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-586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D0605-EA66-4C2B-9CE8-875C925D0B1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5019BBA0-4561-49CA-B62C-B37B174B7ED8}">
      <dgm:prSet phldrT="[Texto]" custT="1"/>
      <dgm:spPr/>
      <dgm:t>
        <a:bodyPr/>
        <a:lstStyle/>
        <a:p>
          <a:r>
            <a:rPr lang="es-BO" sz="1800" dirty="0" smtClean="0"/>
            <a:t>Sugerencias de  amigos </a:t>
          </a:r>
          <a:endParaRPr lang="es-BO" sz="1800" dirty="0"/>
        </a:p>
      </dgm:t>
    </dgm:pt>
    <dgm:pt modelId="{07818E8B-274E-435F-A654-6A966C04BA3A}" type="parTrans" cxnId="{F43541FD-BEBD-4F1B-BA05-1F7B505B2F9F}">
      <dgm:prSet/>
      <dgm:spPr/>
      <dgm:t>
        <a:bodyPr/>
        <a:lstStyle/>
        <a:p>
          <a:endParaRPr lang="es-BO"/>
        </a:p>
      </dgm:t>
    </dgm:pt>
    <dgm:pt modelId="{891AEC82-3D29-452B-A1DF-F83CD12B15C6}" type="sibTrans" cxnId="{F43541FD-BEBD-4F1B-BA05-1F7B505B2F9F}">
      <dgm:prSet/>
      <dgm:spPr/>
      <dgm:t>
        <a:bodyPr/>
        <a:lstStyle/>
        <a:p>
          <a:endParaRPr lang="es-BO"/>
        </a:p>
      </dgm:t>
    </dgm:pt>
    <dgm:pt modelId="{66825742-3F36-4912-8D32-892776D895AC}">
      <dgm:prSet phldrT="[Texto]" custT="1"/>
      <dgm:spPr/>
      <dgm:t>
        <a:bodyPr/>
        <a:lstStyle/>
        <a:p>
          <a:r>
            <a:rPr lang="es-BO" sz="2000" dirty="0" smtClean="0"/>
            <a:t>Mi profesión </a:t>
          </a:r>
          <a:endParaRPr lang="es-BO" sz="2000" dirty="0"/>
        </a:p>
      </dgm:t>
    </dgm:pt>
    <dgm:pt modelId="{997A179D-6493-43AE-A03A-122F6A11EF57}" type="parTrans" cxnId="{B65A8B36-DE76-4751-94A8-D06976DB53D0}">
      <dgm:prSet/>
      <dgm:spPr/>
      <dgm:t>
        <a:bodyPr/>
        <a:lstStyle/>
        <a:p>
          <a:endParaRPr lang="es-BO"/>
        </a:p>
      </dgm:t>
    </dgm:pt>
    <dgm:pt modelId="{B0BC4B45-B9F8-45F5-AE59-4AEDDE895373}" type="sibTrans" cxnId="{B65A8B36-DE76-4751-94A8-D06976DB53D0}">
      <dgm:prSet/>
      <dgm:spPr/>
      <dgm:t>
        <a:bodyPr/>
        <a:lstStyle/>
        <a:p>
          <a:endParaRPr lang="es-BO"/>
        </a:p>
      </dgm:t>
    </dgm:pt>
    <dgm:pt modelId="{21914966-C47B-4F96-A2C5-BA4ED93C510E}">
      <dgm:prSet phldrT="[Texto]" custT="1"/>
      <dgm:spPr/>
      <dgm:t>
        <a:bodyPr/>
        <a:lstStyle/>
        <a:p>
          <a:r>
            <a:rPr lang="es-BO" sz="1400" dirty="0" smtClean="0"/>
            <a:t>Me consolide como apicultora , actualmente tengo 30 colmenas en producción</a:t>
          </a:r>
          <a:endParaRPr lang="es-BO" sz="1400" dirty="0"/>
        </a:p>
      </dgm:t>
    </dgm:pt>
    <dgm:pt modelId="{33C7B1B1-D1DC-4F5E-B5F3-E3388750EFA1}" type="parTrans" cxnId="{C7EBF724-B536-438F-AF5E-5380887D632A}">
      <dgm:prSet/>
      <dgm:spPr/>
      <dgm:t>
        <a:bodyPr/>
        <a:lstStyle/>
        <a:p>
          <a:endParaRPr lang="es-BO"/>
        </a:p>
      </dgm:t>
    </dgm:pt>
    <dgm:pt modelId="{E7A34D4A-B23D-4956-9BE2-839B1281ADEF}" type="sibTrans" cxnId="{C7EBF724-B536-438F-AF5E-5380887D632A}">
      <dgm:prSet/>
      <dgm:spPr/>
      <dgm:t>
        <a:bodyPr/>
        <a:lstStyle/>
        <a:p>
          <a:endParaRPr lang="es-BO"/>
        </a:p>
      </dgm:t>
    </dgm:pt>
    <dgm:pt modelId="{4E04FEF0-4391-4873-8092-54194E135DFC}" type="pres">
      <dgm:prSet presAssocID="{A1BD0605-EA66-4C2B-9CE8-875C925D0B1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BO"/>
        </a:p>
      </dgm:t>
    </dgm:pt>
    <dgm:pt modelId="{522CF18E-FC85-4A93-9F39-52FAFCAA1DC6}" type="pres">
      <dgm:prSet presAssocID="{5019BBA0-4561-49CA-B62C-B37B174B7ED8}" presName="Accent1" presStyleCnt="0"/>
      <dgm:spPr/>
    </dgm:pt>
    <dgm:pt modelId="{51F5AD7D-71FE-4659-8A11-448E995C9543}" type="pres">
      <dgm:prSet presAssocID="{5019BBA0-4561-49CA-B62C-B37B174B7ED8}" presName="Accent" presStyleLbl="node1" presStyleIdx="0" presStyleCnt="3"/>
      <dgm:spPr/>
    </dgm:pt>
    <dgm:pt modelId="{C86992A5-6E7B-4BAA-9109-8909C33C4BED}" type="pres">
      <dgm:prSet presAssocID="{5019BBA0-4561-49CA-B62C-B37B174B7ED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63FE312-28E8-46A2-AF4D-F166D7176D25}" type="pres">
      <dgm:prSet presAssocID="{66825742-3F36-4912-8D32-892776D895AC}" presName="Accent2" presStyleCnt="0"/>
      <dgm:spPr/>
    </dgm:pt>
    <dgm:pt modelId="{037555ED-F9FD-4FD5-AED6-E24897C87A5F}" type="pres">
      <dgm:prSet presAssocID="{66825742-3F36-4912-8D32-892776D895AC}" presName="Accent" presStyleLbl="node1" presStyleIdx="1" presStyleCnt="3"/>
      <dgm:spPr/>
    </dgm:pt>
    <dgm:pt modelId="{2572E39D-71E7-4212-8C6B-1F4B2A258EC0}" type="pres">
      <dgm:prSet presAssocID="{66825742-3F36-4912-8D32-892776D895A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CDD7228-82ED-40F7-990D-F472328831C6}" type="pres">
      <dgm:prSet presAssocID="{21914966-C47B-4F96-A2C5-BA4ED93C510E}" presName="Accent3" presStyleCnt="0"/>
      <dgm:spPr/>
    </dgm:pt>
    <dgm:pt modelId="{B3F29C88-C5AD-4B4B-81F5-C6A5C8D3A610}" type="pres">
      <dgm:prSet presAssocID="{21914966-C47B-4F96-A2C5-BA4ED93C510E}" presName="Accent" presStyleLbl="node1" presStyleIdx="2" presStyleCnt="3"/>
      <dgm:spPr/>
    </dgm:pt>
    <dgm:pt modelId="{E74BB31D-D81A-4321-B2B4-1282B93A5F4B}" type="pres">
      <dgm:prSet presAssocID="{21914966-C47B-4F96-A2C5-BA4ED93C510E}" presName="Parent3" presStyleLbl="revTx" presStyleIdx="2" presStyleCnt="3" custScaleX="96019" custScaleY="1833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C7EBF724-B536-438F-AF5E-5380887D632A}" srcId="{A1BD0605-EA66-4C2B-9CE8-875C925D0B1F}" destId="{21914966-C47B-4F96-A2C5-BA4ED93C510E}" srcOrd="2" destOrd="0" parTransId="{33C7B1B1-D1DC-4F5E-B5F3-E3388750EFA1}" sibTransId="{E7A34D4A-B23D-4956-9BE2-839B1281ADEF}"/>
    <dgm:cxn modelId="{08DF00D6-6141-4E0F-A695-C1F21FBF43A5}" type="presOf" srcId="{21914966-C47B-4F96-A2C5-BA4ED93C510E}" destId="{E74BB31D-D81A-4321-B2B4-1282B93A5F4B}" srcOrd="0" destOrd="0" presId="urn:microsoft.com/office/officeart/2009/layout/CircleArrowProcess"/>
    <dgm:cxn modelId="{B65A8B36-DE76-4751-94A8-D06976DB53D0}" srcId="{A1BD0605-EA66-4C2B-9CE8-875C925D0B1F}" destId="{66825742-3F36-4912-8D32-892776D895AC}" srcOrd="1" destOrd="0" parTransId="{997A179D-6493-43AE-A03A-122F6A11EF57}" sibTransId="{B0BC4B45-B9F8-45F5-AE59-4AEDDE895373}"/>
    <dgm:cxn modelId="{5120B249-CE3B-4E35-9A97-3B5571CDECC2}" type="presOf" srcId="{66825742-3F36-4912-8D32-892776D895AC}" destId="{2572E39D-71E7-4212-8C6B-1F4B2A258EC0}" srcOrd="0" destOrd="0" presId="urn:microsoft.com/office/officeart/2009/layout/CircleArrowProcess"/>
    <dgm:cxn modelId="{F43541FD-BEBD-4F1B-BA05-1F7B505B2F9F}" srcId="{A1BD0605-EA66-4C2B-9CE8-875C925D0B1F}" destId="{5019BBA0-4561-49CA-B62C-B37B174B7ED8}" srcOrd="0" destOrd="0" parTransId="{07818E8B-274E-435F-A654-6A966C04BA3A}" sibTransId="{891AEC82-3D29-452B-A1DF-F83CD12B15C6}"/>
    <dgm:cxn modelId="{7639F81D-F2B0-4E79-BA03-8C4761FF298B}" type="presOf" srcId="{5019BBA0-4561-49CA-B62C-B37B174B7ED8}" destId="{C86992A5-6E7B-4BAA-9109-8909C33C4BED}" srcOrd="0" destOrd="0" presId="urn:microsoft.com/office/officeart/2009/layout/CircleArrowProcess"/>
    <dgm:cxn modelId="{4E86174E-F92F-4FA1-8D8F-3FEF2B0ABFEB}" type="presOf" srcId="{A1BD0605-EA66-4C2B-9CE8-875C925D0B1F}" destId="{4E04FEF0-4391-4873-8092-54194E135DFC}" srcOrd="0" destOrd="0" presId="urn:microsoft.com/office/officeart/2009/layout/CircleArrowProcess"/>
    <dgm:cxn modelId="{9E3A6236-1EB4-4948-A20E-69B7C58BBBA6}" type="presParOf" srcId="{4E04FEF0-4391-4873-8092-54194E135DFC}" destId="{522CF18E-FC85-4A93-9F39-52FAFCAA1DC6}" srcOrd="0" destOrd="0" presId="urn:microsoft.com/office/officeart/2009/layout/CircleArrowProcess"/>
    <dgm:cxn modelId="{C4012902-EDBB-4E20-A261-37B1EA628CD1}" type="presParOf" srcId="{522CF18E-FC85-4A93-9F39-52FAFCAA1DC6}" destId="{51F5AD7D-71FE-4659-8A11-448E995C9543}" srcOrd="0" destOrd="0" presId="urn:microsoft.com/office/officeart/2009/layout/CircleArrowProcess"/>
    <dgm:cxn modelId="{04736BF5-261E-43D2-8C2D-171B33544F6C}" type="presParOf" srcId="{4E04FEF0-4391-4873-8092-54194E135DFC}" destId="{C86992A5-6E7B-4BAA-9109-8909C33C4BED}" srcOrd="1" destOrd="0" presId="urn:microsoft.com/office/officeart/2009/layout/CircleArrowProcess"/>
    <dgm:cxn modelId="{26721518-5C3A-45A1-8A3D-7186240AB5A9}" type="presParOf" srcId="{4E04FEF0-4391-4873-8092-54194E135DFC}" destId="{B63FE312-28E8-46A2-AF4D-F166D7176D25}" srcOrd="2" destOrd="0" presId="urn:microsoft.com/office/officeart/2009/layout/CircleArrowProcess"/>
    <dgm:cxn modelId="{BFB64CD7-422A-4078-874D-B316E277F258}" type="presParOf" srcId="{B63FE312-28E8-46A2-AF4D-F166D7176D25}" destId="{037555ED-F9FD-4FD5-AED6-E24897C87A5F}" srcOrd="0" destOrd="0" presId="urn:microsoft.com/office/officeart/2009/layout/CircleArrowProcess"/>
    <dgm:cxn modelId="{CCCC6212-4A63-47D9-ADF5-72F3266D398D}" type="presParOf" srcId="{4E04FEF0-4391-4873-8092-54194E135DFC}" destId="{2572E39D-71E7-4212-8C6B-1F4B2A258EC0}" srcOrd="3" destOrd="0" presId="urn:microsoft.com/office/officeart/2009/layout/CircleArrowProcess"/>
    <dgm:cxn modelId="{21EAC190-55D5-44C0-9513-A3B6F3253B41}" type="presParOf" srcId="{4E04FEF0-4391-4873-8092-54194E135DFC}" destId="{7CDD7228-82ED-40F7-990D-F472328831C6}" srcOrd="4" destOrd="0" presId="urn:microsoft.com/office/officeart/2009/layout/CircleArrowProcess"/>
    <dgm:cxn modelId="{F35E4E2E-0BCB-4664-ADA8-528F4060A88E}" type="presParOf" srcId="{7CDD7228-82ED-40F7-990D-F472328831C6}" destId="{B3F29C88-C5AD-4B4B-81F5-C6A5C8D3A610}" srcOrd="0" destOrd="0" presId="urn:microsoft.com/office/officeart/2009/layout/CircleArrowProcess"/>
    <dgm:cxn modelId="{3D638AD2-5763-4134-A0B0-3F87420FBC8C}" type="presParOf" srcId="{4E04FEF0-4391-4873-8092-54194E135DFC}" destId="{E74BB31D-D81A-4321-B2B4-1282B93A5F4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524A6-921E-4CC4-ACC3-5BAC6EF72EF4}" type="doc">
      <dgm:prSet loTypeId="urn:microsoft.com/office/officeart/2008/layout/AlternatingHexagons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s-BO"/>
        </a:p>
      </dgm:t>
    </dgm:pt>
    <dgm:pt modelId="{5F1CB5A1-BC0D-49B2-A7D4-FEB2AF24BDCE}">
      <dgm:prSet phldrT="[Texto]"/>
      <dgm:spPr/>
      <dgm:t>
        <a:bodyPr/>
        <a:lstStyle/>
        <a:p>
          <a:r>
            <a:rPr lang="es-BO" dirty="0" smtClean="0"/>
            <a:t>Es el sustento de mi familia </a:t>
          </a:r>
          <a:endParaRPr lang="es-BO" dirty="0"/>
        </a:p>
      </dgm:t>
    </dgm:pt>
    <dgm:pt modelId="{6C19AB6D-8096-4C7B-B3A1-3C79D2942AAB}" type="parTrans" cxnId="{C2C92CBA-544F-4A1B-9447-86D45C7936A5}">
      <dgm:prSet/>
      <dgm:spPr/>
      <dgm:t>
        <a:bodyPr/>
        <a:lstStyle/>
        <a:p>
          <a:endParaRPr lang="es-BO"/>
        </a:p>
      </dgm:t>
    </dgm:pt>
    <dgm:pt modelId="{11E1A9AC-4579-4BC2-99ED-309542BCDCFA}" type="sibTrans" cxnId="{C2C92CBA-544F-4A1B-9447-86D45C7936A5}">
      <dgm:prSet/>
      <dgm:spPr/>
      <dgm:t>
        <a:bodyPr/>
        <a:lstStyle/>
        <a:p>
          <a:r>
            <a:rPr lang="es-BO" dirty="0" smtClean="0"/>
            <a:t>Poder tener un ambiente en convivencia con la naturaleza y los seres vivos</a:t>
          </a:r>
          <a:endParaRPr lang="es-BO" dirty="0"/>
        </a:p>
      </dgm:t>
    </dgm:pt>
    <dgm:pt modelId="{7EF12EEB-E4F1-4FA6-9485-796B7B00779F}">
      <dgm:prSet phldrT="[Texto]" custT="1"/>
      <dgm:spPr/>
      <dgm:t>
        <a:bodyPr/>
        <a:lstStyle/>
        <a:p>
          <a:r>
            <a:rPr lang="es-BO" sz="1600" dirty="0" smtClean="0"/>
            <a:t>Esta Actividad e la apicultura nos sirve para </a:t>
          </a:r>
          <a:r>
            <a:rPr lang="es-BO" sz="1500" dirty="0" smtClean="0"/>
            <a:t>:</a:t>
          </a:r>
          <a:endParaRPr lang="es-BO" sz="1500" dirty="0"/>
        </a:p>
      </dgm:t>
    </dgm:pt>
    <dgm:pt modelId="{098A4583-91FA-4ECD-826A-7B0F42366D59}" type="parTrans" cxnId="{F5523196-5EB1-4687-87C4-8BCC7F010ADE}">
      <dgm:prSet/>
      <dgm:spPr/>
      <dgm:t>
        <a:bodyPr/>
        <a:lstStyle/>
        <a:p>
          <a:endParaRPr lang="es-BO"/>
        </a:p>
      </dgm:t>
    </dgm:pt>
    <dgm:pt modelId="{E62E0658-5C68-4670-9937-4DCE65DF5612}" type="sibTrans" cxnId="{F5523196-5EB1-4687-87C4-8BCC7F010ADE}">
      <dgm:prSet/>
      <dgm:spPr/>
      <dgm:t>
        <a:bodyPr/>
        <a:lstStyle/>
        <a:p>
          <a:endParaRPr lang="es-BO"/>
        </a:p>
      </dgm:t>
    </dgm:pt>
    <dgm:pt modelId="{1DD388BD-C713-46F8-B236-7FA91EEBE34A}">
      <dgm:prSet phldrT="[Texto]"/>
      <dgm:spPr/>
      <dgm:t>
        <a:bodyPr/>
        <a:lstStyle/>
        <a:p>
          <a:r>
            <a:rPr lang="es-BO" dirty="0" smtClean="0"/>
            <a:t>Con la apicultura contribuimos al cuidado del medio Ambiente </a:t>
          </a:r>
          <a:endParaRPr lang="es-BO" dirty="0"/>
        </a:p>
      </dgm:t>
    </dgm:pt>
    <dgm:pt modelId="{1B69C2A8-31BE-4794-843F-62526AD4D3D2}" type="parTrans" cxnId="{40635D12-B489-4812-A766-C5348B69D247}">
      <dgm:prSet/>
      <dgm:spPr/>
      <dgm:t>
        <a:bodyPr/>
        <a:lstStyle/>
        <a:p>
          <a:endParaRPr lang="es-BO"/>
        </a:p>
      </dgm:t>
    </dgm:pt>
    <dgm:pt modelId="{40FC7762-FE17-4477-89B7-69BFA24BFAA2}" type="sibTrans" cxnId="{40635D12-B489-4812-A766-C5348B69D247}">
      <dgm:prSet custT="1"/>
      <dgm:spPr/>
      <dgm:t>
        <a:bodyPr/>
        <a:lstStyle/>
        <a:p>
          <a:r>
            <a:rPr lang="es-BO" sz="1800" dirty="0" smtClean="0"/>
            <a:t>Es una actividad socicomunitaria</a:t>
          </a:r>
          <a:endParaRPr lang="es-BO" sz="1800" dirty="0"/>
        </a:p>
      </dgm:t>
    </dgm:pt>
    <dgm:pt modelId="{BF2B08F6-E4E5-409B-B745-80A14B22044B}">
      <dgm:prSet phldrT="[Texto]" custT="1"/>
      <dgm:spPr/>
      <dgm:t>
        <a:bodyPr/>
        <a:lstStyle/>
        <a:p>
          <a:r>
            <a:rPr lang="es-BO" sz="1800" dirty="0" smtClean="0"/>
            <a:t>Protección de las especies nativas</a:t>
          </a:r>
          <a:endParaRPr lang="es-BO" sz="1800" dirty="0"/>
        </a:p>
      </dgm:t>
    </dgm:pt>
    <dgm:pt modelId="{4C42A99E-2F31-45BB-81BA-D81801BCD578}" type="parTrans" cxnId="{793DF540-2489-4A78-AE1D-8187B8BA2B04}">
      <dgm:prSet/>
      <dgm:spPr/>
      <dgm:t>
        <a:bodyPr/>
        <a:lstStyle/>
        <a:p>
          <a:endParaRPr lang="es-BO"/>
        </a:p>
      </dgm:t>
    </dgm:pt>
    <dgm:pt modelId="{87AB9E33-B38C-4314-8741-5E777A28A87D}" type="sibTrans" cxnId="{793DF540-2489-4A78-AE1D-8187B8BA2B04}">
      <dgm:prSet/>
      <dgm:spPr/>
      <dgm:t>
        <a:bodyPr/>
        <a:lstStyle/>
        <a:p>
          <a:r>
            <a:rPr lang="es-BO" dirty="0" smtClean="0"/>
            <a:t>Potenciar el consumo de la miel del chaco</a:t>
          </a:r>
          <a:endParaRPr lang="es-BO" dirty="0"/>
        </a:p>
      </dgm:t>
    </dgm:pt>
    <dgm:pt modelId="{26941119-B77A-4D76-8A4E-9D8F2259C605}" type="pres">
      <dgm:prSet presAssocID="{5F2524A6-921E-4CC4-ACC3-5BAC6EF72EF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BO"/>
        </a:p>
      </dgm:t>
    </dgm:pt>
    <dgm:pt modelId="{B9B148A2-B22D-43F2-8536-6334882E1A98}" type="pres">
      <dgm:prSet presAssocID="{5F1CB5A1-BC0D-49B2-A7D4-FEB2AF24BDCE}" presName="composite" presStyleCnt="0"/>
      <dgm:spPr/>
    </dgm:pt>
    <dgm:pt modelId="{548964B9-B960-4DE5-85BE-2FEE59398F63}" type="pres">
      <dgm:prSet presAssocID="{5F1CB5A1-BC0D-49B2-A7D4-FEB2AF24BDC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32E0A94-57EF-48C8-B504-4B737A18C96D}" type="pres">
      <dgm:prSet presAssocID="{5F1CB5A1-BC0D-49B2-A7D4-FEB2AF24BDCE}" presName="Childtext1" presStyleLbl="revTx" presStyleIdx="0" presStyleCnt="3" custScaleX="110960" custScaleY="94384" custLinFactNeighborX="12210" custLinFactNeighborY="-362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D6B430D-E091-4EBF-A3B6-3D8F38CED962}" type="pres">
      <dgm:prSet presAssocID="{5F1CB5A1-BC0D-49B2-A7D4-FEB2AF24BDCE}" presName="BalanceSpacing" presStyleCnt="0"/>
      <dgm:spPr/>
    </dgm:pt>
    <dgm:pt modelId="{4BB5D133-42BA-4DE5-AB01-BCF558F66401}" type="pres">
      <dgm:prSet presAssocID="{5F1CB5A1-BC0D-49B2-A7D4-FEB2AF24BDCE}" presName="BalanceSpacing1" presStyleCnt="0"/>
      <dgm:spPr/>
    </dgm:pt>
    <dgm:pt modelId="{A46E582E-65D3-4131-A99D-836E1BF309AF}" type="pres">
      <dgm:prSet presAssocID="{11E1A9AC-4579-4BC2-99ED-309542BCDCFA}" presName="Accent1Text" presStyleLbl="node1" presStyleIdx="1" presStyleCnt="6"/>
      <dgm:spPr/>
      <dgm:t>
        <a:bodyPr/>
        <a:lstStyle/>
        <a:p>
          <a:endParaRPr lang="es-BO"/>
        </a:p>
      </dgm:t>
    </dgm:pt>
    <dgm:pt modelId="{F30E2F60-C49B-493C-AE1E-9D4F58BF2294}" type="pres">
      <dgm:prSet presAssocID="{11E1A9AC-4579-4BC2-99ED-309542BCDCFA}" presName="spaceBetweenRectangles" presStyleCnt="0"/>
      <dgm:spPr/>
    </dgm:pt>
    <dgm:pt modelId="{E2CA99EE-EFDA-4022-ABA6-F56DF654B9DA}" type="pres">
      <dgm:prSet presAssocID="{1DD388BD-C713-46F8-B236-7FA91EEBE34A}" presName="composite" presStyleCnt="0"/>
      <dgm:spPr/>
    </dgm:pt>
    <dgm:pt modelId="{C2B82755-387C-4EDD-A0E5-D6EF872AC35D}" type="pres">
      <dgm:prSet presAssocID="{1DD388BD-C713-46F8-B236-7FA91EEBE34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A80FDEB-DDC4-4DA8-8C74-D9B603D54DA9}" type="pres">
      <dgm:prSet presAssocID="{1DD388BD-C713-46F8-B236-7FA91EEBE34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BA794D7-60DF-424A-AED9-58E0604E568A}" type="pres">
      <dgm:prSet presAssocID="{1DD388BD-C713-46F8-B236-7FA91EEBE34A}" presName="BalanceSpacing" presStyleCnt="0"/>
      <dgm:spPr/>
    </dgm:pt>
    <dgm:pt modelId="{6BC6C3D3-680C-440D-B660-F26C43AFC9FE}" type="pres">
      <dgm:prSet presAssocID="{1DD388BD-C713-46F8-B236-7FA91EEBE34A}" presName="BalanceSpacing1" presStyleCnt="0"/>
      <dgm:spPr/>
    </dgm:pt>
    <dgm:pt modelId="{DACCE1F1-4479-4346-98C8-7D2DCCD2BD25}" type="pres">
      <dgm:prSet presAssocID="{40FC7762-FE17-4477-89B7-69BFA24BFAA2}" presName="Accent1Text" presStyleLbl="node1" presStyleIdx="3" presStyleCnt="6"/>
      <dgm:spPr/>
      <dgm:t>
        <a:bodyPr/>
        <a:lstStyle/>
        <a:p>
          <a:endParaRPr lang="es-BO"/>
        </a:p>
      </dgm:t>
    </dgm:pt>
    <dgm:pt modelId="{9AFC838D-8B01-4E6A-939F-EA296BE7CFBE}" type="pres">
      <dgm:prSet presAssocID="{40FC7762-FE17-4477-89B7-69BFA24BFAA2}" presName="spaceBetweenRectangles" presStyleCnt="0"/>
      <dgm:spPr/>
    </dgm:pt>
    <dgm:pt modelId="{281BCCAE-9319-4824-B3C9-F98BAF44B5AE}" type="pres">
      <dgm:prSet presAssocID="{BF2B08F6-E4E5-409B-B745-80A14B22044B}" presName="composite" presStyleCnt="0"/>
      <dgm:spPr/>
    </dgm:pt>
    <dgm:pt modelId="{2744E05F-DF39-4057-9914-72465BC25DAA}" type="pres">
      <dgm:prSet presAssocID="{BF2B08F6-E4E5-409B-B745-80A14B22044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1DD5E5FD-9469-429F-8E8F-A8DE33D6BE66}" type="pres">
      <dgm:prSet presAssocID="{BF2B08F6-E4E5-409B-B745-80A14B22044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812CCDCB-E801-42C2-8E01-CB7D10D3B894}" type="pres">
      <dgm:prSet presAssocID="{BF2B08F6-E4E5-409B-B745-80A14B22044B}" presName="BalanceSpacing" presStyleCnt="0"/>
      <dgm:spPr/>
    </dgm:pt>
    <dgm:pt modelId="{FE601E0A-C105-487E-BE7D-57583DE4E0C4}" type="pres">
      <dgm:prSet presAssocID="{BF2B08F6-E4E5-409B-B745-80A14B22044B}" presName="BalanceSpacing1" presStyleCnt="0"/>
      <dgm:spPr/>
    </dgm:pt>
    <dgm:pt modelId="{524B5747-9263-4A0D-A545-EB9CE879F049}" type="pres">
      <dgm:prSet presAssocID="{87AB9E33-B38C-4314-8741-5E777A28A87D}" presName="Accent1Text" presStyleLbl="node1" presStyleIdx="5" presStyleCnt="6"/>
      <dgm:spPr/>
      <dgm:t>
        <a:bodyPr/>
        <a:lstStyle/>
        <a:p>
          <a:endParaRPr lang="es-BO"/>
        </a:p>
      </dgm:t>
    </dgm:pt>
  </dgm:ptLst>
  <dgm:cxnLst>
    <dgm:cxn modelId="{1ED24F76-1B41-41AC-8562-59CB6562B17C}" type="presOf" srcId="{1DD388BD-C713-46F8-B236-7FA91EEBE34A}" destId="{C2B82755-387C-4EDD-A0E5-D6EF872AC35D}" srcOrd="0" destOrd="0" presId="urn:microsoft.com/office/officeart/2008/layout/AlternatingHexagons"/>
    <dgm:cxn modelId="{793DF540-2489-4A78-AE1D-8187B8BA2B04}" srcId="{5F2524A6-921E-4CC4-ACC3-5BAC6EF72EF4}" destId="{BF2B08F6-E4E5-409B-B745-80A14B22044B}" srcOrd="2" destOrd="0" parTransId="{4C42A99E-2F31-45BB-81BA-D81801BCD578}" sibTransId="{87AB9E33-B38C-4314-8741-5E777A28A87D}"/>
    <dgm:cxn modelId="{F5523196-5EB1-4687-87C4-8BCC7F010ADE}" srcId="{5F1CB5A1-BC0D-49B2-A7D4-FEB2AF24BDCE}" destId="{7EF12EEB-E4F1-4FA6-9485-796B7B00779F}" srcOrd="0" destOrd="0" parTransId="{098A4583-91FA-4ECD-826A-7B0F42366D59}" sibTransId="{E62E0658-5C68-4670-9937-4DCE65DF5612}"/>
    <dgm:cxn modelId="{40635D12-B489-4812-A766-C5348B69D247}" srcId="{5F2524A6-921E-4CC4-ACC3-5BAC6EF72EF4}" destId="{1DD388BD-C713-46F8-B236-7FA91EEBE34A}" srcOrd="1" destOrd="0" parTransId="{1B69C2A8-31BE-4794-843F-62526AD4D3D2}" sibTransId="{40FC7762-FE17-4477-89B7-69BFA24BFAA2}"/>
    <dgm:cxn modelId="{23CF4757-4E1E-41AB-AA55-21621EDBFEC0}" type="presOf" srcId="{5F1CB5A1-BC0D-49B2-A7D4-FEB2AF24BDCE}" destId="{548964B9-B960-4DE5-85BE-2FEE59398F63}" srcOrd="0" destOrd="0" presId="urn:microsoft.com/office/officeart/2008/layout/AlternatingHexagons"/>
    <dgm:cxn modelId="{21D9F427-1528-4162-AD8F-83F14500921C}" type="presOf" srcId="{BF2B08F6-E4E5-409B-B745-80A14B22044B}" destId="{2744E05F-DF39-4057-9914-72465BC25DAA}" srcOrd="0" destOrd="0" presId="urn:microsoft.com/office/officeart/2008/layout/AlternatingHexagons"/>
    <dgm:cxn modelId="{9640AA6B-D5E0-4E2A-9C32-FED63E232B97}" type="presOf" srcId="{7EF12EEB-E4F1-4FA6-9485-796B7B00779F}" destId="{D32E0A94-57EF-48C8-B504-4B737A18C96D}" srcOrd="0" destOrd="0" presId="urn:microsoft.com/office/officeart/2008/layout/AlternatingHexagons"/>
    <dgm:cxn modelId="{A2B4D049-F800-4E33-9AC6-D4BE73BDC5BD}" type="presOf" srcId="{87AB9E33-B38C-4314-8741-5E777A28A87D}" destId="{524B5747-9263-4A0D-A545-EB9CE879F049}" srcOrd="0" destOrd="0" presId="urn:microsoft.com/office/officeart/2008/layout/AlternatingHexagons"/>
    <dgm:cxn modelId="{E5663917-7A74-4B6A-8C30-B65A8E2F515F}" type="presOf" srcId="{5F2524A6-921E-4CC4-ACC3-5BAC6EF72EF4}" destId="{26941119-B77A-4D76-8A4E-9D8F2259C605}" srcOrd="0" destOrd="0" presId="urn:microsoft.com/office/officeart/2008/layout/AlternatingHexagons"/>
    <dgm:cxn modelId="{D45E7352-5C70-425C-999D-9945D9680BAA}" type="presOf" srcId="{40FC7762-FE17-4477-89B7-69BFA24BFAA2}" destId="{DACCE1F1-4479-4346-98C8-7D2DCCD2BD25}" srcOrd="0" destOrd="0" presId="urn:microsoft.com/office/officeart/2008/layout/AlternatingHexagons"/>
    <dgm:cxn modelId="{C2C92CBA-544F-4A1B-9447-86D45C7936A5}" srcId="{5F2524A6-921E-4CC4-ACC3-5BAC6EF72EF4}" destId="{5F1CB5A1-BC0D-49B2-A7D4-FEB2AF24BDCE}" srcOrd="0" destOrd="0" parTransId="{6C19AB6D-8096-4C7B-B3A1-3C79D2942AAB}" sibTransId="{11E1A9AC-4579-4BC2-99ED-309542BCDCFA}"/>
    <dgm:cxn modelId="{0F46D835-720C-4E3D-BA37-060A7018409F}" type="presOf" srcId="{11E1A9AC-4579-4BC2-99ED-309542BCDCFA}" destId="{A46E582E-65D3-4131-A99D-836E1BF309AF}" srcOrd="0" destOrd="0" presId="urn:microsoft.com/office/officeart/2008/layout/AlternatingHexagons"/>
    <dgm:cxn modelId="{C0A6A12F-2F41-4B71-8392-A4A9C47C6239}" type="presParOf" srcId="{26941119-B77A-4D76-8A4E-9D8F2259C605}" destId="{B9B148A2-B22D-43F2-8536-6334882E1A98}" srcOrd="0" destOrd="0" presId="urn:microsoft.com/office/officeart/2008/layout/AlternatingHexagons"/>
    <dgm:cxn modelId="{9019C1DC-7964-411B-95B2-085D4F42A76F}" type="presParOf" srcId="{B9B148A2-B22D-43F2-8536-6334882E1A98}" destId="{548964B9-B960-4DE5-85BE-2FEE59398F63}" srcOrd="0" destOrd="0" presId="urn:microsoft.com/office/officeart/2008/layout/AlternatingHexagons"/>
    <dgm:cxn modelId="{7FA8803B-B619-443D-AD83-0AD6307F72B3}" type="presParOf" srcId="{B9B148A2-B22D-43F2-8536-6334882E1A98}" destId="{D32E0A94-57EF-48C8-B504-4B737A18C96D}" srcOrd="1" destOrd="0" presId="urn:microsoft.com/office/officeart/2008/layout/AlternatingHexagons"/>
    <dgm:cxn modelId="{3C0D3719-01B9-47D7-B52C-FED16F10A251}" type="presParOf" srcId="{B9B148A2-B22D-43F2-8536-6334882E1A98}" destId="{2D6B430D-E091-4EBF-A3B6-3D8F38CED962}" srcOrd="2" destOrd="0" presId="urn:microsoft.com/office/officeart/2008/layout/AlternatingHexagons"/>
    <dgm:cxn modelId="{85E57EC6-4792-4D72-B156-B251A9289ED6}" type="presParOf" srcId="{B9B148A2-B22D-43F2-8536-6334882E1A98}" destId="{4BB5D133-42BA-4DE5-AB01-BCF558F66401}" srcOrd="3" destOrd="0" presId="urn:microsoft.com/office/officeart/2008/layout/AlternatingHexagons"/>
    <dgm:cxn modelId="{7D26B65A-1F7E-4F0A-B4E5-42C92704F033}" type="presParOf" srcId="{B9B148A2-B22D-43F2-8536-6334882E1A98}" destId="{A46E582E-65D3-4131-A99D-836E1BF309AF}" srcOrd="4" destOrd="0" presId="urn:microsoft.com/office/officeart/2008/layout/AlternatingHexagons"/>
    <dgm:cxn modelId="{89FF25BA-32B3-4F08-BF26-2E3C3421C0B4}" type="presParOf" srcId="{26941119-B77A-4D76-8A4E-9D8F2259C605}" destId="{F30E2F60-C49B-493C-AE1E-9D4F58BF2294}" srcOrd="1" destOrd="0" presId="urn:microsoft.com/office/officeart/2008/layout/AlternatingHexagons"/>
    <dgm:cxn modelId="{10409D08-17A8-417B-B960-494687B81CB1}" type="presParOf" srcId="{26941119-B77A-4D76-8A4E-9D8F2259C605}" destId="{E2CA99EE-EFDA-4022-ABA6-F56DF654B9DA}" srcOrd="2" destOrd="0" presId="urn:microsoft.com/office/officeart/2008/layout/AlternatingHexagons"/>
    <dgm:cxn modelId="{293F21C4-AAB2-4B2E-851A-5F9B48660102}" type="presParOf" srcId="{E2CA99EE-EFDA-4022-ABA6-F56DF654B9DA}" destId="{C2B82755-387C-4EDD-A0E5-D6EF872AC35D}" srcOrd="0" destOrd="0" presId="urn:microsoft.com/office/officeart/2008/layout/AlternatingHexagons"/>
    <dgm:cxn modelId="{98A8AF5C-B5E9-49BF-A579-3C9CABBFD891}" type="presParOf" srcId="{E2CA99EE-EFDA-4022-ABA6-F56DF654B9DA}" destId="{BA80FDEB-DDC4-4DA8-8C74-D9B603D54DA9}" srcOrd="1" destOrd="0" presId="urn:microsoft.com/office/officeart/2008/layout/AlternatingHexagons"/>
    <dgm:cxn modelId="{81347C75-9A9A-47FE-A1AD-1E7689104BC1}" type="presParOf" srcId="{E2CA99EE-EFDA-4022-ABA6-F56DF654B9DA}" destId="{0BA794D7-60DF-424A-AED9-58E0604E568A}" srcOrd="2" destOrd="0" presId="urn:microsoft.com/office/officeart/2008/layout/AlternatingHexagons"/>
    <dgm:cxn modelId="{466C0C20-F521-46D1-AED8-135DF50AC3C2}" type="presParOf" srcId="{E2CA99EE-EFDA-4022-ABA6-F56DF654B9DA}" destId="{6BC6C3D3-680C-440D-B660-F26C43AFC9FE}" srcOrd="3" destOrd="0" presId="urn:microsoft.com/office/officeart/2008/layout/AlternatingHexagons"/>
    <dgm:cxn modelId="{46918C6D-F6EA-4207-B3C1-B851902514DE}" type="presParOf" srcId="{E2CA99EE-EFDA-4022-ABA6-F56DF654B9DA}" destId="{DACCE1F1-4479-4346-98C8-7D2DCCD2BD25}" srcOrd="4" destOrd="0" presId="urn:microsoft.com/office/officeart/2008/layout/AlternatingHexagons"/>
    <dgm:cxn modelId="{F7F8F682-49F0-4ED7-AC45-80129CB19951}" type="presParOf" srcId="{26941119-B77A-4D76-8A4E-9D8F2259C605}" destId="{9AFC838D-8B01-4E6A-939F-EA296BE7CFBE}" srcOrd="3" destOrd="0" presId="urn:microsoft.com/office/officeart/2008/layout/AlternatingHexagons"/>
    <dgm:cxn modelId="{658FD5FA-42C3-43BC-A55F-9DF5F086A7C7}" type="presParOf" srcId="{26941119-B77A-4D76-8A4E-9D8F2259C605}" destId="{281BCCAE-9319-4824-B3C9-F98BAF44B5AE}" srcOrd="4" destOrd="0" presId="urn:microsoft.com/office/officeart/2008/layout/AlternatingHexagons"/>
    <dgm:cxn modelId="{261F083E-B6B2-4A1A-B6FF-EC99F3B13FC3}" type="presParOf" srcId="{281BCCAE-9319-4824-B3C9-F98BAF44B5AE}" destId="{2744E05F-DF39-4057-9914-72465BC25DAA}" srcOrd="0" destOrd="0" presId="urn:microsoft.com/office/officeart/2008/layout/AlternatingHexagons"/>
    <dgm:cxn modelId="{D604FB92-FEF3-4B4E-9651-3919DEED99CB}" type="presParOf" srcId="{281BCCAE-9319-4824-B3C9-F98BAF44B5AE}" destId="{1DD5E5FD-9469-429F-8E8F-A8DE33D6BE66}" srcOrd="1" destOrd="0" presId="urn:microsoft.com/office/officeart/2008/layout/AlternatingHexagons"/>
    <dgm:cxn modelId="{AA1708E4-2771-4DA4-96BE-A2917B445236}" type="presParOf" srcId="{281BCCAE-9319-4824-B3C9-F98BAF44B5AE}" destId="{812CCDCB-E801-42C2-8E01-CB7D10D3B894}" srcOrd="2" destOrd="0" presId="urn:microsoft.com/office/officeart/2008/layout/AlternatingHexagons"/>
    <dgm:cxn modelId="{3E1D4CAB-D51F-4E05-A7A4-D4AA3BE065C1}" type="presParOf" srcId="{281BCCAE-9319-4824-B3C9-F98BAF44B5AE}" destId="{FE601E0A-C105-487E-BE7D-57583DE4E0C4}" srcOrd="3" destOrd="0" presId="urn:microsoft.com/office/officeart/2008/layout/AlternatingHexagons"/>
    <dgm:cxn modelId="{383F657C-D6EC-49BE-957B-9EA38541922D}" type="presParOf" srcId="{281BCCAE-9319-4824-B3C9-F98BAF44B5AE}" destId="{524B5747-9263-4A0D-A545-EB9CE879F04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C2F204-E877-4461-A11E-EDD1D985E85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15840B59-01C9-43D8-9001-738BE7C7C0A5}">
      <dgm:prSet/>
      <dgm:spPr/>
      <dgm:t>
        <a:bodyPr/>
        <a:lstStyle/>
        <a:p>
          <a:endParaRPr lang="es-BO"/>
        </a:p>
      </dgm:t>
    </dgm:pt>
    <dgm:pt modelId="{AC38B9F8-9B01-4D24-91FE-33E821D260D5}" type="parTrans" cxnId="{023093EE-88F3-45AC-B77B-3D8B1E696FE1}">
      <dgm:prSet/>
      <dgm:spPr/>
      <dgm:t>
        <a:bodyPr/>
        <a:lstStyle/>
        <a:p>
          <a:endParaRPr lang="es-BO"/>
        </a:p>
      </dgm:t>
    </dgm:pt>
    <dgm:pt modelId="{860D5AE9-FA04-47CB-9688-ADC935E58FEC}" type="sibTrans" cxnId="{023093EE-88F3-45AC-B77B-3D8B1E696FE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BO"/>
        </a:p>
      </dgm:t>
    </dgm:pt>
    <dgm:pt modelId="{B23C5AC9-64D1-42BC-B856-3F3E7AE97043}">
      <dgm:prSet phldrT="[Texto]" phldr="1"/>
      <dgm:spPr/>
      <dgm:t>
        <a:bodyPr/>
        <a:lstStyle/>
        <a:p>
          <a:endParaRPr lang="es-BO"/>
        </a:p>
      </dgm:t>
    </dgm:pt>
    <dgm:pt modelId="{17D22A01-2784-432F-8B2E-A12EE1A5AEC8}" type="parTrans" cxnId="{1F3CAD37-214D-4B49-B033-04DB7A4C1619}">
      <dgm:prSet/>
      <dgm:spPr/>
      <dgm:t>
        <a:bodyPr/>
        <a:lstStyle/>
        <a:p>
          <a:endParaRPr lang="es-BO"/>
        </a:p>
      </dgm:t>
    </dgm:pt>
    <dgm:pt modelId="{D2C2F5A0-7EE6-481D-A8CE-CA459414A5FB}" type="sibTrans" cxnId="{1F3CAD37-214D-4B49-B033-04DB7A4C161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BO"/>
        </a:p>
      </dgm:t>
    </dgm:pt>
    <dgm:pt modelId="{FAEBF098-DC75-4D21-9844-33DB12FA0E93}">
      <dgm:prSet phldrT="[Texto]" phldr="1"/>
      <dgm:spPr/>
      <dgm:t>
        <a:bodyPr/>
        <a:lstStyle/>
        <a:p>
          <a:endParaRPr lang="es-BO"/>
        </a:p>
      </dgm:t>
    </dgm:pt>
    <dgm:pt modelId="{9F14C728-6139-4EDE-9295-C4A3A5E32453}" type="parTrans" cxnId="{66A3CCC7-3972-4C5C-9273-1423823C8ECE}">
      <dgm:prSet/>
      <dgm:spPr/>
      <dgm:t>
        <a:bodyPr/>
        <a:lstStyle/>
        <a:p>
          <a:endParaRPr lang="es-BO"/>
        </a:p>
      </dgm:t>
    </dgm:pt>
    <dgm:pt modelId="{0B03BE71-5821-49D4-BFCF-2A992AA690AE}" type="sibTrans" cxnId="{66A3CCC7-3972-4C5C-9273-1423823C8EC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BO"/>
        </a:p>
      </dgm:t>
    </dgm:pt>
    <dgm:pt modelId="{111EBC85-4481-4BC8-AF32-D2A3BF838812}">
      <dgm:prSet phldrT="[Texto]" phldr="1"/>
      <dgm:spPr/>
      <dgm:t>
        <a:bodyPr/>
        <a:lstStyle/>
        <a:p>
          <a:endParaRPr lang="es-BO"/>
        </a:p>
      </dgm:t>
    </dgm:pt>
    <dgm:pt modelId="{C3466C7C-8557-4894-BAED-53AF86F52B5A}" type="parTrans" cxnId="{BA19E526-6ADC-4D85-B54A-2348A4B85BAF}">
      <dgm:prSet/>
      <dgm:spPr/>
      <dgm:t>
        <a:bodyPr/>
        <a:lstStyle/>
        <a:p>
          <a:endParaRPr lang="es-BO"/>
        </a:p>
      </dgm:t>
    </dgm:pt>
    <dgm:pt modelId="{A61F1254-E258-471B-8806-700F97F0197D}" type="sibTrans" cxnId="{BA19E526-6ADC-4D85-B54A-2348A4B85BAF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BO"/>
        </a:p>
      </dgm:t>
    </dgm:pt>
    <dgm:pt modelId="{C1E5594C-9B43-4D6A-93E8-6D5C99E4B480}" type="pres">
      <dgm:prSet presAssocID="{5BC2F204-E877-4461-A11E-EDD1D985E8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BO"/>
        </a:p>
      </dgm:t>
    </dgm:pt>
    <dgm:pt modelId="{472AB3BE-B18B-4907-9515-CBFD9F16C47D}" type="pres">
      <dgm:prSet presAssocID="{5BC2F204-E877-4461-A11E-EDD1D985E852}" presName="Name1" presStyleCnt="0"/>
      <dgm:spPr/>
    </dgm:pt>
    <dgm:pt modelId="{DE27390F-A661-4F13-88A9-D8069076D436}" type="pres">
      <dgm:prSet presAssocID="{860D5AE9-FA04-47CB-9688-ADC935E58FEC}" presName="picture_1" presStyleCnt="0"/>
      <dgm:spPr/>
    </dgm:pt>
    <dgm:pt modelId="{5612BC5E-B7F6-49C7-9A51-C3BAB613AC08}" type="pres">
      <dgm:prSet presAssocID="{860D5AE9-FA04-47CB-9688-ADC935E58FEC}" presName="pictureRepeatNode" presStyleLbl="alignImgPlace1" presStyleIdx="0" presStyleCnt="4"/>
      <dgm:spPr/>
      <dgm:t>
        <a:bodyPr/>
        <a:lstStyle/>
        <a:p>
          <a:endParaRPr lang="es-BO"/>
        </a:p>
      </dgm:t>
    </dgm:pt>
    <dgm:pt modelId="{B1DA8452-8352-4A5C-882C-29A7DD2E117B}" type="pres">
      <dgm:prSet presAssocID="{15840B59-01C9-43D8-9001-738BE7C7C0A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A470498-8AA3-48BD-AD20-82615E5194C6}" type="pres">
      <dgm:prSet presAssocID="{D2C2F5A0-7EE6-481D-A8CE-CA459414A5FB}" presName="picture_2" presStyleCnt="0"/>
      <dgm:spPr/>
    </dgm:pt>
    <dgm:pt modelId="{25A99262-E399-4667-A22E-DEF73F83177D}" type="pres">
      <dgm:prSet presAssocID="{D2C2F5A0-7EE6-481D-A8CE-CA459414A5FB}" presName="pictureRepeatNode" presStyleLbl="alignImgPlace1" presStyleIdx="1" presStyleCnt="4"/>
      <dgm:spPr/>
      <dgm:t>
        <a:bodyPr/>
        <a:lstStyle/>
        <a:p>
          <a:endParaRPr lang="es-BO"/>
        </a:p>
      </dgm:t>
    </dgm:pt>
    <dgm:pt modelId="{22A8B51D-7999-454E-AAE9-879FE70D7EDC}" type="pres">
      <dgm:prSet presAssocID="{B23C5AC9-64D1-42BC-B856-3F3E7AE97043}" presName="line_2" presStyleLbl="parChTrans1D1" presStyleIdx="0" presStyleCnt="3"/>
      <dgm:spPr/>
    </dgm:pt>
    <dgm:pt modelId="{1CCCA77F-6E07-4673-A5A1-364962FD4263}" type="pres">
      <dgm:prSet presAssocID="{B23C5AC9-64D1-42BC-B856-3F3E7AE97043}" presName="textparent_2" presStyleLbl="node1" presStyleIdx="0" presStyleCnt="0"/>
      <dgm:spPr/>
    </dgm:pt>
    <dgm:pt modelId="{B74F017E-D06D-4D04-A19A-6F5D9AE7F49F}" type="pres">
      <dgm:prSet presAssocID="{B23C5AC9-64D1-42BC-B856-3F3E7AE97043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381B98E7-E556-4E5D-88C9-C61DC0E6F627}" type="pres">
      <dgm:prSet presAssocID="{0B03BE71-5821-49D4-BFCF-2A992AA690AE}" presName="picture_3" presStyleCnt="0"/>
      <dgm:spPr/>
    </dgm:pt>
    <dgm:pt modelId="{1407EB8E-9407-42B3-BD6F-9DD91F165F51}" type="pres">
      <dgm:prSet presAssocID="{0B03BE71-5821-49D4-BFCF-2A992AA690AE}" presName="pictureRepeatNode" presStyleLbl="alignImgPlace1" presStyleIdx="2" presStyleCnt="4"/>
      <dgm:spPr/>
      <dgm:t>
        <a:bodyPr/>
        <a:lstStyle/>
        <a:p>
          <a:endParaRPr lang="es-BO"/>
        </a:p>
      </dgm:t>
    </dgm:pt>
    <dgm:pt modelId="{8158EFCD-5A41-4021-9A37-DF36D1A189DC}" type="pres">
      <dgm:prSet presAssocID="{FAEBF098-DC75-4D21-9844-33DB12FA0E93}" presName="line_3" presStyleLbl="parChTrans1D1" presStyleIdx="1" presStyleCnt="3"/>
      <dgm:spPr/>
    </dgm:pt>
    <dgm:pt modelId="{3A6EA325-AB04-4A56-B3A4-701163E918B5}" type="pres">
      <dgm:prSet presAssocID="{FAEBF098-DC75-4D21-9844-33DB12FA0E93}" presName="textparent_3" presStyleLbl="node1" presStyleIdx="0" presStyleCnt="0"/>
      <dgm:spPr/>
    </dgm:pt>
    <dgm:pt modelId="{5066B43E-9EAD-4245-A084-3A345582830D}" type="pres">
      <dgm:prSet presAssocID="{FAEBF098-DC75-4D21-9844-33DB12FA0E93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E1B0689-B119-436C-9097-04AFF9F78983}" type="pres">
      <dgm:prSet presAssocID="{A61F1254-E258-471B-8806-700F97F0197D}" presName="picture_4" presStyleCnt="0"/>
      <dgm:spPr/>
    </dgm:pt>
    <dgm:pt modelId="{4085A497-5DE5-45F4-8128-99733642A44F}" type="pres">
      <dgm:prSet presAssocID="{A61F1254-E258-471B-8806-700F97F0197D}" presName="pictureRepeatNode" presStyleLbl="alignImgPlace1" presStyleIdx="3" presStyleCnt="4"/>
      <dgm:spPr/>
      <dgm:t>
        <a:bodyPr/>
        <a:lstStyle/>
        <a:p>
          <a:endParaRPr lang="es-BO"/>
        </a:p>
      </dgm:t>
    </dgm:pt>
    <dgm:pt modelId="{E9943F9A-D2A2-4EC7-BE24-D88A1903DEAB}" type="pres">
      <dgm:prSet presAssocID="{111EBC85-4481-4BC8-AF32-D2A3BF838812}" presName="line_4" presStyleLbl="parChTrans1D1" presStyleIdx="2" presStyleCnt="3"/>
      <dgm:spPr/>
    </dgm:pt>
    <dgm:pt modelId="{44B39973-2F70-426A-BC3B-1019DEA66250}" type="pres">
      <dgm:prSet presAssocID="{111EBC85-4481-4BC8-AF32-D2A3BF838812}" presName="textparent_4" presStyleLbl="node1" presStyleIdx="0" presStyleCnt="0"/>
      <dgm:spPr/>
    </dgm:pt>
    <dgm:pt modelId="{2F4CDEAA-0A46-41B0-BA38-974BEDC3CBD4}" type="pres">
      <dgm:prSet presAssocID="{111EBC85-4481-4BC8-AF32-D2A3BF838812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1F3CAD37-214D-4B49-B033-04DB7A4C1619}" srcId="{5BC2F204-E877-4461-A11E-EDD1D985E852}" destId="{B23C5AC9-64D1-42BC-B856-3F3E7AE97043}" srcOrd="1" destOrd="0" parTransId="{17D22A01-2784-432F-8B2E-A12EE1A5AEC8}" sibTransId="{D2C2F5A0-7EE6-481D-A8CE-CA459414A5FB}"/>
    <dgm:cxn modelId="{96D7F4E6-2487-463A-BCC8-314219793DC1}" type="presOf" srcId="{15840B59-01C9-43D8-9001-738BE7C7C0A5}" destId="{B1DA8452-8352-4A5C-882C-29A7DD2E117B}" srcOrd="0" destOrd="0" presId="urn:microsoft.com/office/officeart/2008/layout/CircularPictureCallout"/>
    <dgm:cxn modelId="{CC9592AE-5DA4-4545-A2A4-1DC2424F2523}" type="presOf" srcId="{860D5AE9-FA04-47CB-9688-ADC935E58FEC}" destId="{5612BC5E-B7F6-49C7-9A51-C3BAB613AC08}" srcOrd="0" destOrd="0" presId="urn:microsoft.com/office/officeart/2008/layout/CircularPictureCallout"/>
    <dgm:cxn modelId="{DA53CB98-ECEF-43E3-9994-053BF030AC60}" type="presOf" srcId="{FAEBF098-DC75-4D21-9844-33DB12FA0E93}" destId="{5066B43E-9EAD-4245-A084-3A345582830D}" srcOrd="0" destOrd="0" presId="urn:microsoft.com/office/officeart/2008/layout/CircularPictureCallout"/>
    <dgm:cxn modelId="{66A3CCC7-3972-4C5C-9273-1423823C8ECE}" srcId="{5BC2F204-E877-4461-A11E-EDD1D985E852}" destId="{FAEBF098-DC75-4D21-9844-33DB12FA0E93}" srcOrd="2" destOrd="0" parTransId="{9F14C728-6139-4EDE-9295-C4A3A5E32453}" sibTransId="{0B03BE71-5821-49D4-BFCF-2A992AA690AE}"/>
    <dgm:cxn modelId="{7517F492-4CC9-4D7C-B374-189D1103A1B2}" type="presOf" srcId="{111EBC85-4481-4BC8-AF32-D2A3BF838812}" destId="{2F4CDEAA-0A46-41B0-BA38-974BEDC3CBD4}" srcOrd="0" destOrd="0" presId="urn:microsoft.com/office/officeart/2008/layout/CircularPictureCallout"/>
    <dgm:cxn modelId="{B7E4A9B8-CB37-4D24-AEE4-3E0FE740B1F7}" type="presOf" srcId="{5BC2F204-E877-4461-A11E-EDD1D985E852}" destId="{C1E5594C-9B43-4D6A-93E8-6D5C99E4B480}" srcOrd="0" destOrd="0" presId="urn:microsoft.com/office/officeart/2008/layout/CircularPictureCallout"/>
    <dgm:cxn modelId="{419470B3-C421-4AD9-93D9-27433AF59FE2}" type="presOf" srcId="{0B03BE71-5821-49D4-BFCF-2A992AA690AE}" destId="{1407EB8E-9407-42B3-BD6F-9DD91F165F51}" srcOrd="0" destOrd="0" presId="urn:microsoft.com/office/officeart/2008/layout/CircularPictureCallout"/>
    <dgm:cxn modelId="{EC958AE1-173A-4278-9C4A-CDE42F250F5C}" type="presOf" srcId="{B23C5AC9-64D1-42BC-B856-3F3E7AE97043}" destId="{B74F017E-D06D-4D04-A19A-6F5D9AE7F49F}" srcOrd="0" destOrd="0" presId="urn:microsoft.com/office/officeart/2008/layout/CircularPictureCallout"/>
    <dgm:cxn modelId="{023093EE-88F3-45AC-B77B-3D8B1E696FE1}" srcId="{5BC2F204-E877-4461-A11E-EDD1D985E852}" destId="{15840B59-01C9-43D8-9001-738BE7C7C0A5}" srcOrd="0" destOrd="0" parTransId="{AC38B9F8-9B01-4D24-91FE-33E821D260D5}" sibTransId="{860D5AE9-FA04-47CB-9688-ADC935E58FEC}"/>
    <dgm:cxn modelId="{56A4B42B-FF15-4DF8-B6F8-3789DA34529B}" type="presOf" srcId="{D2C2F5A0-7EE6-481D-A8CE-CA459414A5FB}" destId="{25A99262-E399-4667-A22E-DEF73F83177D}" srcOrd="0" destOrd="0" presId="urn:microsoft.com/office/officeart/2008/layout/CircularPictureCallout"/>
    <dgm:cxn modelId="{D2170E6C-3B7A-4362-88E5-CA945D03AFEB}" type="presOf" srcId="{A61F1254-E258-471B-8806-700F97F0197D}" destId="{4085A497-5DE5-45F4-8128-99733642A44F}" srcOrd="0" destOrd="0" presId="urn:microsoft.com/office/officeart/2008/layout/CircularPictureCallout"/>
    <dgm:cxn modelId="{BA19E526-6ADC-4D85-B54A-2348A4B85BAF}" srcId="{5BC2F204-E877-4461-A11E-EDD1D985E852}" destId="{111EBC85-4481-4BC8-AF32-D2A3BF838812}" srcOrd="3" destOrd="0" parTransId="{C3466C7C-8557-4894-BAED-53AF86F52B5A}" sibTransId="{A61F1254-E258-471B-8806-700F97F0197D}"/>
    <dgm:cxn modelId="{E3EAFAB4-034A-4B8F-A9F7-4684041B2034}" type="presParOf" srcId="{C1E5594C-9B43-4D6A-93E8-6D5C99E4B480}" destId="{472AB3BE-B18B-4907-9515-CBFD9F16C47D}" srcOrd="0" destOrd="0" presId="urn:microsoft.com/office/officeart/2008/layout/CircularPictureCallout"/>
    <dgm:cxn modelId="{E005AADF-D5D2-4107-9916-BE77EB384B0A}" type="presParOf" srcId="{472AB3BE-B18B-4907-9515-CBFD9F16C47D}" destId="{DE27390F-A661-4F13-88A9-D8069076D436}" srcOrd="0" destOrd="0" presId="urn:microsoft.com/office/officeart/2008/layout/CircularPictureCallout"/>
    <dgm:cxn modelId="{59951EFA-BCD7-4A08-A7FB-FF59D616407B}" type="presParOf" srcId="{DE27390F-A661-4F13-88A9-D8069076D436}" destId="{5612BC5E-B7F6-49C7-9A51-C3BAB613AC08}" srcOrd="0" destOrd="0" presId="urn:microsoft.com/office/officeart/2008/layout/CircularPictureCallout"/>
    <dgm:cxn modelId="{B06C853E-98D4-420B-BDC1-ED88391F567D}" type="presParOf" srcId="{472AB3BE-B18B-4907-9515-CBFD9F16C47D}" destId="{B1DA8452-8352-4A5C-882C-29A7DD2E117B}" srcOrd="1" destOrd="0" presId="urn:microsoft.com/office/officeart/2008/layout/CircularPictureCallout"/>
    <dgm:cxn modelId="{5E135F6D-353C-4485-862A-D0AC46F0482D}" type="presParOf" srcId="{472AB3BE-B18B-4907-9515-CBFD9F16C47D}" destId="{5A470498-8AA3-48BD-AD20-82615E5194C6}" srcOrd="2" destOrd="0" presId="urn:microsoft.com/office/officeart/2008/layout/CircularPictureCallout"/>
    <dgm:cxn modelId="{F6825F02-8BC9-41C8-B3FA-66CEF8DACC0C}" type="presParOf" srcId="{5A470498-8AA3-48BD-AD20-82615E5194C6}" destId="{25A99262-E399-4667-A22E-DEF73F83177D}" srcOrd="0" destOrd="0" presId="urn:microsoft.com/office/officeart/2008/layout/CircularPictureCallout"/>
    <dgm:cxn modelId="{25D4BE54-3220-4430-B9D5-AEA0EDE9C9BC}" type="presParOf" srcId="{472AB3BE-B18B-4907-9515-CBFD9F16C47D}" destId="{22A8B51D-7999-454E-AAE9-879FE70D7EDC}" srcOrd="3" destOrd="0" presId="urn:microsoft.com/office/officeart/2008/layout/CircularPictureCallout"/>
    <dgm:cxn modelId="{D3095BEA-5282-4319-B109-64B7A6430C92}" type="presParOf" srcId="{472AB3BE-B18B-4907-9515-CBFD9F16C47D}" destId="{1CCCA77F-6E07-4673-A5A1-364962FD4263}" srcOrd="4" destOrd="0" presId="urn:microsoft.com/office/officeart/2008/layout/CircularPictureCallout"/>
    <dgm:cxn modelId="{BB52617B-CC86-4D9B-AD37-EE829C49B551}" type="presParOf" srcId="{1CCCA77F-6E07-4673-A5A1-364962FD4263}" destId="{B74F017E-D06D-4D04-A19A-6F5D9AE7F49F}" srcOrd="0" destOrd="0" presId="urn:microsoft.com/office/officeart/2008/layout/CircularPictureCallout"/>
    <dgm:cxn modelId="{538D5913-2CFC-4820-BE73-D016BADBC62A}" type="presParOf" srcId="{472AB3BE-B18B-4907-9515-CBFD9F16C47D}" destId="{381B98E7-E556-4E5D-88C9-C61DC0E6F627}" srcOrd="5" destOrd="0" presId="urn:microsoft.com/office/officeart/2008/layout/CircularPictureCallout"/>
    <dgm:cxn modelId="{7E09AAF5-016E-48B1-986C-324EBC65015D}" type="presParOf" srcId="{381B98E7-E556-4E5D-88C9-C61DC0E6F627}" destId="{1407EB8E-9407-42B3-BD6F-9DD91F165F51}" srcOrd="0" destOrd="0" presId="urn:microsoft.com/office/officeart/2008/layout/CircularPictureCallout"/>
    <dgm:cxn modelId="{D726C522-7E39-4775-A73D-08BCAB7ABC03}" type="presParOf" srcId="{472AB3BE-B18B-4907-9515-CBFD9F16C47D}" destId="{8158EFCD-5A41-4021-9A37-DF36D1A189DC}" srcOrd="6" destOrd="0" presId="urn:microsoft.com/office/officeart/2008/layout/CircularPictureCallout"/>
    <dgm:cxn modelId="{F6E0A43F-E493-4B3C-8EFF-E2E4437C0035}" type="presParOf" srcId="{472AB3BE-B18B-4907-9515-CBFD9F16C47D}" destId="{3A6EA325-AB04-4A56-B3A4-701163E918B5}" srcOrd="7" destOrd="0" presId="urn:microsoft.com/office/officeart/2008/layout/CircularPictureCallout"/>
    <dgm:cxn modelId="{CA5CC983-8A58-45CE-A841-FAAC2B357F46}" type="presParOf" srcId="{3A6EA325-AB04-4A56-B3A4-701163E918B5}" destId="{5066B43E-9EAD-4245-A084-3A345582830D}" srcOrd="0" destOrd="0" presId="urn:microsoft.com/office/officeart/2008/layout/CircularPictureCallout"/>
    <dgm:cxn modelId="{F91F03C7-D239-4ECA-B388-375779115FD8}" type="presParOf" srcId="{472AB3BE-B18B-4907-9515-CBFD9F16C47D}" destId="{5E1B0689-B119-436C-9097-04AFF9F78983}" srcOrd="8" destOrd="0" presId="urn:microsoft.com/office/officeart/2008/layout/CircularPictureCallout"/>
    <dgm:cxn modelId="{017C6726-E180-41E6-A485-35D914D0C163}" type="presParOf" srcId="{5E1B0689-B119-436C-9097-04AFF9F78983}" destId="{4085A497-5DE5-45F4-8128-99733642A44F}" srcOrd="0" destOrd="0" presId="urn:microsoft.com/office/officeart/2008/layout/CircularPictureCallout"/>
    <dgm:cxn modelId="{D5754F65-4263-43C0-A78B-02B1F33D2742}" type="presParOf" srcId="{472AB3BE-B18B-4907-9515-CBFD9F16C47D}" destId="{E9943F9A-D2A2-4EC7-BE24-D88A1903DEAB}" srcOrd="9" destOrd="0" presId="urn:microsoft.com/office/officeart/2008/layout/CircularPictureCallout"/>
    <dgm:cxn modelId="{0B66B2A5-F090-4CC0-8DDB-74A14664B81D}" type="presParOf" srcId="{472AB3BE-B18B-4907-9515-CBFD9F16C47D}" destId="{44B39973-2F70-426A-BC3B-1019DEA66250}" srcOrd="10" destOrd="0" presId="urn:microsoft.com/office/officeart/2008/layout/CircularPictureCallout"/>
    <dgm:cxn modelId="{F833EE48-8C78-47E4-8745-F6CFA21EF6C0}" type="presParOf" srcId="{44B39973-2F70-426A-BC3B-1019DEA66250}" destId="{2F4CDEAA-0A46-41B0-BA38-974BEDC3CBD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5AD7D-71FE-4659-8A11-448E995C9543}">
      <dsp:nvSpPr>
        <dsp:cNvPr id="0" name=""/>
        <dsp:cNvSpPr/>
      </dsp:nvSpPr>
      <dsp:spPr>
        <a:xfrm>
          <a:off x="2654444" y="0"/>
          <a:ext cx="2069245" cy="20695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992A5-6E7B-4BAA-9109-8909C33C4BED}">
      <dsp:nvSpPr>
        <dsp:cNvPr id="0" name=""/>
        <dsp:cNvSpPr/>
      </dsp:nvSpPr>
      <dsp:spPr>
        <a:xfrm>
          <a:off x="3111815" y="747174"/>
          <a:ext cx="1149840" cy="57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Sugerencias de  amigos </a:t>
          </a:r>
          <a:endParaRPr lang="es-BO" sz="1800" kern="1200" dirty="0"/>
        </a:p>
      </dsp:txBody>
      <dsp:txXfrm>
        <a:off x="3111815" y="747174"/>
        <a:ext cx="1149840" cy="574782"/>
      </dsp:txXfrm>
    </dsp:sp>
    <dsp:sp modelId="{037555ED-F9FD-4FD5-AED6-E24897C87A5F}">
      <dsp:nvSpPr>
        <dsp:cNvPr id="0" name=""/>
        <dsp:cNvSpPr/>
      </dsp:nvSpPr>
      <dsp:spPr>
        <a:xfrm>
          <a:off x="2079718" y="1189116"/>
          <a:ext cx="2069245" cy="20695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2E39D-71E7-4212-8C6B-1F4B2A258EC0}">
      <dsp:nvSpPr>
        <dsp:cNvPr id="0" name=""/>
        <dsp:cNvSpPr/>
      </dsp:nvSpPr>
      <dsp:spPr>
        <a:xfrm>
          <a:off x="2539421" y="1943168"/>
          <a:ext cx="1149840" cy="57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 smtClean="0"/>
            <a:t>Mi profesión </a:t>
          </a:r>
          <a:endParaRPr lang="es-BO" sz="2000" kern="1200" dirty="0"/>
        </a:p>
      </dsp:txBody>
      <dsp:txXfrm>
        <a:off x="2539421" y="1943168"/>
        <a:ext cx="1149840" cy="574782"/>
      </dsp:txXfrm>
    </dsp:sp>
    <dsp:sp modelId="{B3F29C88-C5AD-4B4B-81F5-C6A5C8D3A610}">
      <dsp:nvSpPr>
        <dsp:cNvPr id="0" name=""/>
        <dsp:cNvSpPr/>
      </dsp:nvSpPr>
      <dsp:spPr>
        <a:xfrm>
          <a:off x="2801720" y="2520530"/>
          <a:ext cx="1777802" cy="177851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BB31D-D81A-4321-B2B4-1282B93A5F4B}">
      <dsp:nvSpPr>
        <dsp:cNvPr id="0" name=""/>
        <dsp:cNvSpPr/>
      </dsp:nvSpPr>
      <dsp:spPr>
        <a:xfrm>
          <a:off x="3137423" y="2901270"/>
          <a:ext cx="1104064" cy="105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kern="1200" dirty="0" smtClean="0"/>
            <a:t>Me consolide como apicultora , actualmente tengo 30 colmenas en producción</a:t>
          </a:r>
          <a:endParaRPr lang="es-BO" sz="1400" kern="1200" dirty="0"/>
        </a:p>
      </dsp:txBody>
      <dsp:txXfrm>
        <a:off x="3137423" y="2901270"/>
        <a:ext cx="1104064" cy="1054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964B9-B960-4DE5-85BE-2FEE59398F63}">
      <dsp:nvSpPr>
        <dsp:cNvPr id="0" name=""/>
        <dsp:cNvSpPr/>
      </dsp:nvSpPr>
      <dsp:spPr>
        <a:xfrm rot="5400000">
          <a:off x="3445385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500" kern="1200" dirty="0" smtClean="0"/>
            <a:t>Es el sustento de mi familia </a:t>
          </a:r>
          <a:endParaRPr lang="es-BO" sz="1500" kern="1200" dirty="0"/>
        </a:p>
      </dsp:txBody>
      <dsp:txXfrm rot="-5400000">
        <a:off x="3848266" y="313106"/>
        <a:ext cx="1202866" cy="1382606"/>
      </dsp:txXfrm>
    </dsp:sp>
    <dsp:sp modelId="{D32E0A94-57EF-48C8-B504-4B737A18C96D}">
      <dsp:nvSpPr>
        <dsp:cNvPr id="0" name=""/>
        <dsp:cNvSpPr/>
      </dsp:nvSpPr>
      <dsp:spPr>
        <a:xfrm>
          <a:off x="5527342" y="0"/>
          <a:ext cx="2487311" cy="1137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kern="1200" dirty="0" smtClean="0"/>
            <a:t>Esta Actividad e la apicultura nos sirve para </a:t>
          </a:r>
          <a:r>
            <a:rPr lang="es-BO" sz="1500" kern="1200" dirty="0" smtClean="0"/>
            <a:t>:</a:t>
          </a:r>
          <a:endParaRPr lang="es-BO" sz="1500" kern="1200" dirty="0"/>
        </a:p>
      </dsp:txBody>
      <dsp:txXfrm>
        <a:off x="5527342" y="0"/>
        <a:ext cx="2487311" cy="1137494"/>
      </dsp:txXfrm>
    </dsp:sp>
    <dsp:sp modelId="{A46E582E-65D3-4131-A99D-836E1BF309AF}">
      <dsp:nvSpPr>
        <dsp:cNvPr id="0" name=""/>
        <dsp:cNvSpPr/>
      </dsp:nvSpPr>
      <dsp:spPr>
        <a:xfrm rot="5400000">
          <a:off x="1558078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500" kern="1200" dirty="0" smtClean="0"/>
            <a:t>Poder tener un ambiente en convivencia con la naturaleza y los seres vivos</a:t>
          </a:r>
          <a:endParaRPr lang="es-BO" sz="1500" kern="1200" dirty="0"/>
        </a:p>
      </dsp:txBody>
      <dsp:txXfrm rot="-5400000">
        <a:off x="1960959" y="313106"/>
        <a:ext cx="1202866" cy="1382606"/>
      </dsp:txXfrm>
    </dsp:sp>
    <dsp:sp modelId="{C2B82755-387C-4EDD-A0E5-D6EF872AC35D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500" kern="1200" dirty="0" smtClean="0"/>
            <a:t>Con la apicultura contribuimos al cuidado del medio Ambiente </a:t>
          </a:r>
          <a:endParaRPr lang="es-BO" sz="1500" kern="1200" dirty="0"/>
        </a:p>
      </dsp:txBody>
      <dsp:txXfrm rot="-5400000">
        <a:off x="2962418" y="2018030"/>
        <a:ext cx="1202866" cy="1382606"/>
      </dsp:txXfrm>
    </dsp:sp>
    <dsp:sp modelId="{BA80FDEB-DDC4-4DA8-8C74-D9B603D54DA9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CE1F1-4479-4346-98C8-7D2DCCD2BD25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Es una actividad socicomunitaria</a:t>
          </a:r>
          <a:endParaRPr lang="es-BO" sz="1800" kern="1200" dirty="0"/>
        </a:p>
      </dsp:txBody>
      <dsp:txXfrm rot="-5400000">
        <a:off x="4849725" y="2018030"/>
        <a:ext cx="1202866" cy="1382606"/>
      </dsp:txXfrm>
    </dsp:sp>
    <dsp:sp modelId="{2744E05F-DF39-4057-9914-72465BC25DAA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Protección de las especies nativas</a:t>
          </a:r>
          <a:endParaRPr lang="es-BO" sz="1800" kern="1200" dirty="0"/>
        </a:p>
      </dsp:txBody>
      <dsp:txXfrm rot="-5400000">
        <a:off x="3909687" y="3722953"/>
        <a:ext cx="1202866" cy="1382606"/>
      </dsp:txXfrm>
    </dsp:sp>
    <dsp:sp modelId="{1DD5E5FD-9469-429F-8E8F-A8DE33D6BE66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B5747-9263-4A0D-A545-EB9CE879F049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kern="1200" dirty="0" smtClean="0"/>
            <a:t>Potenciar el consumo de la miel del chaco</a:t>
          </a:r>
          <a:endParaRPr lang="es-BO" sz="2000" kern="1200" dirty="0"/>
        </a:p>
      </dsp:txBody>
      <dsp:txXfrm rot="-5400000">
        <a:off x="2022380" y="3722953"/>
        <a:ext cx="1202866" cy="1382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43F9A-D2A2-4EC7-BE24-D88A1903DEAB}">
      <dsp:nvSpPr>
        <dsp:cNvPr id="0" name=""/>
        <dsp:cNvSpPr/>
      </dsp:nvSpPr>
      <dsp:spPr>
        <a:xfrm>
          <a:off x="2785399" y="4470660"/>
          <a:ext cx="426497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8EFCD-5A41-4021-9A37-DF36D1A189DC}">
      <dsp:nvSpPr>
        <dsp:cNvPr id="0" name=""/>
        <dsp:cNvSpPr/>
      </dsp:nvSpPr>
      <dsp:spPr>
        <a:xfrm>
          <a:off x="2785399" y="2983868"/>
          <a:ext cx="365326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8B51D-7999-454E-AAE9-879FE70D7EDC}">
      <dsp:nvSpPr>
        <dsp:cNvPr id="0" name=""/>
        <dsp:cNvSpPr/>
      </dsp:nvSpPr>
      <dsp:spPr>
        <a:xfrm>
          <a:off x="2785399" y="1497076"/>
          <a:ext cx="426497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2BC5E-B7F6-49C7-9A51-C3BAB613AC08}">
      <dsp:nvSpPr>
        <dsp:cNvPr id="0" name=""/>
        <dsp:cNvSpPr/>
      </dsp:nvSpPr>
      <dsp:spPr>
        <a:xfrm>
          <a:off x="661410" y="859879"/>
          <a:ext cx="4247978" cy="42479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A8452-8352-4A5C-882C-29A7DD2E117B}">
      <dsp:nvSpPr>
        <dsp:cNvPr id="0" name=""/>
        <dsp:cNvSpPr/>
      </dsp:nvSpPr>
      <dsp:spPr>
        <a:xfrm>
          <a:off x="1426046" y="3115555"/>
          <a:ext cx="2718706" cy="1401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6500" kern="1200"/>
        </a:p>
      </dsp:txBody>
      <dsp:txXfrm>
        <a:off x="1426046" y="3115555"/>
        <a:ext cx="2718706" cy="1401832"/>
      </dsp:txXfrm>
    </dsp:sp>
    <dsp:sp modelId="{25A99262-E399-4667-A22E-DEF73F83177D}">
      <dsp:nvSpPr>
        <dsp:cNvPr id="0" name=""/>
        <dsp:cNvSpPr/>
      </dsp:nvSpPr>
      <dsp:spPr>
        <a:xfrm>
          <a:off x="6413173" y="859879"/>
          <a:ext cx="1274393" cy="127439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F017E-D06D-4D04-A19A-6F5D9AE7F49F}">
      <dsp:nvSpPr>
        <dsp:cNvPr id="0" name=""/>
        <dsp:cNvSpPr/>
      </dsp:nvSpPr>
      <dsp:spPr>
        <a:xfrm>
          <a:off x="7687566" y="859879"/>
          <a:ext cx="146980" cy="1274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500" kern="1200"/>
        </a:p>
      </dsp:txBody>
      <dsp:txXfrm>
        <a:off x="7687566" y="859879"/>
        <a:ext cx="146980" cy="1274393"/>
      </dsp:txXfrm>
    </dsp:sp>
    <dsp:sp modelId="{1407EB8E-9407-42B3-BD6F-9DD91F165F51}">
      <dsp:nvSpPr>
        <dsp:cNvPr id="0" name=""/>
        <dsp:cNvSpPr/>
      </dsp:nvSpPr>
      <dsp:spPr>
        <a:xfrm>
          <a:off x="5801464" y="2346671"/>
          <a:ext cx="1274393" cy="12743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6B43E-9EAD-4245-A084-3A345582830D}">
      <dsp:nvSpPr>
        <dsp:cNvPr id="0" name=""/>
        <dsp:cNvSpPr/>
      </dsp:nvSpPr>
      <dsp:spPr>
        <a:xfrm>
          <a:off x="7075857" y="2346671"/>
          <a:ext cx="208150" cy="1274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500" kern="1200"/>
        </a:p>
      </dsp:txBody>
      <dsp:txXfrm>
        <a:off x="7075857" y="2346671"/>
        <a:ext cx="208150" cy="1274393"/>
      </dsp:txXfrm>
    </dsp:sp>
    <dsp:sp modelId="{4085A497-5DE5-45F4-8128-99733642A44F}">
      <dsp:nvSpPr>
        <dsp:cNvPr id="0" name=""/>
        <dsp:cNvSpPr/>
      </dsp:nvSpPr>
      <dsp:spPr>
        <a:xfrm>
          <a:off x="6413173" y="3833464"/>
          <a:ext cx="1274393" cy="127439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CDEAA-0A46-41B0-BA38-974BEDC3CBD4}">
      <dsp:nvSpPr>
        <dsp:cNvPr id="0" name=""/>
        <dsp:cNvSpPr/>
      </dsp:nvSpPr>
      <dsp:spPr>
        <a:xfrm>
          <a:off x="7687566" y="3833464"/>
          <a:ext cx="146980" cy="1274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500" kern="1200"/>
        </a:p>
      </dsp:txBody>
      <dsp:txXfrm>
        <a:off x="7687566" y="3833464"/>
        <a:ext cx="146980" cy="1274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8309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0713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4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1807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88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6940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9683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9959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9141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0532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49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23BB-542C-4D4A-957C-087C18AC96F2}" type="datetimeFigureOut">
              <a:rPr lang="es-BO" smtClean="0"/>
              <a:t>02/12/2020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9708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09" y="1474883"/>
            <a:ext cx="8005082" cy="4598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152633" y="2885575"/>
            <a:ext cx="6264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7200" dirty="0" smtClean="0">
                <a:solidFill>
                  <a:schemeClr val="bg1"/>
                </a:solidFill>
              </a:rPr>
              <a:t>GRACIAS POR SU ATENCION </a:t>
            </a:r>
            <a:endParaRPr lang="es-BO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WhatsApp Image 2020-11-08 at 10.58.58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91" y="2308645"/>
            <a:ext cx="5338123" cy="4202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23991" y="1162050"/>
            <a:ext cx="6791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solidFill>
                  <a:srgbClr val="FFBF0B"/>
                </a:solidFill>
                <a:latin typeface="Raleway" panose="020B0503030101060003" pitchFamily="34" charset="0"/>
              </a:rPr>
              <a:t>TEMA</a:t>
            </a:r>
            <a:r>
              <a:rPr lang="x-none" sz="3200" b="1" smtClean="0">
                <a:solidFill>
                  <a:srgbClr val="FFBF0B"/>
                </a:solidFill>
                <a:latin typeface="Raleway" panose="020B0503030101060003" pitchFamily="34" charset="0"/>
              </a:rPr>
              <a:t>: </a:t>
            </a:r>
            <a:r>
              <a:rPr lang="es-BO" sz="3200" b="1" dirty="0" smtClean="0">
                <a:solidFill>
                  <a:srgbClr val="FFBF0B"/>
                </a:solidFill>
                <a:latin typeface="Raleway" panose="020B0503030101060003" pitchFamily="34" charset="0"/>
              </a:rPr>
              <a:t>EXPERIENCIAS DESDE LAS MUJERES DEL CHACO </a:t>
            </a:r>
            <a:endParaRPr lang="x-none" sz="3200" b="1" dirty="0" smtClean="0">
              <a:solidFill>
                <a:srgbClr val="FFBF0B"/>
              </a:solidFill>
              <a:latin typeface="Raleway" panose="020B0503030101060003" pitchFamily="34" charset="0"/>
            </a:endParaRPr>
          </a:p>
        </p:txBody>
      </p:sp>
      <p:pic>
        <p:nvPicPr>
          <p:cNvPr id="1026" name="Picture 2" descr="D:\Corina Limach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4066"/>
            <a:ext cx="2906973" cy="3073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poleo AAPIMMA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648" y="312827"/>
            <a:ext cx="1648369" cy="16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0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000105017"/>
              </p:ext>
            </p:extLst>
          </p:nvPr>
        </p:nvGraphicFramePr>
        <p:xfrm>
          <a:off x="4032913" y="777921"/>
          <a:ext cx="6803409" cy="429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978925" y="955343"/>
            <a:ext cx="4107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4000" dirty="0" smtClean="0"/>
              <a:t>¿Como nace la iniciativa ?</a:t>
            </a:r>
            <a:endParaRPr lang="es-BO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25838" y="5186150"/>
            <a:ext cx="637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000" dirty="0"/>
              <a:t>Esta actividad  es muy interesante ya que se valora el componente que tiene el medio ambiente como la flora y la fauna  y teniendo esa </a:t>
            </a:r>
            <a:r>
              <a:rPr lang="es-BO" sz="2000" dirty="0" smtClean="0"/>
              <a:t>misión </a:t>
            </a:r>
            <a:r>
              <a:rPr lang="es-BO" sz="2000" dirty="0"/>
              <a:t>y </a:t>
            </a:r>
            <a:r>
              <a:rPr lang="es-BO" sz="2000" dirty="0" smtClean="0"/>
              <a:t>visión </a:t>
            </a:r>
            <a:r>
              <a:rPr lang="es-BO" sz="2000" dirty="0"/>
              <a:t>como apicultores de proteger el medio ambiente .</a:t>
            </a:r>
          </a:p>
        </p:txBody>
      </p:sp>
    </p:spTree>
    <p:extLst>
      <p:ext uri="{BB962C8B-B14F-4D97-AF65-F5344CB8AC3E}">
        <p14:creationId xmlns:p14="http://schemas.microsoft.com/office/powerpoint/2010/main" val="14384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65588309"/>
              </p:ext>
            </p:extLst>
          </p:nvPr>
        </p:nvGraphicFramePr>
        <p:xfrm>
          <a:off x="1950113" y="10472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02692" y="1518511"/>
            <a:ext cx="783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BO" dirty="0" smtClean="0"/>
          </a:p>
          <a:p>
            <a:endParaRPr lang="es-BO" dirty="0"/>
          </a:p>
        </p:txBody>
      </p:sp>
      <p:sp>
        <p:nvSpPr>
          <p:cNvPr id="4" name="3 CuadroTexto"/>
          <p:cNvSpPr txBox="1"/>
          <p:nvPr/>
        </p:nvSpPr>
        <p:spPr>
          <a:xfrm>
            <a:off x="3274541" y="1779373"/>
            <a:ext cx="725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/>
              <a:t> </a:t>
            </a:r>
            <a:endParaRPr lang="es-BO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23069756"/>
              </p:ext>
            </p:extLst>
          </p:nvPr>
        </p:nvGraphicFramePr>
        <p:xfrm>
          <a:off x="2031999" y="719666"/>
          <a:ext cx="8495957" cy="596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60060" y="900752"/>
            <a:ext cx="320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/>
              <a:t>Como vemos a la apicultura en la región del Chaco </a:t>
            </a:r>
            <a:endParaRPr lang="es-BO" sz="2000" b="1" dirty="0"/>
          </a:p>
        </p:txBody>
      </p:sp>
    </p:spTree>
    <p:extLst>
      <p:ext uri="{BB962C8B-B14F-4D97-AF65-F5344CB8AC3E}">
        <p14:creationId xmlns:p14="http://schemas.microsoft.com/office/powerpoint/2010/main" val="1903924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52633" y="1105469"/>
            <a:ext cx="6141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b="1" dirty="0" smtClean="0"/>
              <a:t>Como mujeres las necesidades que reconocemos son :</a:t>
            </a:r>
          </a:p>
          <a:p>
            <a:pPr algn="ctr"/>
            <a:endParaRPr lang="es-BO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514901" y="2364462"/>
            <a:ext cx="96353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dirty="0" smtClean="0"/>
              <a:t>De acuerdo a la elaboración de nuestra propuesta de Ley que tenemos como Municipio  , consideramos que debemos : </a:t>
            </a:r>
          </a:p>
          <a:p>
            <a:endParaRPr lang="es-BO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Concientizar el consumo de la miel ecológica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Falta de mercado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 Falta de un centro de acopio y de transformación de la miel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sz="3200" dirty="0" smtClean="0"/>
          </a:p>
          <a:p>
            <a:endParaRPr lang="es-BO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8508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76832" y="1198605"/>
            <a:ext cx="658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/>
              <a:t>QUE QUISERA QUE CAMBIE </a:t>
            </a:r>
            <a:endParaRPr lang="es-BO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175686" y="2051222"/>
            <a:ext cx="6487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Que todas las  personas y los socios dedicados a la apicultura cambien la ideología de que la miel de palo es la mejor miel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Que  todas las mujeres dedicadas a la apicultura  sean mas participativas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Conformación de grupos de apicultoras dedicadas a la actividad de  transformación de productos apícolas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sz="2800" dirty="0"/>
          </a:p>
        </p:txBody>
      </p:sp>
      <p:pic>
        <p:nvPicPr>
          <p:cNvPr id="4098" name="Picture 2" descr="D:\CONSUMIENDO MI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780" y="1721825"/>
            <a:ext cx="1991647" cy="1560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escarga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984" y="4120741"/>
            <a:ext cx="2087181" cy="14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04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hatsApp Image 2020-12-01 at 6.01.23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32" y="1665027"/>
            <a:ext cx="7351595" cy="4135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03950" y="755744"/>
            <a:ext cx="3683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4000" b="1" dirty="0" smtClean="0"/>
              <a:t>DIA A DIA</a:t>
            </a:r>
            <a:endParaRPr lang="es-BO" sz="4000" b="1" dirty="0"/>
          </a:p>
        </p:txBody>
      </p:sp>
    </p:spTree>
    <p:extLst>
      <p:ext uri="{BB962C8B-B14F-4D97-AF65-F5344CB8AC3E}">
        <p14:creationId xmlns:p14="http://schemas.microsoft.com/office/powerpoint/2010/main" val="7983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90229" y="967147"/>
            <a:ext cx="758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b="1" dirty="0" smtClean="0"/>
              <a:t>Cual es la Visión como apicultora</a:t>
            </a:r>
            <a:endParaRPr lang="es-BO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076832" y="1490367"/>
            <a:ext cx="65721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Quisiera que seamos una empresa establecida  y reconocida en el mercado interno y externo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sz="2800" dirty="0" smtClean="0"/>
              <a:t>Tener un acercamiento con la academia para sistematizar nuestra experiencia y así a la larga seamos quienes capacitemos a los nuevos productores.</a:t>
            </a:r>
          </a:p>
          <a:p>
            <a:endParaRPr lang="es-BO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dirty="0" smtClean="0"/>
          </a:p>
          <a:p>
            <a:r>
              <a:rPr lang="es-BO" dirty="0" smtClean="0"/>
              <a:t> </a:t>
            </a:r>
          </a:p>
          <a:p>
            <a:endParaRPr lang="es-BO" dirty="0"/>
          </a:p>
        </p:txBody>
      </p:sp>
      <p:pic>
        <p:nvPicPr>
          <p:cNvPr id="2050" name="Picture 2" descr="D:\doña Cor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4154358"/>
            <a:ext cx="2947917" cy="25597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285</Words>
  <Application>Microsoft Office PowerPoint</Application>
  <PresentationFormat>Personalizado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Cabrera Ovando</dc:creator>
  <cp:lastModifiedBy>Usuario</cp:lastModifiedBy>
  <cp:revision>18</cp:revision>
  <dcterms:created xsi:type="dcterms:W3CDTF">2020-11-09T17:12:19Z</dcterms:created>
  <dcterms:modified xsi:type="dcterms:W3CDTF">2020-12-02T22:46:15Z</dcterms:modified>
</cp:coreProperties>
</file>