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73" r:id="rId4"/>
    <p:sldId id="266" r:id="rId5"/>
    <p:sldId id="269" r:id="rId6"/>
    <p:sldId id="267" r:id="rId7"/>
    <p:sldId id="268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F5BE4-5CBB-48BC-BB5C-638402681E41}" type="datetimeFigureOut">
              <a:rPr lang="es-BO" smtClean="0"/>
              <a:t>29/11/2020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BF776-35D4-425D-803B-AE20874A5FF7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720540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31697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0204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8837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3866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2771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1135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27391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003396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48247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16903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8498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75FFD-D5FE-4C48-9780-8EC6AD67114F}" type="datetimeFigureOut">
              <a:rPr lang="es-BO" smtClean="0"/>
              <a:t>28/11/2020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1E845-EBBB-4DEA-9171-C83D26F4835B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3914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1026" name="Picture 2" descr="D:\FONDO FORO TITULOS-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588" y="-1588"/>
            <a:ext cx="12195176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267744" y="1628800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800" b="1" dirty="0" smtClean="0"/>
              <a:t>ASOCIACION DE PRODUCTORES DE MIEL  DEL MUNICIPIO DE HUACAYA </a:t>
            </a:r>
            <a:endParaRPr lang="es-BO" sz="28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699792" y="299695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8800" dirty="0" smtClean="0">
                <a:latin typeface="Algerian" panose="04020705040A02060702" pitchFamily="82" charset="0"/>
              </a:rPr>
              <a:t>EIREKA</a:t>
            </a:r>
            <a:endParaRPr lang="es-BO" sz="8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33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O" dirty="0" smtClean="0"/>
              <a:t>EIREKA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Picture 2" descr="D:\FONDO FORO TITULOS-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588" y="-1588"/>
            <a:ext cx="12195176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312328" y="2367171"/>
            <a:ext cx="66967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BO" sz="4400" dirty="0" smtClean="0"/>
              <a:t> La asociación esta compuesta por 26 socios</a:t>
            </a:r>
          </a:p>
          <a:p>
            <a:endParaRPr lang="es-BO" sz="4400" dirty="0"/>
          </a:p>
        </p:txBody>
      </p:sp>
    </p:spTree>
    <p:extLst>
      <p:ext uri="{BB962C8B-B14F-4D97-AF65-F5344CB8AC3E}">
        <p14:creationId xmlns:p14="http://schemas.microsoft.com/office/powerpoint/2010/main" val="117831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O" dirty="0" smtClean="0"/>
              <a:t>EIREKA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Picture 2" descr="D:\FONDO FORO TITULOS-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588" y="-1588"/>
            <a:ext cx="12195176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195736" y="980728"/>
            <a:ext cx="6948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sz="3600" b="1" dirty="0" smtClean="0"/>
              <a:t>Producción y comercialización de la miel</a:t>
            </a:r>
            <a:endParaRPr lang="es-BO" sz="3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195736" y="2708919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BO" sz="4000" dirty="0" smtClean="0"/>
              <a:t>Se produce anualmente 7 Tn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BO" sz="4000" dirty="0" smtClean="0"/>
              <a:t>El principal mercado Empresa Boliviana de Alimentos EBA</a:t>
            </a:r>
          </a:p>
          <a:p>
            <a:endParaRPr lang="es-BO" sz="4000" dirty="0"/>
          </a:p>
        </p:txBody>
      </p:sp>
    </p:spTree>
    <p:extLst>
      <p:ext uri="{BB962C8B-B14F-4D97-AF65-F5344CB8AC3E}">
        <p14:creationId xmlns:p14="http://schemas.microsoft.com/office/powerpoint/2010/main" val="1894066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O" dirty="0" smtClean="0"/>
              <a:t>EIREKA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Picture 2" descr="D:\FONDO FORO TITULOS-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9908" y="-1588"/>
            <a:ext cx="12195176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411760" y="764704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3600" b="1" dirty="0" smtClean="0"/>
              <a:t>Principales limitaciones  </a:t>
            </a:r>
            <a:endParaRPr lang="es-BO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771800" y="1916832"/>
            <a:ext cx="60486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La falta de mercado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Falta de apoyo de instituciones del municipio y Departamentales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Lejanía de nuestro Municipio para la comercialización de la miel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s-BO" sz="3200" dirty="0" smtClean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s-BO" sz="3200" dirty="0"/>
          </a:p>
        </p:txBody>
      </p:sp>
    </p:spTree>
    <p:extLst>
      <p:ext uri="{BB962C8B-B14F-4D97-AF65-F5344CB8AC3E}">
        <p14:creationId xmlns:p14="http://schemas.microsoft.com/office/powerpoint/2010/main" val="2050380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O" dirty="0" smtClean="0"/>
              <a:t>EIREKA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Picture 2" descr="D:\FONDO FORO TITULOS-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588" y="-1588"/>
            <a:ext cx="12195176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411760" y="764704"/>
            <a:ext cx="6732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3600" b="1" dirty="0" smtClean="0"/>
              <a:t>Amenazas que ponen en riesgo </a:t>
            </a:r>
            <a:r>
              <a:rPr lang="es-BO" sz="3600" b="1" dirty="0" smtClean="0"/>
              <a:t>  </a:t>
            </a:r>
            <a:endParaRPr lang="es-BO" sz="3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396520" y="2132856"/>
            <a:ext cx="60486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Sequia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Contrabando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Cambio </a:t>
            </a:r>
            <a:r>
              <a:rPr lang="es-BO" sz="3200" dirty="0" err="1" smtClean="0"/>
              <a:t>climatico</a:t>
            </a:r>
            <a:endParaRPr lang="es-BO" sz="3200" dirty="0" smtClean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s-BO" sz="4000" dirty="0"/>
          </a:p>
        </p:txBody>
      </p:sp>
    </p:spTree>
    <p:extLst>
      <p:ext uri="{BB962C8B-B14F-4D97-AF65-F5344CB8AC3E}">
        <p14:creationId xmlns:p14="http://schemas.microsoft.com/office/powerpoint/2010/main" val="775605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O" dirty="0" smtClean="0"/>
              <a:t>EIREKA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Picture 2" descr="D:\FONDO FORO TITULOS-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588" y="-1588"/>
            <a:ext cx="12195176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411760" y="764704"/>
            <a:ext cx="7128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¿Qué le falta para repuntar como una actividad económica estratégica?</a:t>
            </a:r>
            <a:r>
              <a:rPr lang="es-BO" sz="3600" b="1" dirty="0" smtClean="0"/>
              <a:t> </a:t>
            </a:r>
            <a:endParaRPr lang="es-BO" sz="3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411760" y="2519030"/>
            <a:ext cx="60486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Consolidada un mercado interno 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Consolidar un mercado externo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BO" sz="3200" dirty="0" smtClean="0"/>
              <a:t>Contar con un registro sanitario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s-BO" sz="4000" dirty="0"/>
          </a:p>
        </p:txBody>
      </p:sp>
    </p:spTree>
    <p:extLst>
      <p:ext uri="{BB962C8B-B14F-4D97-AF65-F5344CB8AC3E}">
        <p14:creationId xmlns:p14="http://schemas.microsoft.com/office/powerpoint/2010/main" val="377750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O" dirty="0" smtClean="0"/>
              <a:t>EIREKA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Picture 2" descr="D:\FONDO FORO TITULOS-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588" y="-1588"/>
            <a:ext cx="12195176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195736" y="2220893"/>
            <a:ext cx="63367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6600" b="1" dirty="0" smtClean="0"/>
              <a:t>GRACIAS POR SU ATENCION </a:t>
            </a:r>
            <a:endParaRPr lang="es-BO" sz="6600" b="1" dirty="0"/>
          </a:p>
        </p:txBody>
      </p:sp>
    </p:spTree>
    <p:extLst>
      <p:ext uri="{BB962C8B-B14F-4D97-AF65-F5344CB8AC3E}">
        <p14:creationId xmlns:p14="http://schemas.microsoft.com/office/powerpoint/2010/main" val="2032721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106</Words>
  <Application>Microsoft Office PowerPoint</Application>
  <PresentationFormat>Presentación en pantalla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EIREKA</vt:lpstr>
      <vt:lpstr>EIREKA</vt:lpstr>
      <vt:lpstr>EIREKA</vt:lpstr>
      <vt:lpstr>EIREKA</vt:lpstr>
      <vt:lpstr>EIREKA</vt:lpstr>
      <vt:lpstr>EIREKA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5</cp:revision>
  <dcterms:created xsi:type="dcterms:W3CDTF">2020-11-29T00:51:37Z</dcterms:created>
  <dcterms:modified xsi:type="dcterms:W3CDTF">2020-11-29T05:06:12Z</dcterms:modified>
</cp:coreProperties>
</file>