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58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4660"/>
  </p:normalViewPr>
  <p:slideViewPr>
    <p:cSldViewPr snapToGrid="0">
      <p:cViewPr>
        <p:scale>
          <a:sx n="56" d="100"/>
          <a:sy n="56" d="100"/>
        </p:scale>
        <p:origin x="-667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0AE4C-166C-4B5C-BC96-3D1BA9B8615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BO"/>
        </a:p>
      </dgm:t>
    </dgm:pt>
    <dgm:pt modelId="{7B25AACE-826C-4583-90A4-7494C6B407A4}">
      <dgm:prSet phldrT="[Texto]"/>
      <dgm:spPr/>
      <dgm:t>
        <a:bodyPr/>
        <a:lstStyle/>
        <a:p>
          <a:r>
            <a:rPr lang="es-BO" dirty="0" smtClean="0"/>
            <a:t>Sugerencias de mi compadre que venia trabajando desde hace varios años </a:t>
          </a:r>
          <a:endParaRPr lang="es-BO" dirty="0"/>
        </a:p>
      </dgm:t>
    </dgm:pt>
    <dgm:pt modelId="{C4E81BA7-ADEB-4744-A2FF-3048BE0C304A}" type="parTrans" cxnId="{AED28E2B-6022-49FA-88BE-9A2CE767F2DC}">
      <dgm:prSet/>
      <dgm:spPr/>
      <dgm:t>
        <a:bodyPr/>
        <a:lstStyle/>
        <a:p>
          <a:endParaRPr lang="es-BO"/>
        </a:p>
      </dgm:t>
    </dgm:pt>
    <dgm:pt modelId="{AEF882BE-9EA6-4D89-B854-37A47AE57FC7}" type="sibTrans" cxnId="{AED28E2B-6022-49FA-88BE-9A2CE767F2DC}">
      <dgm:prSet/>
      <dgm:spPr/>
      <dgm:t>
        <a:bodyPr/>
        <a:lstStyle/>
        <a:p>
          <a:endParaRPr lang="es-BO"/>
        </a:p>
      </dgm:t>
    </dgm:pt>
    <dgm:pt modelId="{568AD090-753B-4E48-9B84-38BA436D59FD}">
      <dgm:prSet phldrT="[Texto]"/>
      <dgm:spPr/>
      <dgm:t>
        <a:bodyPr/>
        <a:lstStyle/>
        <a:p>
          <a:r>
            <a:rPr lang="es-BO" dirty="0" smtClean="0"/>
            <a:t>Me fui integrando a la asociación de apicultores AAPIMMACH</a:t>
          </a:r>
          <a:endParaRPr lang="es-BO" dirty="0"/>
        </a:p>
      </dgm:t>
    </dgm:pt>
    <dgm:pt modelId="{5BEA1533-084C-48C7-863B-EE4A00FCDC5A}" type="parTrans" cxnId="{C2A24F7C-D8C2-41B9-BDD2-4AED65B06C31}">
      <dgm:prSet/>
      <dgm:spPr/>
      <dgm:t>
        <a:bodyPr/>
        <a:lstStyle/>
        <a:p>
          <a:endParaRPr lang="es-BO"/>
        </a:p>
      </dgm:t>
    </dgm:pt>
    <dgm:pt modelId="{F6AD7D40-A338-437A-93AA-E1DEDCBA394B}" type="sibTrans" cxnId="{C2A24F7C-D8C2-41B9-BDD2-4AED65B06C31}">
      <dgm:prSet/>
      <dgm:spPr/>
      <dgm:t>
        <a:bodyPr/>
        <a:lstStyle/>
        <a:p>
          <a:endParaRPr lang="es-BO"/>
        </a:p>
      </dgm:t>
    </dgm:pt>
    <dgm:pt modelId="{48CF8407-89C8-4545-9B0E-025A1ECC47AC}">
      <dgm:prSet phldrT="[Texto]"/>
      <dgm:spPr/>
      <dgm:t>
        <a:bodyPr/>
        <a:lstStyle/>
        <a:p>
          <a:r>
            <a:rPr lang="es-BO" dirty="0" smtClean="0"/>
            <a:t>Estoy consolidando la apicultura  , actualmente tengo 20 colmenas en producción.</a:t>
          </a:r>
          <a:endParaRPr lang="es-BO" dirty="0"/>
        </a:p>
      </dgm:t>
    </dgm:pt>
    <dgm:pt modelId="{A8847DFA-3F36-4D02-9EAF-F4E8E0043788}" type="parTrans" cxnId="{6EE86204-C97C-497C-BFF6-FC0E46348D94}">
      <dgm:prSet/>
      <dgm:spPr/>
      <dgm:t>
        <a:bodyPr/>
        <a:lstStyle/>
        <a:p>
          <a:endParaRPr lang="es-BO"/>
        </a:p>
      </dgm:t>
    </dgm:pt>
    <dgm:pt modelId="{29566CC6-C5D0-49B2-B3E6-FBBC9306F613}" type="sibTrans" cxnId="{6EE86204-C97C-497C-BFF6-FC0E46348D94}">
      <dgm:prSet/>
      <dgm:spPr/>
      <dgm:t>
        <a:bodyPr/>
        <a:lstStyle/>
        <a:p>
          <a:endParaRPr lang="es-BO"/>
        </a:p>
      </dgm:t>
    </dgm:pt>
    <dgm:pt modelId="{FFB3CDE3-8F28-4F1C-B23A-BEEB5091EFC3}" type="pres">
      <dgm:prSet presAssocID="{CE20AE4C-166C-4B5C-BC96-3D1BA9B861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134B64E1-19AB-43F3-B465-7CC31427B3B4}" type="pres">
      <dgm:prSet presAssocID="{CE20AE4C-166C-4B5C-BC96-3D1BA9B86153}" presName="dummyMaxCanvas" presStyleCnt="0">
        <dgm:presLayoutVars/>
      </dgm:prSet>
      <dgm:spPr/>
    </dgm:pt>
    <dgm:pt modelId="{5D8ADEE6-3F3F-46CE-8713-DBD9BAE87086}" type="pres">
      <dgm:prSet presAssocID="{CE20AE4C-166C-4B5C-BC96-3D1BA9B8615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80B5E6EE-CC08-4D49-976A-688157700751}" type="pres">
      <dgm:prSet presAssocID="{CE20AE4C-166C-4B5C-BC96-3D1BA9B8615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07853295-7A22-4A03-846A-AD75B35B993F}" type="pres">
      <dgm:prSet presAssocID="{CE20AE4C-166C-4B5C-BC96-3D1BA9B8615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02DBA70A-796C-4F73-BC53-965A46664D94}" type="pres">
      <dgm:prSet presAssocID="{CE20AE4C-166C-4B5C-BC96-3D1BA9B8615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C46AAAFF-0116-4F83-8B57-DC1F82DF3F5D}" type="pres">
      <dgm:prSet presAssocID="{CE20AE4C-166C-4B5C-BC96-3D1BA9B8615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6DDB442D-6791-4237-9DF8-961D18055BC5}" type="pres">
      <dgm:prSet presAssocID="{CE20AE4C-166C-4B5C-BC96-3D1BA9B8615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73F9F27B-96EA-4380-AEF2-8FD1C80AB55D}" type="pres">
      <dgm:prSet presAssocID="{CE20AE4C-166C-4B5C-BC96-3D1BA9B8615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DE0B811-C339-427E-A83E-F38C0C09A7AD}" type="pres">
      <dgm:prSet presAssocID="{CE20AE4C-166C-4B5C-BC96-3D1BA9B8615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6FDB5AD0-56DE-4279-82B5-AB0CDCEB9A95}" type="presOf" srcId="{48CF8407-89C8-4545-9B0E-025A1ECC47AC}" destId="{EDE0B811-C339-427E-A83E-F38C0C09A7AD}" srcOrd="1" destOrd="0" presId="urn:microsoft.com/office/officeart/2005/8/layout/vProcess5"/>
    <dgm:cxn modelId="{B3050180-AE62-435D-BB4C-EA48EE6042CB}" type="presOf" srcId="{568AD090-753B-4E48-9B84-38BA436D59FD}" destId="{80B5E6EE-CC08-4D49-976A-688157700751}" srcOrd="0" destOrd="0" presId="urn:microsoft.com/office/officeart/2005/8/layout/vProcess5"/>
    <dgm:cxn modelId="{AED28E2B-6022-49FA-88BE-9A2CE767F2DC}" srcId="{CE20AE4C-166C-4B5C-BC96-3D1BA9B86153}" destId="{7B25AACE-826C-4583-90A4-7494C6B407A4}" srcOrd="0" destOrd="0" parTransId="{C4E81BA7-ADEB-4744-A2FF-3048BE0C304A}" sibTransId="{AEF882BE-9EA6-4D89-B854-37A47AE57FC7}"/>
    <dgm:cxn modelId="{A1C9C0E4-9D82-4E0C-B5AF-071D6D7496DB}" type="presOf" srcId="{AEF882BE-9EA6-4D89-B854-37A47AE57FC7}" destId="{02DBA70A-796C-4F73-BC53-965A46664D94}" srcOrd="0" destOrd="0" presId="urn:microsoft.com/office/officeart/2005/8/layout/vProcess5"/>
    <dgm:cxn modelId="{6EE86204-C97C-497C-BFF6-FC0E46348D94}" srcId="{CE20AE4C-166C-4B5C-BC96-3D1BA9B86153}" destId="{48CF8407-89C8-4545-9B0E-025A1ECC47AC}" srcOrd="2" destOrd="0" parTransId="{A8847DFA-3F36-4D02-9EAF-F4E8E0043788}" sibTransId="{29566CC6-C5D0-49B2-B3E6-FBBC9306F613}"/>
    <dgm:cxn modelId="{C2A24F7C-D8C2-41B9-BDD2-4AED65B06C31}" srcId="{CE20AE4C-166C-4B5C-BC96-3D1BA9B86153}" destId="{568AD090-753B-4E48-9B84-38BA436D59FD}" srcOrd="1" destOrd="0" parTransId="{5BEA1533-084C-48C7-863B-EE4A00FCDC5A}" sibTransId="{F6AD7D40-A338-437A-93AA-E1DEDCBA394B}"/>
    <dgm:cxn modelId="{434F4105-9166-4BD5-89A3-F897FF93CB13}" type="presOf" srcId="{48CF8407-89C8-4545-9B0E-025A1ECC47AC}" destId="{07853295-7A22-4A03-846A-AD75B35B993F}" srcOrd="0" destOrd="0" presId="urn:microsoft.com/office/officeart/2005/8/layout/vProcess5"/>
    <dgm:cxn modelId="{6B994B4A-A0FE-4793-9DAC-4CA5B463F03C}" type="presOf" srcId="{CE20AE4C-166C-4B5C-BC96-3D1BA9B86153}" destId="{FFB3CDE3-8F28-4F1C-B23A-BEEB5091EFC3}" srcOrd="0" destOrd="0" presId="urn:microsoft.com/office/officeart/2005/8/layout/vProcess5"/>
    <dgm:cxn modelId="{6C1B052E-33F6-46E1-ADD8-196C10350032}" type="presOf" srcId="{568AD090-753B-4E48-9B84-38BA436D59FD}" destId="{73F9F27B-96EA-4380-AEF2-8FD1C80AB55D}" srcOrd="1" destOrd="0" presId="urn:microsoft.com/office/officeart/2005/8/layout/vProcess5"/>
    <dgm:cxn modelId="{19F20058-A0D2-45B2-BD6B-78627654CEF0}" type="presOf" srcId="{7B25AACE-826C-4583-90A4-7494C6B407A4}" destId="{6DDB442D-6791-4237-9DF8-961D18055BC5}" srcOrd="1" destOrd="0" presId="urn:microsoft.com/office/officeart/2005/8/layout/vProcess5"/>
    <dgm:cxn modelId="{47C4108A-2EE2-41C2-B82E-0FDE86DA70DB}" type="presOf" srcId="{7B25AACE-826C-4583-90A4-7494C6B407A4}" destId="{5D8ADEE6-3F3F-46CE-8713-DBD9BAE87086}" srcOrd="0" destOrd="0" presId="urn:microsoft.com/office/officeart/2005/8/layout/vProcess5"/>
    <dgm:cxn modelId="{4CB68F08-0015-4935-9C4A-6155C3783026}" type="presOf" srcId="{F6AD7D40-A338-437A-93AA-E1DEDCBA394B}" destId="{C46AAAFF-0116-4F83-8B57-DC1F82DF3F5D}" srcOrd="0" destOrd="0" presId="urn:microsoft.com/office/officeart/2005/8/layout/vProcess5"/>
    <dgm:cxn modelId="{5CD1C1D7-99E7-4D77-A286-9038EDCBCC12}" type="presParOf" srcId="{FFB3CDE3-8F28-4F1C-B23A-BEEB5091EFC3}" destId="{134B64E1-19AB-43F3-B465-7CC31427B3B4}" srcOrd="0" destOrd="0" presId="urn:microsoft.com/office/officeart/2005/8/layout/vProcess5"/>
    <dgm:cxn modelId="{AB008558-8122-4655-BFB0-A61DB4AD91C0}" type="presParOf" srcId="{FFB3CDE3-8F28-4F1C-B23A-BEEB5091EFC3}" destId="{5D8ADEE6-3F3F-46CE-8713-DBD9BAE87086}" srcOrd="1" destOrd="0" presId="urn:microsoft.com/office/officeart/2005/8/layout/vProcess5"/>
    <dgm:cxn modelId="{5C25510D-3091-45F1-923E-A191BE5D03A7}" type="presParOf" srcId="{FFB3CDE3-8F28-4F1C-B23A-BEEB5091EFC3}" destId="{80B5E6EE-CC08-4D49-976A-688157700751}" srcOrd="2" destOrd="0" presId="urn:microsoft.com/office/officeart/2005/8/layout/vProcess5"/>
    <dgm:cxn modelId="{4727CB17-5050-4615-8DC5-CCF469A5AC88}" type="presParOf" srcId="{FFB3CDE3-8F28-4F1C-B23A-BEEB5091EFC3}" destId="{07853295-7A22-4A03-846A-AD75B35B993F}" srcOrd="3" destOrd="0" presId="urn:microsoft.com/office/officeart/2005/8/layout/vProcess5"/>
    <dgm:cxn modelId="{DC05EFE2-6135-41F4-9DE2-E165AADB5511}" type="presParOf" srcId="{FFB3CDE3-8F28-4F1C-B23A-BEEB5091EFC3}" destId="{02DBA70A-796C-4F73-BC53-965A46664D94}" srcOrd="4" destOrd="0" presId="urn:microsoft.com/office/officeart/2005/8/layout/vProcess5"/>
    <dgm:cxn modelId="{CD5F5852-2084-4AD1-BCAD-081074319EA8}" type="presParOf" srcId="{FFB3CDE3-8F28-4F1C-B23A-BEEB5091EFC3}" destId="{C46AAAFF-0116-4F83-8B57-DC1F82DF3F5D}" srcOrd="5" destOrd="0" presId="urn:microsoft.com/office/officeart/2005/8/layout/vProcess5"/>
    <dgm:cxn modelId="{7C0B049D-AB0D-4832-9E3A-B9B2D4A9935D}" type="presParOf" srcId="{FFB3CDE3-8F28-4F1C-B23A-BEEB5091EFC3}" destId="{6DDB442D-6791-4237-9DF8-961D18055BC5}" srcOrd="6" destOrd="0" presId="urn:microsoft.com/office/officeart/2005/8/layout/vProcess5"/>
    <dgm:cxn modelId="{557BD5EB-3242-45E5-8351-414F0BF0590F}" type="presParOf" srcId="{FFB3CDE3-8F28-4F1C-B23A-BEEB5091EFC3}" destId="{73F9F27B-96EA-4380-AEF2-8FD1C80AB55D}" srcOrd="7" destOrd="0" presId="urn:microsoft.com/office/officeart/2005/8/layout/vProcess5"/>
    <dgm:cxn modelId="{BBBE906D-77BA-4322-BB6F-A3A6E45F481A}" type="presParOf" srcId="{FFB3CDE3-8F28-4F1C-B23A-BEEB5091EFC3}" destId="{EDE0B811-C339-427E-A83E-F38C0C09A7A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71B61-8146-437C-8B2B-BB67CDC4711B}" type="doc">
      <dgm:prSet loTypeId="urn:microsoft.com/office/officeart/2005/8/layout/cycle6" loCatId="relationship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s-BO"/>
        </a:p>
      </dgm:t>
    </dgm:pt>
    <dgm:pt modelId="{4FC5D350-9185-4179-B8AC-56055150DB07}">
      <dgm:prSet phldrT="[Texto]"/>
      <dgm:spPr/>
      <dgm:t>
        <a:bodyPr/>
        <a:lstStyle/>
        <a:p>
          <a:r>
            <a:rPr lang="es-BO" dirty="0" smtClean="0"/>
            <a:t>Aprender el manejo y el cuidado de la naturaleza y el bosque</a:t>
          </a:r>
          <a:endParaRPr lang="es-BO" dirty="0"/>
        </a:p>
      </dgm:t>
    </dgm:pt>
    <dgm:pt modelId="{0AA2EEA5-8A50-4B9D-8B64-84D66AE95B22}" type="parTrans" cxnId="{4B769CC1-B809-42BD-AEAF-4A5AB40692BF}">
      <dgm:prSet/>
      <dgm:spPr/>
      <dgm:t>
        <a:bodyPr/>
        <a:lstStyle/>
        <a:p>
          <a:endParaRPr lang="es-BO"/>
        </a:p>
      </dgm:t>
    </dgm:pt>
    <dgm:pt modelId="{B6156ED4-03BC-4267-B6B5-979AF29DF46E}" type="sibTrans" cxnId="{4B769CC1-B809-42BD-AEAF-4A5AB40692BF}">
      <dgm:prSet/>
      <dgm:spPr/>
      <dgm:t>
        <a:bodyPr/>
        <a:lstStyle/>
        <a:p>
          <a:endParaRPr lang="es-BO"/>
        </a:p>
      </dgm:t>
    </dgm:pt>
    <dgm:pt modelId="{D5995C21-48EE-46DF-8D3C-72442F127313}">
      <dgm:prSet phldrT="[Texto]"/>
      <dgm:spPr/>
      <dgm:t>
        <a:bodyPr/>
        <a:lstStyle/>
        <a:p>
          <a:r>
            <a:rPr lang="es-BO" dirty="0" smtClean="0"/>
            <a:t>En el campo vivimos de nuestra producción, ya que la miel es un alimento complementaria a nuestra alimentación</a:t>
          </a:r>
          <a:endParaRPr lang="es-BO" dirty="0"/>
        </a:p>
      </dgm:t>
    </dgm:pt>
    <dgm:pt modelId="{F2804DF8-C022-4797-AB2A-38CD52F64296}" type="parTrans" cxnId="{D003102C-1C39-41CF-9D18-DA90532FE035}">
      <dgm:prSet/>
      <dgm:spPr/>
      <dgm:t>
        <a:bodyPr/>
        <a:lstStyle/>
        <a:p>
          <a:endParaRPr lang="es-BO"/>
        </a:p>
      </dgm:t>
    </dgm:pt>
    <dgm:pt modelId="{23565C17-4C1A-4D17-A7C2-4C2AF1D2F93B}" type="sibTrans" cxnId="{D003102C-1C39-41CF-9D18-DA90532FE035}">
      <dgm:prSet/>
      <dgm:spPr/>
      <dgm:t>
        <a:bodyPr/>
        <a:lstStyle/>
        <a:p>
          <a:endParaRPr lang="es-BO"/>
        </a:p>
      </dgm:t>
    </dgm:pt>
    <dgm:pt modelId="{0A135C5F-AB66-46C0-867C-24C93B37BFB1}">
      <dgm:prSet phldrT="[Texto]"/>
      <dgm:spPr/>
      <dgm:t>
        <a:bodyPr/>
        <a:lstStyle/>
        <a:p>
          <a:r>
            <a:rPr lang="es-BO" dirty="0" smtClean="0"/>
            <a:t>La apicultura para mi es una actividad complementaria </a:t>
          </a:r>
          <a:endParaRPr lang="es-BO" dirty="0"/>
        </a:p>
      </dgm:t>
    </dgm:pt>
    <dgm:pt modelId="{10424285-A574-4A70-BAC3-9AE15F98E108}" type="parTrans" cxnId="{0670065B-35BC-4ED5-88BD-F28D4366061A}">
      <dgm:prSet/>
      <dgm:spPr/>
      <dgm:t>
        <a:bodyPr/>
        <a:lstStyle/>
        <a:p>
          <a:endParaRPr lang="es-BO"/>
        </a:p>
      </dgm:t>
    </dgm:pt>
    <dgm:pt modelId="{3BBC8FA5-EE97-46AE-AAAE-B05E4D5FD11D}" type="sibTrans" cxnId="{0670065B-35BC-4ED5-88BD-F28D4366061A}">
      <dgm:prSet/>
      <dgm:spPr/>
      <dgm:t>
        <a:bodyPr/>
        <a:lstStyle/>
        <a:p>
          <a:endParaRPr lang="es-BO"/>
        </a:p>
      </dgm:t>
    </dgm:pt>
    <dgm:pt modelId="{D2464D2E-63B4-4D99-8EFC-4270E8820B50}">
      <dgm:prSet phldrT="[Texto]"/>
      <dgm:spPr/>
      <dgm:t>
        <a:bodyPr/>
        <a:lstStyle/>
        <a:p>
          <a:r>
            <a:rPr lang="es-BO" dirty="0" smtClean="0"/>
            <a:t>Para las mujeres es importante esta actividad , para generar recursos económicos propios </a:t>
          </a:r>
          <a:endParaRPr lang="es-BO" dirty="0"/>
        </a:p>
      </dgm:t>
    </dgm:pt>
    <dgm:pt modelId="{C046563A-4E49-48DF-AE9D-D27E80CD34E8}" type="parTrans" cxnId="{BE39581D-3333-4D50-ABF9-6934F5D6BE92}">
      <dgm:prSet/>
      <dgm:spPr/>
      <dgm:t>
        <a:bodyPr/>
        <a:lstStyle/>
        <a:p>
          <a:endParaRPr lang="es-BO"/>
        </a:p>
      </dgm:t>
    </dgm:pt>
    <dgm:pt modelId="{FA67D6F1-2597-4F11-974D-728CB76A4347}" type="sibTrans" cxnId="{BE39581D-3333-4D50-ABF9-6934F5D6BE92}">
      <dgm:prSet/>
      <dgm:spPr/>
      <dgm:t>
        <a:bodyPr/>
        <a:lstStyle/>
        <a:p>
          <a:endParaRPr lang="es-BO"/>
        </a:p>
      </dgm:t>
    </dgm:pt>
    <dgm:pt modelId="{2712E79D-1194-4B05-94BC-F26466F13E6F}">
      <dgm:prSet phldrT="[Texto]"/>
      <dgm:spPr/>
      <dgm:t>
        <a:bodyPr/>
        <a:lstStyle/>
        <a:p>
          <a:r>
            <a:rPr lang="es-BO" dirty="0" smtClean="0"/>
            <a:t>Generar ingresos económicos para la familia </a:t>
          </a:r>
          <a:endParaRPr lang="es-BO" dirty="0"/>
        </a:p>
      </dgm:t>
    </dgm:pt>
    <dgm:pt modelId="{AEACFB97-87BF-490F-BF5B-8F5FD6F21050}" type="parTrans" cxnId="{B469827F-C97B-4E8E-977D-89297714CD53}">
      <dgm:prSet/>
      <dgm:spPr/>
      <dgm:t>
        <a:bodyPr/>
        <a:lstStyle/>
        <a:p>
          <a:endParaRPr lang="es-BO"/>
        </a:p>
      </dgm:t>
    </dgm:pt>
    <dgm:pt modelId="{C01066DD-4E59-47A4-B812-F3289A8C8D91}" type="sibTrans" cxnId="{B469827F-C97B-4E8E-977D-89297714CD53}">
      <dgm:prSet/>
      <dgm:spPr/>
      <dgm:t>
        <a:bodyPr/>
        <a:lstStyle/>
        <a:p>
          <a:endParaRPr lang="es-BO"/>
        </a:p>
      </dgm:t>
    </dgm:pt>
    <dgm:pt modelId="{28D44324-5B14-46EF-9C90-D92E5380F544}" type="pres">
      <dgm:prSet presAssocID="{D4371B61-8146-437C-8B2B-BB67CDC471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03E163E5-6341-4272-A0D1-8B643EF63B7D}" type="pres">
      <dgm:prSet presAssocID="{4FC5D350-9185-4179-B8AC-56055150DB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FFB1028-3419-4F1B-9504-F27CB3878D89}" type="pres">
      <dgm:prSet presAssocID="{4FC5D350-9185-4179-B8AC-56055150DB07}" presName="spNode" presStyleCnt="0"/>
      <dgm:spPr/>
    </dgm:pt>
    <dgm:pt modelId="{8771CAA3-ED6E-48CF-B246-E7B8FD7A0D44}" type="pres">
      <dgm:prSet presAssocID="{B6156ED4-03BC-4267-B6B5-979AF29DF46E}" presName="sibTrans" presStyleLbl="sibTrans1D1" presStyleIdx="0" presStyleCnt="5"/>
      <dgm:spPr/>
      <dgm:t>
        <a:bodyPr/>
        <a:lstStyle/>
        <a:p>
          <a:endParaRPr lang="es-BO"/>
        </a:p>
      </dgm:t>
    </dgm:pt>
    <dgm:pt modelId="{D6801FDA-4CDB-4BF1-9343-CD0F989358C9}" type="pres">
      <dgm:prSet presAssocID="{D5995C21-48EE-46DF-8D3C-72442F127313}" presName="node" presStyleLbl="node1" presStyleIdx="1" presStyleCnt="5" custScaleX="112480" custScaleY="11486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DF451C4A-9FC1-4A5B-A5D8-FB0A817F0200}" type="pres">
      <dgm:prSet presAssocID="{D5995C21-48EE-46DF-8D3C-72442F127313}" presName="spNode" presStyleCnt="0"/>
      <dgm:spPr/>
    </dgm:pt>
    <dgm:pt modelId="{A74C39C8-B2B8-40C3-9E23-9C25F3D7237A}" type="pres">
      <dgm:prSet presAssocID="{23565C17-4C1A-4D17-A7C2-4C2AF1D2F93B}" presName="sibTrans" presStyleLbl="sibTrans1D1" presStyleIdx="1" presStyleCnt="5"/>
      <dgm:spPr/>
      <dgm:t>
        <a:bodyPr/>
        <a:lstStyle/>
        <a:p>
          <a:endParaRPr lang="es-BO"/>
        </a:p>
      </dgm:t>
    </dgm:pt>
    <dgm:pt modelId="{0837466A-2616-47DD-B522-1032911DB64C}" type="pres">
      <dgm:prSet presAssocID="{0A135C5F-AB66-46C0-867C-24C93B37BFB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ABB0CFE-AC0A-40B1-90D9-86680BF3A5D6}" type="pres">
      <dgm:prSet presAssocID="{0A135C5F-AB66-46C0-867C-24C93B37BFB1}" presName="spNode" presStyleCnt="0"/>
      <dgm:spPr/>
    </dgm:pt>
    <dgm:pt modelId="{264013E8-E27C-4166-8287-1EA0855A70D5}" type="pres">
      <dgm:prSet presAssocID="{3BBC8FA5-EE97-46AE-AAAE-B05E4D5FD11D}" presName="sibTrans" presStyleLbl="sibTrans1D1" presStyleIdx="2" presStyleCnt="5"/>
      <dgm:spPr/>
      <dgm:t>
        <a:bodyPr/>
        <a:lstStyle/>
        <a:p>
          <a:endParaRPr lang="es-BO"/>
        </a:p>
      </dgm:t>
    </dgm:pt>
    <dgm:pt modelId="{DDB01E3F-18EF-4A8B-B4A1-5CF46D1467C2}" type="pres">
      <dgm:prSet presAssocID="{D2464D2E-63B4-4D99-8EFC-4270E8820B5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413E456B-7F84-4A17-A9FA-5840DD8D6A51}" type="pres">
      <dgm:prSet presAssocID="{D2464D2E-63B4-4D99-8EFC-4270E8820B50}" presName="spNode" presStyleCnt="0"/>
      <dgm:spPr/>
    </dgm:pt>
    <dgm:pt modelId="{D21BEA76-C8DE-43D2-A499-6CE10E7819D4}" type="pres">
      <dgm:prSet presAssocID="{FA67D6F1-2597-4F11-974D-728CB76A4347}" presName="sibTrans" presStyleLbl="sibTrans1D1" presStyleIdx="3" presStyleCnt="5"/>
      <dgm:spPr/>
      <dgm:t>
        <a:bodyPr/>
        <a:lstStyle/>
        <a:p>
          <a:endParaRPr lang="es-BO"/>
        </a:p>
      </dgm:t>
    </dgm:pt>
    <dgm:pt modelId="{80F07DC7-4410-43B8-9C5F-DF4645439FE5}" type="pres">
      <dgm:prSet presAssocID="{2712E79D-1194-4B05-94BC-F26466F13E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F6F3F933-C263-4786-8593-BEF91E0F32AD}" type="pres">
      <dgm:prSet presAssocID="{2712E79D-1194-4B05-94BC-F26466F13E6F}" presName="spNode" presStyleCnt="0"/>
      <dgm:spPr/>
    </dgm:pt>
    <dgm:pt modelId="{20F2D6E6-8CE4-4BEE-8297-E1C662AD3AAB}" type="pres">
      <dgm:prSet presAssocID="{C01066DD-4E59-47A4-B812-F3289A8C8D91}" presName="sibTrans" presStyleLbl="sibTrans1D1" presStyleIdx="4" presStyleCnt="5"/>
      <dgm:spPr/>
      <dgm:t>
        <a:bodyPr/>
        <a:lstStyle/>
        <a:p>
          <a:endParaRPr lang="es-BO"/>
        </a:p>
      </dgm:t>
    </dgm:pt>
  </dgm:ptLst>
  <dgm:cxnLst>
    <dgm:cxn modelId="{D65806A8-8BFF-48F1-80D6-E609B2BCFFE4}" type="presOf" srcId="{D5995C21-48EE-46DF-8D3C-72442F127313}" destId="{D6801FDA-4CDB-4BF1-9343-CD0F989358C9}" srcOrd="0" destOrd="0" presId="urn:microsoft.com/office/officeart/2005/8/layout/cycle6"/>
    <dgm:cxn modelId="{19EE4D06-0F78-40C4-B305-B4D62211A159}" type="presOf" srcId="{4FC5D350-9185-4179-B8AC-56055150DB07}" destId="{03E163E5-6341-4272-A0D1-8B643EF63B7D}" srcOrd="0" destOrd="0" presId="urn:microsoft.com/office/officeart/2005/8/layout/cycle6"/>
    <dgm:cxn modelId="{0670065B-35BC-4ED5-88BD-F28D4366061A}" srcId="{D4371B61-8146-437C-8B2B-BB67CDC4711B}" destId="{0A135C5F-AB66-46C0-867C-24C93B37BFB1}" srcOrd="2" destOrd="0" parTransId="{10424285-A574-4A70-BAC3-9AE15F98E108}" sibTransId="{3BBC8FA5-EE97-46AE-AAAE-B05E4D5FD11D}"/>
    <dgm:cxn modelId="{15D40519-E14D-4442-9C92-EB719A0B0E1D}" type="presOf" srcId="{B6156ED4-03BC-4267-B6B5-979AF29DF46E}" destId="{8771CAA3-ED6E-48CF-B246-E7B8FD7A0D44}" srcOrd="0" destOrd="0" presId="urn:microsoft.com/office/officeart/2005/8/layout/cycle6"/>
    <dgm:cxn modelId="{B469827F-C97B-4E8E-977D-89297714CD53}" srcId="{D4371B61-8146-437C-8B2B-BB67CDC4711B}" destId="{2712E79D-1194-4B05-94BC-F26466F13E6F}" srcOrd="4" destOrd="0" parTransId="{AEACFB97-87BF-490F-BF5B-8F5FD6F21050}" sibTransId="{C01066DD-4E59-47A4-B812-F3289A8C8D91}"/>
    <dgm:cxn modelId="{4B769CC1-B809-42BD-AEAF-4A5AB40692BF}" srcId="{D4371B61-8146-437C-8B2B-BB67CDC4711B}" destId="{4FC5D350-9185-4179-B8AC-56055150DB07}" srcOrd="0" destOrd="0" parTransId="{0AA2EEA5-8A50-4B9D-8B64-84D66AE95B22}" sibTransId="{B6156ED4-03BC-4267-B6B5-979AF29DF46E}"/>
    <dgm:cxn modelId="{3FC8C6C6-CFF2-47B3-B1C2-AF13E988EF95}" type="presOf" srcId="{C01066DD-4E59-47A4-B812-F3289A8C8D91}" destId="{20F2D6E6-8CE4-4BEE-8297-E1C662AD3AAB}" srcOrd="0" destOrd="0" presId="urn:microsoft.com/office/officeart/2005/8/layout/cycle6"/>
    <dgm:cxn modelId="{1AB47BDC-BA02-4280-B2C5-6FDD9B6ECC45}" type="presOf" srcId="{0A135C5F-AB66-46C0-867C-24C93B37BFB1}" destId="{0837466A-2616-47DD-B522-1032911DB64C}" srcOrd="0" destOrd="0" presId="urn:microsoft.com/office/officeart/2005/8/layout/cycle6"/>
    <dgm:cxn modelId="{A0A71A20-881C-4896-9948-124C7A895DC3}" type="presOf" srcId="{2712E79D-1194-4B05-94BC-F26466F13E6F}" destId="{80F07DC7-4410-43B8-9C5F-DF4645439FE5}" srcOrd="0" destOrd="0" presId="urn:microsoft.com/office/officeart/2005/8/layout/cycle6"/>
    <dgm:cxn modelId="{BE39581D-3333-4D50-ABF9-6934F5D6BE92}" srcId="{D4371B61-8146-437C-8B2B-BB67CDC4711B}" destId="{D2464D2E-63B4-4D99-8EFC-4270E8820B50}" srcOrd="3" destOrd="0" parTransId="{C046563A-4E49-48DF-AE9D-D27E80CD34E8}" sibTransId="{FA67D6F1-2597-4F11-974D-728CB76A4347}"/>
    <dgm:cxn modelId="{51CEB01B-297F-4721-B653-0F2ABF5EF500}" type="presOf" srcId="{3BBC8FA5-EE97-46AE-AAAE-B05E4D5FD11D}" destId="{264013E8-E27C-4166-8287-1EA0855A70D5}" srcOrd="0" destOrd="0" presId="urn:microsoft.com/office/officeart/2005/8/layout/cycle6"/>
    <dgm:cxn modelId="{A4AD0666-90D0-4252-81B8-8BC6654B69FF}" type="presOf" srcId="{D2464D2E-63B4-4D99-8EFC-4270E8820B50}" destId="{DDB01E3F-18EF-4A8B-B4A1-5CF46D1467C2}" srcOrd="0" destOrd="0" presId="urn:microsoft.com/office/officeart/2005/8/layout/cycle6"/>
    <dgm:cxn modelId="{C7B8AECA-252B-4B0E-8871-E6A9F1539825}" type="presOf" srcId="{FA67D6F1-2597-4F11-974D-728CB76A4347}" destId="{D21BEA76-C8DE-43D2-A499-6CE10E7819D4}" srcOrd="0" destOrd="0" presId="urn:microsoft.com/office/officeart/2005/8/layout/cycle6"/>
    <dgm:cxn modelId="{693E9ED3-57D9-480E-A4D9-EB03758ADA1F}" type="presOf" srcId="{23565C17-4C1A-4D17-A7C2-4C2AF1D2F93B}" destId="{A74C39C8-B2B8-40C3-9E23-9C25F3D7237A}" srcOrd="0" destOrd="0" presId="urn:microsoft.com/office/officeart/2005/8/layout/cycle6"/>
    <dgm:cxn modelId="{D003102C-1C39-41CF-9D18-DA90532FE035}" srcId="{D4371B61-8146-437C-8B2B-BB67CDC4711B}" destId="{D5995C21-48EE-46DF-8D3C-72442F127313}" srcOrd="1" destOrd="0" parTransId="{F2804DF8-C022-4797-AB2A-38CD52F64296}" sibTransId="{23565C17-4C1A-4D17-A7C2-4C2AF1D2F93B}"/>
    <dgm:cxn modelId="{86BC4495-8DBD-458A-87CF-5B78B7A52B0E}" type="presOf" srcId="{D4371B61-8146-437C-8B2B-BB67CDC4711B}" destId="{28D44324-5B14-46EF-9C90-D92E5380F544}" srcOrd="0" destOrd="0" presId="urn:microsoft.com/office/officeart/2005/8/layout/cycle6"/>
    <dgm:cxn modelId="{5B035086-A6EC-4ADE-9FBC-71FB7633C385}" type="presParOf" srcId="{28D44324-5B14-46EF-9C90-D92E5380F544}" destId="{03E163E5-6341-4272-A0D1-8B643EF63B7D}" srcOrd="0" destOrd="0" presId="urn:microsoft.com/office/officeart/2005/8/layout/cycle6"/>
    <dgm:cxn modelId="{803BA7D3-85C5-429F-B86A-2572A4AA3291}" type="presParOf" srcId="{28D44324-5B14-46EF-9C90-D92E5380F544}" destId="{EFFB1028-3419-4F1B-9504-F27CB3878D89}" srcOrd="1" destOrd="0" presId="urn:microsoft.com/office/officeart/2005/8/layout/cycle6"/>
    <dgm:cxn modelId="{33F43499-D019-412D-BEC0-7A0CFD290806}" type="presParOf" srcId="{28D44324-5B14-46EF-9C90-D92E5380F544}" destId="{8771CAA3-ED6E-48CF-B246-E7B8FD7A0D44}" srcOrd="2" destOrd="0" presId="urn:microsoft.com/office/officeart/2005/8/layout/cycle6"/>
    <dgm:cxn modelId="{E8A381A3-BBDC-47FF-9102-79F7C90AE336}" type="presParOf" srcId="{28D44324-5B14-46EF-9C90-D92E5380F544}" destId="{D6801FDA-4CDB-4BF1-9343-CD0F989358C9}" srcOrd="3" destOrd="0" presId="urn:microsoft.com/office/officeart/2005/8/layout/cycle6"/>
    <dgm:cxn modelId="{D406B56A-B264-49B3-BADC-F16FBCCB2482}" type="presParOf" srcId="{28D44324-5B14-46EF-9C90-D92E5380F544}" destId="{DF451C4A-9FC1-4A5B-A5D8-FB0A817F0200}" srcOrd="4" destOrd="0" presId="urn:microsoft.com/office/officeart/2005/8/layout/cycle6"/>
    <dgm:cxn modelId="{6BA10BE6-E146-4AC9-B1EE-B2A4DB5DE937}" type="presParOf" srcId="{28D44324-5B14-46EF-9C90-D92E5380F544}" destId="{A74C39C8-B2B8-40C3-9E23-9C25F3D7237A}" srcOrd="5" destOrd="0" presId="urn:microsoft.com/office/officeart/2005/8/layout/cycle6"/>
    <dgm:cxn modelId="{52678DA0-4D45-4AFE-B773-5DB7F6F1424D}" type="presParOf" srcId="{28D44324-5B14-46EF-9C90-D92E5380F544}" destId="{0837466A-2616-47DD-B522-1032911DB64C}" srcOrd="6" destOrd="0" presId="urn:microsoft.com/office/officeart/2005/8/layout/cycle6"/>
    <dgm:cxn modelId="{887F78B7-E3C9-46C3-A089-8E6F6DA002E3}" type="presParOf" srcId="{28D44324-5B14-46EF-9C90-D92E5380F544}" destId="{EABB0CFE-AC0A-40B1-90D9-86680BF3A5D6}" srcOrd="7" destOrd="0" presId="urn:microsoft.com/office/officeart/2005/8/layout/cycle6"/>
    <dgm:cxn modelId="{CD609265-1BAA-41DE-93AA-16988BD5B389}" type="presParOf" srcId="{28D44324-5B14-46EF-9C90-D92E5380F544}" destId="{264013E8-E27C-4166-8287-1EA0855A70D5}" srcOrd="8" destOrd="0" presId="urn:microsoft.com/office/officeart/2005/8/layout/cycle6"/>
    <dgm:cxn modelId="{90CD22F6-0CF3-4404-90CF-0F84D5ABC2E2}" type="presParOf" srcId="{28D44324-5B14-46EF-9C90-D92E5380F544}" destId="{DDB01E3F-18EF-4A8B-B4A1-5CF46D1467C2}" srcOrd="9" destOrd="0" presId="urn:microsoft.com/office/officeart/2005/8/layout/cycle6"/>
    <dgm:cxn modelId="{F0B719E9-2971-49F2-98A3-F785B3CFDC17}" type="presParOf" srcId="{28D44324-5B14-46EF-9C90-D92E5380F544}" destId="{413E456B-7F84-4A17-A9FA-5840DD8D6A51}" srcOrd="10" destOrd="0" presId="urn:microsoft.com/office/officeart/2005/8/layout/cycle6"/>
    <dgm:cxn modelId="{C861468F-364B-4FCD-BEE4-3916D5299272}" type="presParOf" srcId="{28D44324-5B14-46EF-9C90-D92E5380F544}" destId="{D21BEA76-C8DE-43D2-A499-6CE10E7819D4}" srcOrd="11" destOrd="0" presId="urn:microsoft.com/office/officeart/2005/8/layout/cycle6"/>
    <dgm:cxn modelId="{0F89FD68-1D9A-4F49-91A1-85A3455B1C10}" type="presParOf" srcId="{28D44324-5B14-46EF-9C90-D92E5380F544}" destId="{80F07DC7-4410-43B8-9C5F-DF4645439FE5}" srcOrd="12" destOrd="0" presId="urn:microsoft.com/office/officeart/2005/8/layout/cycle6"/>
    <dgm:cxn modelId="{CE194B16-5027-4E05-82B9-68BE820A356B}" type="presParOf" srcId="{28D44324-5B14-46EF-9C90-D92E5380F544}" destId="{F6F3F933-C263-4786-8593-BEF91E0F32AD}" srcOrd="13" destOrd="0" presId="urn:microsoft.com/office/officeart/2005/8/layout/cycle6"/>
    <dgm:cxn modelId="{A648F11F-C1C0-4FFC-B7D2-759C2426016B}" type="presParOf" srcId="{28D44324-5B14-46EF-9C90-D92E5380F544}" destId="{20F2D6E6-8CE4-4BEE-8297-E1C662AD3AA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A8C7CE-3B9B-44E9-BFE7-4F3873DB45F0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671D16B1-DF83-4E41-A141-A8ED74A69A88}">
      <dgm:prSet phldrT="[Texto]" phldr="1"/>
      <dgm:spPr/>
      <dgm:t>
        <a:bodyPr/>
        <a:lstStyle/>
        <a:p>
          <a:endParaRPr lang="es-BO"/>
        </a:p>
      </dgm:t>
    </dgm:pt>
    <dgm:pt modelId="{3E19AB4F-C6AD-48D0-B613-2B57BA3E1FE4}" type="parTrans" cxnId="{CB3B1FC0-8083-4787-8C9D-A262B2E3EA67}">
      <dgm:prSet/>
      <dgm:spPr/>
      <dgm:t>
        <a:bodyPr/>
        <a:lstStyle/>
        <a:p>
          <a:endParaRPr lang="es-BO"/>
        </a:p>
      </dgm:t>
    </dgm:pt>
    <dgm:pt modelId="{DCA900C8-EA80-400C-9444-0C19040DF93B}" type="sibTrans" cxnId="{CB3B1FC0-8083-4787-8C9D-A262B2E3EA6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es-BO"/>
        </a:p>
      </dgm:t>
    </dgm:pt>
    <dgm:pt modelId="{5497B92C-CB4C-42FA-A14C-0BF36987F158}">
      <dgm:prSet phldrT="[Texto]" custT="1"/>
      <dgm:spPr/>
      <dgm:t>
        <a:bodyPr/>
        <a:lstStyle/>
        <a:p>
          <a:r>
            <a:rPr lang="es-BO" sz="2400" dirty="0" smtClean="0"/>
            <a:t>Vegetación</a:t>
          </a:r>
          <a:endParaRPr lang="es-BO" sz="2400" dirty="0"/>
        </a:p>
      </dgm:t>
    </dgm:pt>
    <dgm:pt modelId="{D05659AD-C7BF-4D4E-8028-8E8386E46D21}" type="parTrans" cxnId="{91675E17-65B9-4604-8A10-75D6834495E0}">
      <dgm:prSet/>
      <dgm:spPr/>
      <dgm:t>
        <a:bodyPr/>
        <a:lstStyle/>
        <a:p>
          <a:endParaRPr lang="es-BO"/>
        </a:p>
      </dgm:t>
    </dgm:pt>
    <dgm:pt modelId="{365A6357-A2B5-4E39-BF28-92540A480854}" type="sibTrans" cxnId="{91675E17-65B9-4604-8A10-75D6834495E0}">
      <dgm:prSet/>
      <dgm:spPr/>
      <dgm:t>
        <a:bodyPr/>
        <a:lstStyle/>
        <a:p>
          <a:endParaRPr lang="es-BO"/>
        </a:p>
      </dgm:t>
    </dgm:pt>
    <dgm:pt modelId="{61CFB8E4-54A9-4D08-AB5B-545D99E94D8D}">
      <dgm:prSet phldrT="[Texto]" custT="1"/>
      <dgm:spPr/>
      <dgm:t>
        <a:bodyPr/>
        <a:lstStyle/>
        <a:p>
          <a:r>
            <a:rPr lang="es-BO" sz="2400" dirty="0" smtClean="0"/>
            <a:t>Especies nativas</a:t>
          </a:r>
          <a:endParaRPr lang="es-BO" sz="2400" dirty="0"/>
        </a:p>
      </dgm:t>
    </dgm:pt>
    <dgm:pt modelId="{4D8550E2-CC3E-4220-B2EA-B80A9C0163E5}" type="parTrans" cxnId="{0F905D67-A47D-4160-BA54-49A0176F21B8}">
      <dgm:prSet/>
      <dgm:spPr/>
      <dgm:t>
        <a:bodyPr/>
        <a:lstStyle/>
        <a:p>
          <a:endParaRPr lang="es-BO"/>
        </a:p>
      </dgm:t>
    </dgm:pt>
    <dgm:pt modelId="{2412E54D-6570-4F9C-B03D-FBBC5B68A169}" type="sibTrans" cxnId="{0F905D67-A47D-4160-BA54-49A0176F21B8}">
      <dgm:prSet/>
      <dgm:spPr/>
      <dgm:t>
        <a:bodyPr/>
        <a:lstStyle/>
        <a:p>
          <a:endParaRPr lang="es-BO"/>
        </a:p>
      </dgm:t>
    </dgm:pt>
    <dgm:pt modelId="{EB8E1CD7-B4CD-412D-ACD9-951221F0FA51}">
      <dgm:prSet phldrT="[Texto]" custT="1"/>
      <dgm:spPr/>
      <dgm:t>
        <a:bodyPr/>
        <a:lstStyle/>
        <a:p>
          <a:r>
            <a:rPr lang="es-BO" sz="2400" dirty="0" smtClean="0"/>
            <a:t>Conservación de nuestro bosque chaqueño</a:t>
          </a:r>
          <a:endParaRPr lang="es-BO" sz="2400" dirty="0"/>
        </a:p>
      </dgm:t>
    </dgm:pt>
    <dgm:pt modelId="{61667F74-9D05-4633-AA4A-1A1A02576136}" type="parTrans" cxnId="{7CDEEAAE-711F-4F17-8CD0-B478AF97C461}">
      <dgm:prSet/>
      <dgm:spPr/>
      <dgm:t>
        <a:bodyPr/>
        <a:lstStyle/>
        <a:p>
          <a:endParaRPr lang="es-BO"/>
        </a:p>
      </dgm:t>
    </dgm:pt>
    <dgm:pt modelId="{220B0333-5BB0-4CDD-992B-2B658E11A20A}" type="sibTrans" cxnId="{7CDEEAAE-711F-4F17-8CD0-B478AF97C461}">
      <dgm:prSet/>
      <dgm:spPr/>
      <dgm:t>
        <a:bodyPr/>
        <a:lstStyle/>
        <a:p>
          <a:endParaRPr lang="es-BO"/>
        </a:p>
      </dgm:t>
    </dgm:pt>
    <dgm:pt modelId="{F5A7C436-1800-4B85-8BE9-378D74FFC8F4}" type="pres">
      <dgm:prSet presAssocID="{86A8C7CE-3B9B-44E9-BFE7-4F3873DB45F0}" presName="Name0" presStyleCnt="0">
        <dgm:presLayoutVars>
          <dgm:dir/>
        </dgm:presLayoutVars>
      </dgm:prSet>
      <dgm:spPr/>
      <dgm:t>
        <a:bodyPr/>
        <a:lstStyle/>
        <a:p>
          <a:endParaRPr lang="es-BO"/>
        </a:p>
      </dgm:t>
    </dgm:pt>
    <dgm:pt modelId="{CF9EA4FE-549F-4E0D-86C1-F15EB3C29877}" type="pres">
      <dgm:prSet presAssocID="{DCA900C8-EA80-400C-9444-0C19040DF93B}" presName="picture_1" presStyleLbl="bgImgPlace1" presStyleIdx="0" presStyleCnt="1"/>
      <dgm:spPr/>
      <dgm:t>
        <a:bodyPr/>
        <a:lstStyle/>
        <a:p>
          <a:endParaRPr lang="es-BO"/>
        </a:p>
      </dgm:t>
    </dgm:pt>
    <dgm:pt modelId="{56D466E0-A810-4E03-A664-079C001BE4C8}" type="pres">
      <dgm:prSet presAssocID="{671D16B1-DF83-4E41-A141-A8ED74A69A88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D125951C-4851-4B64-ADA2-B2FCA5F5BEA9}" type="pres">
      <dgm:prSet presAssocID="{86A8C7CE-3B9B-44E9-BFE7-4F3873DB45F0}" presName="linV" presStyleCnt="0"/>
      <dgm:spPr/>
    </dgm:pt>
    <dgm:pt modelId="{1B0D219B-CEE7-4CD8-A3A7-38EBCE228EFB}" type="pres">
      <dgm:prSet presAssocID="{5497B92C-CB4C-42FA-A14C-0BF36987F158}" presName="pair" presStyleCnt="0"/>
      <dgm:spPr/>
    </dgm:pt>
    <dgm:pt modelId="{011F7D48-3CE1-42EC-8B17-CC6574F95866}" type="pres">
      <dgm:prSet presAssocID="{5497B92C-CB4C-42FA-A14C-0BF36987F158}" presName="spaceH" presStyleLbl="node1" presStyleIdx="0" presStyleCnt="0"/>
      <dgm:spPr/>
    </dgm:pt>
    <dgm:pt modelId="{EF7382DF-EF46-49AE-BE89-6E46A71652B2}" type="pres">
      <dgm:prSet presAssocID="{5497B92C-CB4C-42FA-A14C-0BF36987F158}" presName="desPictures" presStyleLbl="align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95576B7F-CB96-447E-9CF7-93700C36241B}" type="pres">
      <dgm:prSet presAssocID="{5497B92C-CB4C-42FA-A14C-0BF36987F158}" presName="desTextWrapper" presStyleCnt="0"/>
      <dgm:spPr/>
    </dgm:pt>
    <dgm:pt modelId="{59314AEA-C8DD-433E-A993-1DE4A73160CA}" type="pres">
      <dgm:prSet presAssocID="{5497B92C-CB4C-42FA-A14C-0BF36987F158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026D03A-2507-4631-8D7D-B24E2D362182}" type="pres">
      <dgm:prSet presAssocID="{365A6357-A2B5-4E39-BF28-92540A480854}" presName="spaceV" presStyleCnt="0"/>
      <dgm:spPr/>
    </dgm:pt>
    <dgm:pt modelId="{B7233CF5-9B01-4D74-9D1C-BD5448C9C4C9}" type="pres">
      <dgm:prSet presAssocID="{61CFB8E4-54A9-4D08-AB5B-545D99E94D8D}" presName="pair" presStyleCnt="0"/>
      <dgm:spPr/>
    </dgm:pt>
    <dgm:pt modelId="{10414696-632E-42FA-A323-74D95DA9D0AC}" type="pres">
      <dgm:prSet presAssocID="{61CFB8E4-54A9-4D08-AB5B-545D99E94D8D}" presName="spaceH" presStyleLbl="node1" presStyleIdx="0" presStyleCnt="0"/>
      <dgm:spPr/>
    </dgm:pt>
    <dgm:pt modelId="{7BAA8371-F79D-4B00-BB7B-3127EB765A3B}" type="pres">
      <dgm:prSet presAssocID="{61CFB8E4-54A9-4D08-AB5B-545D99E94D8D}" presName="desPictures" presStyleLbl="align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A5FDD37-CB14-4F1A-948B-B74AEE9A2976}" type="pres">
      <dgm:prSet presAssocID="{61CFB8E4-54A9-4D08-AB5B-545D99E94D8D}" presName="desTextWrapper" presStyleCnt="0"/>
      <dgm:spPr/>
    </dgm:pt>
    <dgm:pt modelId="{A116310A-D221-4FC5-9479-72885C5AA7C5}" type="pres">
      <dgm:prSet presAssocID="{61CFB8E4-54A9-4D08-AB5B-545D99E94D8D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8B93F85A-A678-458C-B46E-9600280FD2A6}" type="pres">
      <dgm:prSet presAssocID="{2412E54D-6570-4F9C-B03D-FBBC5B68A169}" presName="spaceV" presStyleCnt="0"/>
      <dgm:spPr/>
    </dgm:pt>
    <dgm:pt modelId="{34DD5895-13D6-4F2E-8E2D-B406967391DF}" type="pres">
      <dgm:prSet presAssocID="{EB8E1CD7-B4CD-412D-ACD9-951221F0FA51}" presName="pair" presStyleCnt="0"/>
      <dgm:spPr/>
    </dgm:pt>
    <dgm:pt modelId="{76384DE3-369B-4D94-A4E4-EF618B3E00FA}" type="pres">
      <dgm:prSet presAssocID="{EB8E1CD7-B4CD-412D-ACD9-951221F0FA51}" presName="spaceH" presStyleLbl="node1" presStyleIdx="0" presStyleCnt="0"/>
      <dgm:spPr/>
    </dgm:pt>
    <dgm:pt modelId="{DE3995AC-FF16-4DC6-8B2A-15455A1EA3BF}" type="pres">
      <dgm:prSet presAssocID="{EB8E1CD7-B4CD-412D-ACD9-951221F0FA51}" presName="desPictures" presStyleLbl="alignImgPlac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D6E9181-8B4B-4749-9F9D-E26FC2595BC3}" type="pres">
      <dgm:prSet presAssocID="{EB8E1CD7-B4CD-412D-ACD9-951221F0FA51}" presName="desTextWrapper" presStyleCnt="0"/>
      <dgm:spPr/>
    </dgm:pt>
    <dgm:pt modelId="{3E83988D-7F84-4BCF-B497-CB135A904568}" type="pres">
      <dgm:prSet presAssocID="{EB8E1CD7-B4CD-412D-ACD9-951221F0FA51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4EE7E6B8-1E78-406F-8117-055888B49C2A}" type="pres">
      <dgm:prSet presAssocID="{86A8C7CE-3B9B-44E9-BFE7-4F3873DB45F0}" presName="maxNode" presStyleCnt="0"/>
      <dgm:spPr/>
    </dgm:pt>
    <dgm:pt modelId="{96333237-D2D0-4685-B750-A3F3AAC4308D}" type="pres">
      <dgm:prSet presAssocID="{86A8C7CE-3B9B-44E9-BFE7-4F3873DB45F0}" presName="Name33" presStyleCnt="0"/>
      <dgm:spPr/>
    </dgm:pt>
  </dgm:ptLst>
  <dgm:cxnLst>
    <dgm:cxn modelId="{02E6B414-273A-4D2E-95AB-4B691FF1C6BE}" type="presOf" srcId="{61CFB8E4-54A9-4D08-AB5B-545D99E94D8D}" destId="{A116310A-D221-4FC5-9479-72885C5AA7C5}" srcOrd="0" destOrd="0" presId="urn:microsoft.com/office/officeart/2008/layout/AccentedPicture"/>
    <dgm:cxn modelId="{30F7C3B7-D02B-426D-B145-B2F222775050}" type="presOf" srcId="{86A8C7CE-3B9B-44E9-BFE7-4F3873DB45F0}" destId="{F5A7C436-1800-4B85-8BE9-378D74FFC8F4}" srcOrd="0" destOrd="0" presId="urn:microsoft.com/office/officeart/2008/layout/AccentedPicture"/>
    <dgm:cxn modelId="{BDB0CCF2-4810-4463-9D66-806FFF890952}" type="presOf" srcId="{DCA900C8-EA80-400C-9444-0C19040DF93B}" destId="{CF9EA4FE-549F-4E0D-86C1-F15EB3C29877}" srcOrd="0" destOrd="0" presId="urn:microsoft.com/office/officeart/2008/layout/AccentedPicture"/>
    <dgm:cxn modelId="{CA944165-CF1D-42B1-BF3C-8754F05E1F97}" type="presOf" srcId="{671D16B1-DF83-4E41-A141-A8ED74A69A88}" destId="{56D466E0-A810-4E03-A664-079C001BE4C8}" srcOrd="0" destOrd="0" presId="urn:microsoft.com/office/officeart/2008/layout/AccentedPicture"/>
    <dgm:cxn modelId="{0F905D67-A47D-4160-BA54-49A0176F21B8}" srcId="{86A8C7CE-3B9B-44E9-BFE7-4F3873DB45F0}" destId="{61CFB8E4-54A9-4D08-AB5B-545D99E94D8D}" srcOrd="2" destOrd="0" parTransId="{4D8550E2-CC3E-4220-B2EA-B80A9C0163E5}" sibTransId="{2412E54D-6570-4F9C-B03D-FBBC5B68A169}"/>
    <dgm:cxn modelId="{CB3B1FC0-8083-4787-8C9D-A262B2E3EA67}" srcId="{86A8C7CE-3B9B-44E9-BFE7-4F3873DB45F0}" destId="{671D16B1-DF83-4E41-A141-A8ED74A69A88}" srcOrd="0" destOrd="0" parTransId="{3E19AB4F-C6AD-48D0-B613-2B57BA3E1FE4}" sibTransId="{DCA900C8-EA80-400C-9444-0C19040DF93B}"/>
    <dgm:cxn modelId="{7CDEEAAE-711F-4F17-8CD0-B478AF97C461}" srcId="{86A8C7CE-3B9B-44E9-BFE7-4F3873DB45F0}" destId="{EB8E1CD7-B4CD-412D-ACD9-951221F0FA51}" srcOrd="3" destOrd="0" parTransId="{61667F74-9D05-4633-AA4A-1A1A02576136}" sibTransId="{220B0333-5BB0-4CDD-992B-2B658E11A20A}"/>
    <dgm:cxn modelId="{91675E17-65B9-4604-8A10-75D6834495E0}" srcId="{86A8C7CE-3B9B-44E9-BFE7-4F3873DB45F0}" destId="{5497B92C-CB4C-42FA-A14C-0BF36987F158}" srcOrd="1" destOrd="0" parTransId="{D05659AD-C7BF-4D4E-8028-8E8386E46D21}" sibTransId="{365A6357-A2B5-4E39-BF28-92540A480854}"/>
    <dgm:cxn modelId="{B4DC4EEF-A39A-4851-91CA-C3919C787AA7}" type="presOf" srcId="{5497B92C-CB4C-42FA-A14C-0BF36987F158}" destId="{59314AEA-C8DD-433E-A993-1DE4A73160CA}" srcOrd="0" destOrd="0" presId="urn:microsoft.com/office/officeart/2008/layout/AccentedPicture"/>
    <dgm:cxn modelId="{9DF31874-0A0D-4CD3-B3D0-97735BA2F581}" type="presOf" srcId="{EB8E1CD7-B4CD-412D-ACD9-951221F0FA51}" destId="{3E83988D-7F84-4BCF-B497-CB135A904568}" srcOrd="0" destOrd="0" presId="urn:microsoft.com/office/officeart/2008/layout/AccentedPicture"/>
    <dgm:cxn modelId="{67BE2C09-DECF-45B7-878F-F39FAF20ED45}" type="presParOf" srcId="{F5A7C436-1800-4B85-8BE9-378D74FFC8F4}" destId="{CF9EA4FE-549F-4E0D-86C1-F15EB3C29877}" srcOrd="0" destOrd="0" presId="urn:microsoft.com/office/officeart/2008/layout/AccentedPicture"/>
    <dgm:cxn modelId="{85593D8C-F0E0-49DF-AD39-EF4ECB6A65A3}" type="presParOf" srcId="{F5A7C436-1800-4B85-8BE9-378D74FFC8F4}" destId="{56D466E0-A810-4E03-A664-079C001BE4C8}" srcOrd="1" destOrd="0" presId="urn:microsoft.com/office/officeart/2008/layout/AccentedPicture"/>
    <dgm:cxn modelId="{2DD39072-8FCF-4BD2-96C8-810F62F61AE4}" type="presParOf" srcId="{F5A7C436-1800-4B85-8BE9-378D74FFC8F4}" destId="{D125951C-4851-4B64-ADA2-B2FCA5F5BEA9}" srcOrd="2" destOrd="0" presId="urn:microsoft.com/office/officeart/2008/layout/AccentedPicture"/>
    <dgm:cxn modelId="{5F9A0CF9-3417-4BBF-83CC-CDFB1B1EDC14}" type="presParOf" srcId="{D125951C-4851-4B64-ADA2-B2FCA5F5BEA9}" destId="{1B0D219B-CEE7-4CD8-A3A7-38EBCE228EFB}" srcOrd="0" destOrd="0" presId="urn:microsoft.com/office/officeart/2008/layout/AccentedPicture"/>
    <dgm:cxn modelId="{D38BF69A-26C8-4212-925B-A4F30B230EA4}" type="presParOf" srcId="{1B0D219B-CEE7-4CD8-A3A7-38EBCE228EFB}" destId="{011F7D48-3CE1-42EC-8B17-CC6574F95866}" srcOrd="0" destOrd="0" presId="urn:microsoft.com/office/officeart/2008/layout/AccentedPicture"/>
    <dgm:cxn modelId="{9F14CEB7-AB66-453A-9949-FECF92C02F43}" type="presParOf" srcId="{1B0D219B-CEE7-4CD8-A3A7-38EBCE228EFB}" destId="{EF7382DF-EF46-49AE-BE89-6E46A71652B2}" srcOrd="1" destOrd="0" presId="urn:microsoft.com/office/officeart/2008/layout/AccentedPicture"/>
    <dgm:cxn modelId="{38717BB9-CA58-46A8-9EC7-4E0FCEE29A1E}" type="presParOf" srcId="{1B0D219B-CEE7-4CD8-A3A7-38EBCE228EFB}" destId="{95576B7F-CB96-447E-9CF7-93700C36241B}" srcOrd="2" destOrd="0" presId="urn:microsoft.com/office/officeart/2008/layout/AccentedPicture"/>
    <dgm:cxn modelId="{ADC50331-BED0-45A1-87DC-568FB8304D80}" type="presParOf" srcId="{95576B7F-CB96-447E-9CF7-93700C36241B}" destId="{59314AEA-C8DD-433E-A993-1DE4A73160CA}" srcOrd="0" destOrd="0" presId="urn:microsoft.com/office/officeart/2008/layout/AccentedPicture"/>
    <dgm:cxn modelId="{5D44D8A7-1B37-42C6-AC41-6947271937CD}" type="presParOf" srcId="{D125951C-4851-4B64-ADA2-B2FCA5F5BEA9}" destId="{B026D03A-2507-4631-8D7D-B24E2D362182}" srcOrd="1" destOrd="0" presId="urn:microsoft.com/office/officeart/2008/layout/AccentedPicture"/>
    <dgm:cxn modelId="{72FA11FF-99D5-4567-A55F-EE6C10E0ADFB}" type="presParOf" srcId="{D125951C-4851-4B64-ADA2-B2FCA5F5BEA9}" destId="{B7233CF5-9B01-4D74-9D1C-BD5448C9C4C9}" srcOrd="2" destOrd="0" presId="urn:microsoft.com/office/officeart/2008/layout/AccentedPicture"/>
    <dgm:cxn modelId="{B55F3C60-D5DD-4554-935C-F47777D16D15}" type="presParOf" srcId="{B7233CF5-9B01-4D74-9D1C-BD5448C9C4C9}" destId="{10414696-632E-42FA-A323-74D95DA9D0AC}" srcOrd="0" destOrd="0" presId="urn:microsoft.com/office/officeart/2008/layout/AccentedPicture"/>
    <dgm:cxn modelId="{DD53A1B5-9E8F-47E3-95AF-8CC699365484}" type="presParOf" srcId="{B7233CF5-9B01-4D74-9D1C-BD5448C9C4C9}" destId="{7BAA8371-F79D-4B00-BB7B-3127EB765A3B}" srcOrd="1" destOrd="0" presId="urn:microsoft.com/office/officeart/2008/layout/AccentedPicture"/>
    <dgm:cxn modelId="{107F843E-D9D3-4BCB-9D71-304CA7AA6C41}" type="presParOf" srcId="{B7233CF5-9B01-4D74-9D1C-BD5448C9C4C9}" destId="{CA5FDD37-CB14-4F1A-948B-B74AEE9A2976}" srcOrd="2" destOrd="0" presId="urn:microsoft.com/office/officeart/2008/layout/AccentedPicture"/>
    <dgm:cxn modelId="{61A35B77-C3D8-4B19-B2CB-3B2E198F280B}" type="presParOf" srcId="{CA5FDD37-CB14-4F1A-948B-B74AEE9A2976}" destId="{A116310A-D221-4FC5-9479-72885C5AA7C5}" srcOrd="0" destOrd="0" presId="urn:microsoft.com/office/officeart/2008/layout/AccentedPicture"/>
    <dgm:cxn modelId="{7D10B70B-6598-4374-A776-8ACD8E12C614}" type="presParOf" srcId="{D125951C-4851-4B64-ADA2-B2FCA5F5BEA9}" destId="{8B93F85A-A678-458C-B46E-9600280FD2A6}" srcOrd="3" destOrd="0" presId="urn:microsoft.com/office/officeart/2008/layout/AccentedPicture"/>
    <dgm:cxn modelId="{BA0A827F-FA8D-433F-86D3-9E584B2F5B79}" type="presParOf" srcId="{D125951C-4851-4B64-ADA2-B2FCA5F5BEA9}" destId="{34DD5895-13D6-4F2E-8E2D-B406967391DF}" srcOrd="4" destOrd="0" presId="urn:microsoft.com/office/officeart/2008/layout/AccentedPicture"/>
    <dgm:cxn modelId="{F7A99B2C-1A49-4BA1-A321-4BFB8A959855}" type="presParOf" srcId="{34DD5895-13D6-4F2E-8E2D-B406967391DF}" destId="{76384DE3-369B-4D94-A4E4-EF618B3E00FA}" srcOrd="0" destOrd="0" presId="urn:microsoft.com/office/officeart/2008/layout/AccentedPicture"/>
    <dgm:cxn modelId="{1D15D6DE-CC5F-463A-AC48-ABDA2C899882}" type="presParOf" srcId="{34DD5895-13D6-4F2E-8E2D-B406967391DF}" destId="{DE3995AC-FF16-4DC6-8B2A-15455A1EA3BF}" srcOrd="1" destOrd="0" presId="urn:microsoft.com/office/officeart/2008/layout/AccentedPicture"/>
    <dgm:cxn modelId="{368BF210-08A4-409E-AFB6-23A1F60E4999}" type="presParOf" srcId="{34DD5895-13D6-4F2E-8E2D-B406967391DF}" destId="{FD6E9181-8B4B-4749-9F9D-E26FC2595BC3}" srcOrd="2" destOrd="0" presId="urn:microsoft.com/office/officeart/2008/layout/AccentedPicture"/>
    <dgm:cxn modelId="{E0003A97-8DD2-49E8-A80F-2D21DB16D494}" type="presParOf" srcId="{FD6E9181-8B4B-4749-9F9D-E26FC2595BC3}" destId="{3E83988D-7F84-4BCF-B497-CB135A904568}" srcOrd="0" destOrd="0" presId="urn:microsoft.com/office/officeart/2008/layout/AccentedPicture"/>
    <dgm:cxn modelId="{070C61BB-1D26-4D7A-9D94-C247B901D989}" type="presParOf" srcId="{F5A7C436-1800-4B85-8BE9-378D74FFC8F4}" destId="{4EE7E6B8-1E78-406F-8117-055888B49C2A}" srcOrd="3" destOrd="0" presId="urn:microsoft.com/office/officeart/2008/layout/AccentedPicture"/>
    <dgm:cxn modelId="{AAAF1C22-1824-47F0-B793-9F7542F612C2}" type="presParOf" srcId="{4EE7E6B8-1E78-406F-8117-055888B49C2A}" destId="{96333237-D2D0-4685-B750-A3F3AAC4308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ADEE6-3F3F-46CE-8713-DBD9BAE87086}">
      <dsp:nvSpPr>
        <dsp:cNvPr id="0" name=""/>
        <dsp:cNvSpPr/>
      </dsp:nvSpPr>
      <dsp:spPr>
        <a:xfrm>
          <a:off x="0" y="0"/>
          <a:ext cx="5975596" cy="14504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600" kern="1200" dirty="0" smtClean="0"/>
            <a:t>Sugerencias de mi compadre que venia trabajando desde hace varios años </a:t>
          </a:r>
          <a:endParaRPr lang="es-BO" sz="2600" kern="1200" dirty="0"/>
        </a:p>
      </dsp:txBody>
      <dsp:txXfrm>
        <a:off x="42483" y="42483"/>
        <a:ext cx="4410403" cy="1365525"/>
      </dsp:txXfrm>
    </dsp:sp>
    <dsp:sp modelId="{80B5E6EE-CC08-4D49-976A-688157700751}">
      <dsp:nvSpPr>
        <dsp:cNvPr id="0" name=""/>
        <dsp:cNvSpPr/>
      </dsp:nvSpPr>
      <dsp:spPr>
        <a:xfrm>
          <a:off x="527258" y="1692240"/>
          <a:ext cx="5975596" cy="14504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600" kern="1200" dirty="0" smtClean="0"/>
            <a:t>Me fui integrando a la asociación de apicultores AAPIMMACH</a:t>
          </a:r>
          <a:endParaRPr lang="es-BO" sz="2600" kern="1200" dirty="0"/>
        </a:p>
      </dsp:txBody>
      <dsp:txXfrm>
        <a:off x="569741" y="1734723"/>
        <a:ext cx="4420551" cy="1365525"/>
      </dsp:txXfrm>
    </dsp:sp>
    <dsp:sp modelId="{07853295-7A22-4A03-846A-AD75B35B993F}">
      <dsp:nvSpPr>
        <dsp:cNvPr id="0" name=""/>
        <dsp:cNvSpPr/>
      </dsp:nvSpPr>
      <dsp:spPr>
        <a:xfrm>
          <a:off x="1054516" y="3384481"/>
          <a:ext cx="5975596" cy="14504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600" kern="1200" dirty="0" smtClean="0"/>
            <a:t>Estoy consolidando la apicultura  , actualmente tengo 20 colmenas en producción.</a:t>
          </a:r>
          <a:endParaRPr lang="es-BO" sz="2600" kern="1200" dirty="0"/>
        </a:p>
      </dsp:txBody>
      <dsp:txXfrm>
        <a:off x="1096999" y="3426964"/>
        <a:ext cx="4420551" cy="1365525"/>
      </dsp:txXfrm>
    </dsp:sp>
    <dsp:sp modelId="{02DBA70A-796C-4F73-BC53-965A46664D94}">
      <dsp:nvSpPr>
        <dsp:cNvPr id="0" name=""/>
        <dsp:cNvSpPr/>
      </dsp:nvSpPr>
      <dsp:spPr>
        <a:xfrm>
          <a:off x="5032776" y="1099956"/>
          <a:ext cx="942819" cy="9428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3600" kern="1200"/>
        </a:p>
      </dsp:txBody>
      <dsp:txXfrm>
        <a:off x="5244910" y="1099956"/>
        <a:ext cx="518551" cy="709471"/>
      </dsp:txXfrm>
    </dsp:sp>
    <dsp:sp modelId="{C46AAAFF-0116-4F83-8B57-DC1F82DF3F5D}">
      <dsp:nvSpPr>
        <dsp:cNvPr id="0" name=""/>
        <dsp:cNvSpPr/>
      </dsp:nvSpPr>
      <dsp:spPr>
        <a:xfrm>
          <a:off x="5560034" y="2782526"/>
          <a:ext cx="942819" cy="94281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3600" kern="1200"/>
        </a:p>
      </dsp:txBody>
      <dsp:txXfrm>
        <a:off x="5772168" y="2782526"/>
        <a:ext cx="518551" cy="709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163E5-6341-4272-A0D1-8B643EF63B7D}">
      <dsp:nvSpPr>
        <dsp:cNvPr id="0" name=""/>
        <dsp:cNvSpPr/>
      </dsp:nvSpPr>
      <dsp:spPr>
        <a:xfrm>
          <a:off x="3118472" y="3160"/>
          <a:ext cx="1779984" cy="115698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300" kern="1200" dirty="0" smtClean="0"/>
            <a:t>Aprender el manejo y el cuidado de la naturaleza y el bosque</a:t>
          </a:r>
          <a:endParaRPr lang="es-BO" sz="1300" kern="1200" dirty="0"/>
        </a:p>
      </dsp:txBody>
      <dsp:txXfrm>
        <a:off x="3174952" y="59640"/>
        <a:ext cx="1667024" cy="1044029"/>
      </dsp:txXfrm>
    </dsp:sp>
    <dsp:sp modelId="{8771CAA3-ED6E-48CF-B246-E7B8FD7A0D44}">
      <dsp:nvSpPr>
        <dsp:cNvPr id="0" name=""/>
        <dsp:cNvSpPr/>
      </dsp:nvSpPr>
      <dsp:spPr>
        <a:xfrm>
          <a:off x="169833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1395" y="183063"/>
              </a:moveTo>
              <a:arcTo wR="2310126" hR="2310126" stAng="17577788" swAng="1806149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01FDA-4CDB-4BF1-9343-CD0F989358C9}">
      <dsp:nvSpPr>
        <dsp:cNvPr id="0" name=""/>
        <dsp:cNvSpPr/>
      </dsp:nvSpPr>
      <dsp:spPr>
        <a:xfrm>
          <a:off x="5204461" y="1513425"/>
          <a:ext cx="2002126" cy="132897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20354"/>
                <a:satOff val="2542"/>
                <a:lumOff val="6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20354"/>
                <a:satOff val="2542"/>
                <a:lumOff val="6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20354"/>
                <a:satOff val="2542"/>
                <a:lumOff val="6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300" kern="1200" dirty="0" smtClean="0"/>
            <a:t>En el campo vivimos de nuestra producción, ya que la miel es un alimento complementaria a nuestra alimentación</a:t>
          </a:r>
          <a:endParaRPr lang="es-BO" sz="1300" kern="1200" dirty="0"/>
        </a:p>
      </dsp:txBody>
      <dsp:txXfrm>
        <a:off x="5269336" y="1578300"/>
        <a:ext cx="1872376" cy="1199226"/>
      </dsp:txXfrm>
    </dsp:sp>
    <dsp:sp modelId="{A74C39C8-B2B8-40C3-9E23-9C25F3D7237A}">
      <dsp:nvSpPr>
        <dsp:cNvPr id="0" name=""/>
        <dsp:cNvSpPr/>
      </dsp:nvSpPr>
      <dsp:spPr>
        <a:xfrm>
          <a:off x="169833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9980" y="2274707"/>
              </a:moveTo>
              <a:arcTo wR="2310126" hR="2310126" stAng="21547291" swAng="2069470"/>
            </a:path>
          </a:pathLst>
        </a:custGeom>
        <a:noFill/>
        <a:ln w="6350" cap="flat" cmpd="sng" algn="ctr">
          <a:solidFill>
            <a:schemeClr val="accent2">
              <a:shade val="90000"/>
              <a:hueOff val="-120363"/>
              <a:satOff val="604"/>
              <a:lumOff val="60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7466A-2616-47DD-B522-1032911DB64C}">
      <dsp:nvSpPr>
        <dsp:cNvPr id="0" name=""/>
        <dsp:cNvSpPr/>
      </dsp:nvSpPr>
      <dsp:spPr>
        <a:xfrm>
          <a:off x="4476330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300" kern="1200" dirty="0" smtClean="0"/>
            <a:t>La apicultura para mi es una actividad complementaria </a:t>
          </a:r>
          <a:endParaRPr lang="es-BO" sz="1300" kern="1200" dirty="0"/>
        </a:p>
      </dsp:txBody>
      <dsp:txXfrm>
        <a:off x="4532810" y="4238698"/>
        <a:ext cx="1667024" cy="1044029"/>
      </dsp:txXfrm>
    </dsp:sp>
    <dsp:sp modelId="{264013E8-E27C-4166-8287-1EA0855A70D5}">
      <dsp:nvSpPr>
        <dsp:cNvPr id="0" name=""/>
        <dsp:cNvSpPr/>
      </dsp:nvSpPr>
      <dsp:spPr>
        <a:xfrm>
          <a:off x="169833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6350" cap="flat" cmpd="sng" algn="ctr">
          <a:solidFill>
            <a:schemeClr val="accent2">
              <a:shade val="90000"/>
              <a:hueOff val="-240726"/>
              <a:satOff val="1208"/>
              <a:lumOff val="121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01E3F-18EF-4A8B-B4A1-5CF46D1467C2}">
      <dsp:nvSpPr>
        <dsp:cNvPr id="0" name=""/>
        <dsp:cNvSpPr/>
      </dsp:nvSpPr>
      <dsp:spPr>
        <a:xfrm>
          <a:off x="1760614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61061"/>
                <a:satOff val="7625"/>
                <a:lumOff val="203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61061"/>
                <a:satOff val="7625"/>
                <a:lumOff val="203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61061"/>
                <a:satOff val="7625"/>
                <a:lumOff val="203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300" kern="1200" dirty="0" smtClean="0"/>
            <a:t>Para las mujeres es importante esta actividad , para generar recursos económicos propios </a:t>
          </a:r>
          <a:endParaRPr lang="es-BO" sz="1300" kern="1200" dirty="0"/>
        </a:p>
      </dsp:txBody>
      <dsp:txXfrm>
        <a:off x="1817094" y="4238698"/>
        <a:ext cx="1667024" cy="1044029"/>
      </dsp:txXfrm>
    </dsp:sp>
    <dsp:sp modelId="{D21BEA76-C8DE-43D2-A499-6CE10E7819D4}">
      <dsp:nvSpPr>
        <dsp:cNvPr id="0" name=""/>
        <dsp:cNvSpPr/>
      </dsp:nvSpPr>
      <dsp:spPr>
        <a:xfrm>
          <a:off x="169833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6350" cap="flat" cmpd="sng" algn="ctr">
          <a:solidFill>
            <a:schemeClr val="accent2">
              <a:shade val="90000"/>
              <a:hueOff val="-361089"/>
              <a:satOff val="1812"/>
              <a:lumOff val="181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07DC7-4410-43B8-9C5F-DF4645439FE5}">
      <dsp:nvSpPr>
        <dsp:cNvPr id="0" name=""/>
        <dsp:cNvSpPr/>
      </dsp:nvSpPr>
      <dsp:spPr>
        <a:xfrm>
          <a:off x="921411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300" kern="1200" dirty="0" smtClean="0"/>
            <a:t>Generar ingresos económicos para la familia </a:t>
          </a:r>
          <a:endParaRPr lang="es-BO" sz="1300" kern="1200" dirty="0"/>
        </a:p>
      </dsp:txBody>
      <dsp:txXfrm>
        <a:off x="977891" y="1655898"/>
        <a:ext cx="1667024" cy="1044029"/>
      </dsp:txXfrm>
    </dsp:sp>
    <dsp:sp modelId="{20F2D6E6-8CE4-4BEE-8297-E1C662AD3AAB}">
      <dsp:nvSpPr>
        <dsp:cNvPr id="0" name=""/>
        <dsp:cNvSpPr/>
      </dsp:nvSpPr>
      <dsp:spPr>
        <a:xfrm>
          <a:off x="169833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6350" cap="flat" cmpd="sng" algn="ctr">
          <a:solidFill>
            <a:schemeClr val="accent2">
              <a:shade val="90000"/>
              <a:hueOff val="-481452"/>
              <a:satOff val="2416"/>
              <a:lumOff val="242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EA4FE-549F-4E0D-86C1-F15EB3C29877}">
      <dsp:nvSpPr>
        <dsp:cNvPr id="0" name=""/>
        <dsp:cNvSpPr/>
      </dsp:nvSpPr>
      <dsp:spPr>
        <a:xfrm>
          <a:off x="268980" y="376171"/>
          <a:ext cx="3929367" cy="501194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466E0-A810-4E03-A664-079C001BE4C8}">
      <dsp:nvSpPr>
        <dsp:cNvPr id="0" name=""/>
        <dsp:cNvSpPr/>
      </dsp:nvSpPr>
      <dsp:spPr>
        <a:xfrm>
          <a:off x="426155" y="2180472"/>
          <a:ext cx="3025612" cy="30071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6500" kern="1200"/>
        </a:p>
      </dsp:txBody>
      <dsp:txXfrm>
        <a:off x="426155" y="2180472"/>
        <a:ext cx="3025612" cy="3007168"/>
      </dsp:txXfrm>
    </dsp:sp>
    <dsp:sp modelId="{EF7382DF-EF46-49AE-BE89-6E46A71652B2}">
      <dsp:nvSpPr>
        <dsp:cNvPr id="0" name=""/>
        <dsp:cNvSpPr/>
      </dsp:nvSpPr>
      <dsp:spPr>
        <a:xfrm>
          <a:off x="3521734" y="125574"/>
          <a:ext cx="1353225" cy="135322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14AEA-C8DD-433E-A993-1DE4A73160CA}">
      <dsp:nvSpPr>
        <dsp:cNvPr id="0" name=""/>
        <dsp:cNvSpPr/>
      </dsp:nvSpPr>
      <dsp:spPr>
        <a:xfrm>
          <a:off x="4874960" y="125574"/>
          <a:ext cx="2194538" cy="1353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400" kern="1200" dirty="0" smtClean="0"/>
            <a:t>Vegetación</a:t>
          </a:r>
          <a:endParaRPr lang="es-BO" sz="2400" kern="1200" dirty="0"/>
        </a:p>
      </dsp:txBody>
      <dsp:txXfrm>
        <a:off x="4874960" y="125574"/>
        <a:ext cx="2194538" cy="1353225"/>
      </dsp:txXfrm>
    </dsp:sp>
    <dsp:sp modelId="{7BAA8371-F79D-4B00-BB7B-3127EB765A3B}">
      <dsp:nvSpPr>
        <dsp:cNvPr id="0" name=""/>
        <dsp:cNvSpPr/>
      </dsp:nvSpPr>
      <dsp:spPr>
        <a:xfrm>
          <a:off x="3521734" y="1722380"/>
          <a:ext cx="1353225" cy="135322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6310A-D221-4FC5-9479-72885C5AA7C5}">
      <dsp:nvSpPr>
        <dsp:cNvPr id="0" name=""/>
        <dsp:cNvSpPr/>
      </dsp:nvSpPr>
      <dsp:spPr>
        <a:xfrm>
          <a:off x="4874960" y="1722380"/>
          <a:ext cx="2194538" cy="1353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400" kern="1200" dirty="0" smtClean="0"/>
            <a:t>Especies nativas</a:t>
          </a:r>
          <a:endParaRPr lang="es-BO" sz="2400" kern="1200" dirty="0"/>
        </a:p>
      </dsp:txBody>
      <dsp:txXfrm>
        <a:off x="4874960" y="1722380"/>
        <a:ext cx="2194538" cy="1353225"/>
      </dsp:txXfrm>
    </dsp:sp>
    <dsp:sp modelId="{DE3995AC-FF16-4DC6-8B2A-15455A1EA3BF}">
      <dsp:nvSpPr>
        <dsp:cNvPr id="0" name=""/>
        <dsp:cNvSpPr/>
      </dsp:nvSpPr>
      <dsp:spPr>
        <a:xfrm>
          <a:off x="3521734" y="3319187"/>
          <a:ext cx="1353225" cy="135322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3988D-7F84-4BCF-B497-CB135A904568}">
      <dsp:nvSpPr>
        <dsp:cNvPr id="0" name=""/>
        <dsp:cNvSpPr/>
      </dsp:nvSpPr>
      <dsp:spPr>
        <a:xfrm>
          <a:off x="4874960" y="3319187"/>
          <a:ext cx="2194538" cy="1353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400" kern="1200" dirty="0" smtClean="0"/>
            <a:t>Conservación de nuestro bosque chaqueño</a:t>
          </a:r>
          <a:endParaRPr lang="es-BO" sz="2400" kern="1200" dirty="0"/>
        </a:p>
      </dsp:txBody>
      <dsp:txXfrm>
        <a:off x="4874960" y="3319187"/>
        <a:ext cx="2194538" cy="1353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8309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0713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4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1807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88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6940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9683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9959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9141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0532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49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9708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23991" y="1162050"/>
            <a:ext cx="6791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 smtClean="0">
                <a:solidFill>
                  <a:srgbClr val="FFBF0B"/>
                </a:solidFill>
                <a:latin typeface="Raleway" panose="020B0503030101060003" pitchFamily="34" charset="0"/>
              </a:rPr>
              <a:t>TEMA</a:t>
            </a:r>
            <a:r>
              <a:rPr lang="x-none" sz="3200" b="1" smtClean="0">
                <a:solidFill>
                  <a:srgbClr val="FFBF0B"/>
                </a:solidFill>
                <a:latin typeface="Raleway" panose="020B0503030101060003" pitchFamily="34" charset="0"/>
              </a:rPr>
              <a:t>: </a:t>
            </a:r>
            <a:r>
              <a:rPr lang="es-BO" sz="3200" b="1" dirty="0" smtClean="0">
                <a:solidFill>
                  <a:srgbClr val="FFBF0B"/>
                </a:solidFill>
                <a:latin typeface="Raleway" panose="020B0503030101060003" pitchFamily="34" charset="0"/>
              </a:rPr>
              <a:t>EXPERIENCIAS DESDE LAS MUJERES DEL CHACO </a:t>
            </a:r>
            <a:endParaRPr lang="x-none" sz="3200" b="1" dirty="0" smtClean="0">
              <a:solidFill>
                <a:srgbClr val="FFBF0B"/>
              </a:solidFill>
              <a:latin typeface="Raleway" panose="020B0503030101060003" pitchFamily="34" charset="0"/>
            </a:endParaRPr>
          </a:p>
        </p:txBody>
      </p:sp>
      <p:pic>
        <p:nvPicPr>
          <p:cNvPr id="1030" name="Picture 6" descr="D:\Propoleo AAPIMM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648" y="312827"/>
            <a:ext cx="1648369" cy="16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4" descr="IMG_622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0" y="4271749"/>
            <a:ext cx="2623915" cy="2586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D: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91" y="2239267"/>
            <a:ext cx="6068582" cy="42570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04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79079128"/>
              </p:ext>
            </p:extLst>
          </p:nvPr>
        </p:nvGraphicFramePr>
        <p:xfrm>
          <a:off x="3424073" y="1142747"/>
          <a:ext cx="7030113" cy="483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63773" y="982638"/>
            <a:ext cx="2852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4000" dirty="0" smtClean="0">
                <a:solidFill>
                  <a:srgbClr val="C00000"/>
                </a:solidFill>
              </a:rPr>
              <a:t>¿Como nace la iniciativa ?</a:t>
            </a:r>
            <a:endParaRPr lang="es-BO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4955960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586854" y="894975"/>
            <a:ext cx="2487311" cy="113749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6 Grupo"/>
          <p:cNvGrpSpPr/>
          <p:nvPr/>
        </p:nvGrpSpPr>
        <p:grpSpPr>
          <a:xfrm>
            <a:off x="586853" y="1208874"/>
            <a:ext cx="2487311" cy="1137494"/>
            <a:chOff x="5527342" y="0"/>
            <a:chExt cx="2487311" cy="1137494"/>
          </a:xfrm>
        </p:grpSpPr>
        <p:sp>
          <p:nvSpPr>
            <p:cNvPr id="8" name="7 Rectángulo"/>
            <p:cNvSpPr/>
            <p:nvPr/>
          </p:nvSpPr>
          <p:spPr>
            <a:xfrm>
              <a:off x="5527342" y="0"/>
              <a:ext cx="2487311" cy="11374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5527342" y="0"/>
              <a:ext cx="2487311" cy="1137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2000" kern="1200" dirty="0" smtClean="0">
                  <a:solidFill>
                    <a:srgbClr val="C00000"/>
                  </a:solidFill>
                </a:rPr>
                <a:t>Esta Actividad de la apicultura nos sirve para </a:t>
              </a:r>
              <a:r>
                <a:rPr lang="es-BO" kern="1200" dirty="0" smtClean="0">
                  <a:solidFill>
                    <a:srgbClr val="C00000"/>
                  </a:solidFill>
                </a:rPr>
                <a:t>:</a:t>
              </a:r>
              <a:endParaRPr lang="es-BO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02692" y="1518511"/>
            <a:ext cx="783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BO" dirty="0" smtClean="0"/>
          </a:p>
          <a:p>
            <a:endParaRPr lang="es-BO" dirty="0"/>
          </a:p>
        </p:txBody>
      </p:sp>
      <p:sp>
        <p:nvSpPr>
          <p:cNvPr id="4" name="3 CuadroTexto"/>
          <p:cNvSpPr txBox="1"/>
          <p:nvPr/>
        </p:nvSpPr>
        <p:spPr>
          <a:xfrm>
            <a:off x="3274541" y="1779373"/>
            <a:ext cx="725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 smtClean="0"/>
              <a:t> </a:t>
            </a:r>
            <a:endParaRPr lang="es-BO" dirty="0"/>
          </a:p>
        </p:txBody>
      </p:sp>
      <p:sp>
        <p:nvSpPr>
          <p:cNvPr id="6" name="5 CuadroTexto"/>
          <p:cNvSpPr txBox="1"/>
          <p:nvPr/>
        </p:nvSpPr>
        <p:spPr>
          <a:xfrm>
            <a:off x="1160060" y="900752"/>
            <a:ext cx="320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 smtClean="0"/>
              <a:t>Como vemos a la apicultura en la región del Chaco </a:t>
            </a:r>
            <a:endParaRPr lang="es-BO" sz="20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89359781"/>
              </p:ext>
            </p:extLst>
          </p:nvPr>
        </p:nvGraphicFramePr>
        <p:xfrm>
          <a:off x="3189478" y="981740"/>
          <a:ext cx="7338479" cy="551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39241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4901" y="979467"/>
            <a:ext cx="6141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dirty="0" smtClean="0"/>
              <a:t>Nuestras necesidades  :</a:t>
            </a:r>
          </a:p>
          <a:p>
            <a:pPr algn="ctr"/>
            <a:endParaRPr lang="es-BO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688608" y="1651378"/>
            <a:ext cx="696035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BO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Transformaciones de la miel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 Crecer como mujeres apicultoras en el rubro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Centro de acopio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Fortalecimiento en el rubro para mujeres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sz="2800" dirty="0" smtClean="0"/>
          </a:p>
          <a:p>
            <a:endParaRPr lang="es-BO" sz="2800" dirty="0" smtClean="0"/>
          </a:p>
          <a:p>
            <a:endParaRPr lang="es-BO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sz="3200" dirty="0" smtClean="0"/>
          </a:p>
          <a:p>
            <a:endParaRPr lang="es-BO" sz="3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8508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15519" y="645691"/>
            <a:ext cx="658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dirty="0" smtClean="0"/>
              <a:t>SUEÑOS COMO APICULTORA </a:t>
            </a:r>
            <a:endParaRPr lang="es-BO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914401" y="1721825"/>
            <a:ext cx="105906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s-BO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Que  todas las mujeres dedicadas a la apicultura seamos cada día mas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Gestión económica determinada por la actividad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Mercados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Transformación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Capacitaciones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Ambientes para trabajo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sz="2800" dirty="0"/>
          </a:p>
        </p:txBody>
      </p:sp>
    </p:spTree>
    <p:extLst>
      <p:ext uri="{BB962C8B-B14F-4D97-AF65-F5344CB8AC3E}">
        <p14:creationId xmlns:p14="http://schemas.microsoft.com/office/powerpoint/2010/main" val="963304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96788" y="827302"/>
            <a:ext cx="3683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4000" b="1" dirty="0" smtClean="0"/>
              <a:t>DIA A DIA</a:t>
            </a:r>
            <a:endParaRPr lang="es-BO" sz="4000" b="1" dirty="0"/>
          </a:p>
        </p:txBody>
      </p:sp>
      <p:pic>
        <p:nvPicPr>
          <p:cNvPr id="1026" name="Picture 2" descr="D:\WhatsApp Image 2020-11-06 at 12.31.28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00" y="2538485"/>
            <a:ext cx="3068022" cy="27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171291181_740215_0000000001_noticia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2538485"/>
            <a:ext cx="3468870" cy="26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152633" y="2885575"/>
            <a:ext cx="6264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7200" dirty="0" smtClean="0">
                <a:solidFill>
                  <a:schemeClr val="bg1"/>
                </a:solidFill>
              </a:rPr>
              <a:t>GRACIAS POR SU ATENCION </a:t>
            </a:r>
            <a:endParaRPr lang="es-BO" sz="7200" dirty="0">
              <a:solidFill>
                <a:schemeClr val="bg1"/>
              </a:solidFill>
            </a:endParaRPr>
          </a:p>
        </p:txBody>
      </p:sp>
      <p:pic>
        <p:nvPicPr>
          <p:cNvPr id="4" name="Imagen 9" descr="IMG_08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19" y="1426893"/>
            <a:ext cx="6513872" cy="3563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2306471" y="5017660"/>
            <a:ext cx="667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200" b="1" dirty="0" smtClean="0"/>
              <a:t>GRACIAS POR SU ATENCION </a:t>
            </a:r>
            <a:endParaRPr lang="es-BO" sz="3200" b="1" dirty="0"/>
          </a:p>
        </p:txBody>
      </p:sp>
    </p:spTree>
    <p:extLst>
      <p:ext uri="{BB962C8B-B14F-4D97-AF65-F5344CB8AC3E}">
        <p14:creationId xmlns:p14="http://schemas.microsoft.com/office/powerpoint/2010/main" val="40371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194</Words>
  <Application>Microsoft Office PowerPoint</Application>
  <PresentationFormat>Personalizado</PresentationFormat>
  <Paragraphs>40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Cabrera Ovando</dc:creator>
  <cp:lastModifiedBy>Usuario</cp:lastModifiedBy>
  <cp:revision>25</cp:revision>
  <dcterms:created xsi:type="dcterms:W3CDTF">2020-11-09T17:12:19Z</dcterms:created>
  <dcterms:modified xsi:type="dcterms:W3CDTF">2020-12-02T16:53:11Z</dcterms:modified>
</cp:coreProperties>
</file>