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0718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229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381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232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611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809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251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41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406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22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911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3A6F1-AC34-41A3-85F9-D95CC60C236D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821E6-578D-442D-A157-5B88E62560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185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48" y="901836"/>
            <a:ext cx="7595303" cy="505432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971600" y="971436"/>
            <a:ext cx="6336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INVITARON A MIS PADRES A UNA REUNION DE LA COMUNIDAD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15616" y="4653136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PORQUE NO ME LLEVARON …SERA QUE LOS  NIÑOS NO PODEMO ESTAR…</a:t>
            </a:r>
            <a:endParaRPr lang="es-E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5503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2</cp:revision>
  <dcterms:created xsi:type="dcterms:W3CDTF">2017-09-12T01:49:10Z</dcterms:created>
  <dcterms:modified xsi:type="dcterms:W3CDTF">2017-09-12T01:59:40Z</dcterms:modified>
</cp:coreProperties>
</file>