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05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907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0481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346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496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704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496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168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3259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108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0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90FCD-A631-4AF4-A700-EC27FE1E8937}" type="datetimeFigureOut">
              <a:rPr lang="es-ES" smtClean="0"/>
              <a:t>10/09/2017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CD760-5BE3-4CD1-B16F-9198E7B373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850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5760640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1027" name="Picture 3" descr="C:\Users\Usuario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305" y="692696"/>
            <a:ext cx="8006675" cy="561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751705" y="5165576"/>
            <a:ext cx="8006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631923" y="5026620"/>
            <a:ext cx="800667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u="sng" cap="small" dirty="0">
                <a:effectLst>
                  <a:outerShdw blurRad="25502" dist="23000" dir="7020000" algn="tl">
                    <a:srgbClr val="000000">
                      <a:alpha val="50000"/>
                    </a:srgbClr>
                  </a:outerShdw>
                </a:effectLst>
              </a:rPr>
              <a:t>ACASO SE TENIA QUE ELABORAR EL PROYECTO CON LA PARTICIPACIÓN DE LOS BENEFICVIARIOS?</a:t>
            </a:r>
            <a:endParaRPr lang="es-ES" sz="3200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35776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4</cp:revision>
  <dcterms:created xsi:type="dcterms:W3CDTF">2017-09-11T03:05:45Z</dcterms:created>
  <dcterms:modified xsi:type="dcterms:W3CDTF">2017-09-11T03:39:36Z</dcterms:modified>
</cp:coreProperties>
</file>