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0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78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282ED-4732-4FF5-B0EC-31E487E9859A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BE8833-CAD7-40A5-8395-D90104389A3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5887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65326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3011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0101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34040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8108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54873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215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0481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48608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6068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20876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48EB5-398D-486D-809C-7345BFF36880}" type="datetimeFigureOut">
              <a:rPr lang="es-ES" smtClean="0"/>
              <a:t>07/10/2017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4DFBCB-4489-4AC6-A6C8-B1A18AFA44A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57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1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1289683"/>
              </p:ext>
            </p:extLst>
          </p:nvPr>
        </p:nvGraphicFramePr>
        <p:xfrm>
          <a:off x="467542" y="548681"/>
          <a:ext cx="8280920" cy="55858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2130"/>
                <a:gridCol w="1872208"/>
                <a:gridCol w="2160240"/>
                <a:gridCol w="1296144"/>
                <a:gridCol w="1800198"/>
              </a:tblGrid>
              <a:tr h="648071">
                <a:tc>
                  <a:txBody>
                    <a:bodyPr/>
                    <a:lstStyle/>
                    <a:p>
                      <a:endParaRPr lang="es-ES" sz="12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Resumen</a:t>
                      </a:r>
                      <a:r>
                        <a:rPr lang="es-ES" sz="12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narrativo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Indicador objetivamente verificable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Medios de verificación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Hipótesis/supuestos/ factores externos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78111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Fin (finalidad) Objetivo general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Incrementados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los ingresos de las familias lideradas por mujeres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menos el 80% de las familias lideradas por mujeres han incrementado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sus ingresos  provenientes de unidades de producción caprinas en un 50%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Diagnósticos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Estudios de base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Los precios d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 </a:t>
                      </a: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los productos y subproductos caprinos se mantienen estables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mantiene la </a:t>
                      </a: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demanda de los productos y subproductos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866368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Objetivo Específico (propósito)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Mejorada la producción caprina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menos el 80% de las familias lideradas por mujeres han 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mejorado la producción caprina en un 30%, respecto al año 2014</a:t>
                      </a:r>
                      <a:endParaRPr lang="es-E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Estudios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base 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Sistemas de seguimiento y evaluación implementados por el proyecto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mantiene la </a:t>
                      </a: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demanda de los productos y subproductos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Existe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oferta de agua para la producción caprina en condiciones normales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19509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Resultado (productos/ componentes)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&gt;Mujeres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jefas de hogar organizadas</a:t>
                      </a:r>
                    </a:p>
                    <a:p>
                      <a:pPr marL="0" algn="ctr" defTabSz="914400" rtl="0" eaLnBrk="1" latinLnBrk="0" hangingPunct="1"/>
                      <a:endParaRPr lang="es-ES" sz="10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s-ES" sz="10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&gt;Mujeres  aplican buenas prácticas en el manejo del rebaño caprino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finalizar el proyecto, al menos una organización de mujeres productoras caprinas conformada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por comunidad.</a:t>
                      </a:r>
                    </a:p>
                    <a:p>
                      <a:pPr marL="0" algn="ctr" defTabSz="914400" rtl="0" eaLnBrk="1" latinLnBrk="0" hangingPunct="1"/>
                      <a:endParaRPr lang="es-ES" sz="1000" b="1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Al menos el 70% de las familias lideradas por mujeres  están aplicando buenas prácticas de manejo caprino  en sus rebaños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Estudios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base 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Sistemas de seguimiento y evaluación implementados por el proyecto</a:t>
                      </a:r>
                      <a:endParaRPr lang="es-E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Sistematizaciones realizadas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 mantiene la prioridad del gobierno nacional para la organización  facilitando los procesos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Los precios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los insumos necesarios se mantienen estables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1195091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endParaRPr lang="es-ES" sz="12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2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Actividad</a:t>
                      </a:r>
                      <a:endParaRPr lang="es-ES" sz="12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 </a:t>
                      </a: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Desarrollar capacidades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para la organización mediante la capacitación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 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Realizar talleres teórico-prácticos para el buen manejo del rebaño caprino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 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Apoyar la adquisición de insumos mediante transferencias no reembolsables</a:t>
                      </a:r>
                    </a:p>
                    <a:p>
                      <a:pPr marL="0" algn="ctr" defTabSz="914400" rtl="0" eaLnBrk="1" latinLnBrk="0" hangingPunct="1"/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defTabSz="914400" rtl="0" eaLnBrk="1" latinLnBrk="0" hangingPunct="1">
                        <a:buFont typeface="Wingdings 2" pitchFamily="16" charset="2"/>
                        <a:buChar char="C"/>
                      </a:pP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Cursos de capacitación realizados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 2" pitchFamily="16" charset="2"/>
                        <a:buChar char="C"/>
                      </a:pPr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Talleres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 para el buen manejo del rebaño caprino realizados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 2" pitchFamily="16" charset="2"/>
                        <a:buChar char="C"/>
                      </a:pP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Numero de transferencias realizadas</a:t>
                      </a:r>
                    </a:p>
                    <a:p>
                      <a:pPr marL="171450" indent="-171450" algn="l" defTabSz="914400" rtl="0" eaLnBrk="1" latinLnBrk="0" hangingPunct="1">
                        <a:buFont typeface="Wingdings 2" pitchFamily="16" charset="2"/>
                        <a:buChar char="C"/>
                      </a:pP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  <a:sym typeface="Wingdings 2"/>
                        </a:rPr>
                        <a:t>Seguimiento y evaluación de las actividades</a:t>
                      </a:r>
                      <a:endParaRPr lang="es-ES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Sistemas de seguimiento y evaluación implementados por el proyecto</a:t>
                      </a:r>
                      <a:endParaRPr lang="es-E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Evaluación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de resultados</a:t>
                      </a:r>
                      <a:endParaRPr lang="es-ES" sz="1000" b="1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Las mujeres están motivadas y sensibilizadas para los eventos de capacitación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proyecto cuenta</a:t>
                      </a:r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con  los recursos necesarios para realizar las transferencias</a:t>
                      </a:r>
                    </a:p>
                    <a:p>
                      <a:pPr marL="0" algn="ctr" defTabSz="914400" rtl="0" eaLnBrk="1" latinLnBrk="0" hangingPunct="1"/>
                      <a:r>
                        <a:rPr lang="es-ES" sz="1000" b="1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El proyecto cuenta con un sistema de seguimiento y evaluación</a:t>
                      </a:r>
                      <a:endParaRPr lang="es-ES" sz="10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150362" y="123826"/>
            <a:ext cx="6985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s-ES_tradnl" b="1" dirty="0" smtClean="0">
                <a:solidFill>
                  <a:srgbClr val="000099"/>
                </a:solidFill>
                <a:latin typeface="Century Gothic" pitchFamily="34" charset="0"/>
              </a:rPr>
              <a:t>MARCO LÓGICO</a:t>
            </a:r>
            <a:endParaRPr lang="es-MX" b="1" dirty="0">
              <a:solidFill>
                <a:srgbClr val="000099"/>
              </a:solidFill>
              <a:latin typeface="Century Gothic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4192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339</Words>
  <Application>Microsoft Office PowerPoint</Application>
  <PresentationFormat>Presentación en pantalla (4:3)</PresentationFormat>
  <Paragraphs>55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Miranda</dc:creator>
  <cp:lastModifiedBy>Usuario</cp:lastModifiedBy>
  <cp:revision>27</cp:revision>
  <dcterms:created xsi:type="dcterms:W3CDTF">2017-09-22T10:43:50Z</dcterms:created>
  <dcterms:modified xsi:type="dcterms:W3CDTF">2017-10-07T14:31:59Z</dcterms:modified>
</cp:coreProperties>
</file>