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9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313439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218514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327308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41245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115035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213761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392111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90577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112460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415167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189935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34C68-4628-4837-B370-457C8C83733E}" type="datetimeFigureOut">
              <a:rPr lang="es-VE" smtClean="0"/>
              <a:pPr/>
              <a:t>6/10/2017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E321E-F4A7-41E0-8DCB-976F2C983831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xmlns="" val="2290601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844463" y="116632"/>
            <a:ext cx="1455077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Marco Lógico</a:t>
            </a:r>
            <a:endParaRPr lang="es-ES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9799282"/>
              </p:ext>
            </p:extLst>
          </p:nvPr>
        </p:nvGraphicFramePr>
        <p:xfrm>
          <a:off x="251520" y="476672"/>
          <a:ext cx="8496944" cy="5707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1368152"/>
                <a:gridCol w="2880320"/>
              </a:tblGrid>
              <a:tr h="495343">
                <a:tc>
                  <a:txBody>
                    <a:bodyPr/>
                    <a:lstStyle/>
                    <a:p>
                      <a:pPr algn="ctr"/>
                      <a:r>
                        <a:rPr lang="es-VE" sz="12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Descripción resumida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Indicadores clave de resultados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Medios de verificación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Hipótesis (H) /</a:t>
                      </a:r>
                    </a:p>
                    <a:p>
                      <a:pPr algn="ctr"/>
                      <a:r>
                        <a:rPr lang="es-VE" sz="12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Riesgos (R)</a:t>
                      </a:r>
                      <a:endParaRPr lang="es-VE" sz="1200" dirty="0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OBJETIVO GENERAL 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/>
                    </a:p>
                  </a:txBody>
                  <a:tcPr/>
                </a:tc>
              </a:tr>
              <a:tr h="681161">
                <a:tc>
                  <a:txBody>
                    <a:bodyPr/>
                    <a:lstStyle/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ha contribuido a mejorar las condiciones de vida de las Familias  incrementando su</a:t>
                      </a:r>
                    </a:p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seguridad alimentaria y nutricional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80 % de Las familias han incrementado su capacidad de adquirir alimentos sanos, seguros, que cubre sus requerimientos nutricionales y tienen acceso continuo al agua potable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Estudios línea base y evaluación de impacto </a:t>
                      </a:r>
                    </a:p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Análisis de datos</a:t>
                      </a:r>
                    </a:p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recopilados  Estadísticas</a:t>
                      </a:r>
                    </a:p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gubernamentales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mantienen las políticas e inversiones</a:t>
                      </a:r>
                    </a:p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públicas dirigidas a los pequeños</a:t>
                      </a:r>
                    </a:p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productores </a:t>
                      </a:r>
                    </a:p>
                  </a:txBody>
                  <a:tcPr/>
                </a:tc>
              </a:tr>
              <a:tr h="268655">
                <a:tc>
                  <a:txBody>
                    <a:bodyPr/>
                    <a:lstStyle/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OBJETIVO ESPECÍFICO 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/>
                    </a:p>
                  </a:txBody>
                  <a:tcPr/>
                </a:tc>
              </a:tr>
              <a:tr h="6811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 ha incrementado la disponibilidad de alimentos y el ingreso económico de las familias de la Comunidad de Tobajia 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15 de 34 familias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dirty="0" smtClean="0"/>
                        <a:t> ha incrementado la producción de hortalizas n a pequeña escala  para su autoconsumo en un 50% de ahorro</a:t>
                      </a:r>
                      <a:r>
                        <a:rPr lang="es-ES" sz="1200" baseline="0" dirty="0" smtClean="0"/>
                        <a:t> 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Encuestas</a:t>
                      </a:r>
                    </a:p>
                    <a:p>
                      <a:r>
                        <a:rPr lang="es-ES" sz="1200" dirty="0" smtClean="0"/>
                        <a:t>Informes de seguimiento</a:t>
                      </a:r>
                    </a:p>
                    <a:p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Las familias  destinan el incremento de su producción e ingresos económicos a su alimentación así como en la producción agropecuaria 	</a:t>
                      </a:r>
                    </a:p>
                    <a:p>
                      <a:endParaRPr lang="es-VE" sz="1200" dirty="0"/>
                    </a:p>
                  </a:txBody>
                  <a:tcPr/>
                </a:tc>
              </a:tr>
              <a:tr h="212631">
                <a:tc>
                  <a:txBody>
                    <a:bodyPr/>
                    <a:lstStyle/>
                    <a:p>
                      <a:r>
                        <a:rPr lang="es-VE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RESULTADOS 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sz="1200" dirty="0"/>
                    </a:p>
                  </a:txBody>
                  <a:tcPr/>
                </a:tc>
              </a:tr>
              <a:tr h="984777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1) Huertos familiares incrementados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15</a:t>
                      </a:r>
                      <a:r>
                        <a:rPr lang="es-ES" sz="1200" baseline="0" dirty="0" smtClean="0"/>
                        <a:t> de 34 familias con huertos familiares implementados con producción de hortalizas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aseline="0" dirty="0" smtClean="0"/>
                        <a:t>Verificación en campo </a:t>
                      </a:r>
                    </a:p>
                    <a:p>
                      <a:r>
                        <a:rPr lang="es-ES" sz="1200" baseline="0" dirty="0" smtClean="0"/>
                        <a:t>Formulario de seguimiento</a:t>
                      </a:r>
                    </a:p>
                    <a:p>
                      <a:r>
                        <a:rPr lang="es-ES" sz="1200" baseline="0" dirty="0" smtClean="0"/>
                        <a:t>Informes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Familias</a:t>
                      </a:r>
                      <a:r>
                        <a:rPr lang="es-ES" sz="1200" baseline="0" dirty="0" smtClean="0"/>
                        <a:t> establecen normas de usos del sistema de riego para alargar la vida útil.</a:t>
                      </a:r>
                    </a:p>
                    <a:p>
                      <a:r>
                        <a:rPr lang="es-ES" sz="1200" baseline="0" dirty="0" smtClean="0"/>
                        <a:t>Internalizan la producción orgánica y responsabilidad de producción local de los insumos</a:t>
                      </a:r>
                      <a:endParaRPr lang="es-VE" sz="1200" dirty="0"/>
                    </a:p>
                  </a:txBody>
                  <a:tcPr/>
                </a:tc>
              </a:tr>
              <a:tr h="737240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2) Familias</a:t>
                      </a:r>
                      <a:r>
                        <a:rPr lang="es-ES" sz="1200" baseline="0" dirty="0" smtClean="0"/>
                        <a:t>  con  ganadería caprina intensiva 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15 de 30 familias criadores de caprinos extensivo cuenta</a:t>
                      </a:r>
                      <a:r>
                        <a:rPr lang="es-ES" sz="1200" baseline="0" dirty="0" smtClean="0"/>
                        <a:t> con nueva modalidad de crianza 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aseline="0" dirty="0" smtClean="0"/>
                        <a:t>Verificación en campo </a:t>
                      </a:r>
                    </a:p>
                    <a:p>
                      <a:r>
                        <a:rPr lang="es-ES" sz="1200" baseline="0" dirty="0" smtClean="0"/>
                        <a:t>Formulario de seguimiento</a:t>
                      </a:r>
                    </a:p>
                    <a:p>
                      <a:r>
                        <a:rPr lang="es-ES" sz="1200" baseline="0" dirty="0" smtClean="0"/>
                        <a:t>Informes</a:t>
                      </a:r>
                      <a:endParaRPr lang="es-V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Criadores de caprinos internalizan y cooperan en cambiar la infraestructura</a:t>
                      </a:r>
                      <a:r>
                        <a:rPr lang="es-ES" sz="1200" baseline="0" dirty="0" smtClean="0"/>
                        <a:t> reinvirtiendo los ingresos en la producción.</a:t>
                      </a:r>
                    </a:p>
                    <a:p>
                      <a:r>
                        <a:rPr lang="es-ES" sz="1200" baseline="0" dirty="0" smtClean="0"/>
                        <a:t>Normas jurídicas y legales  se cumplen para el control del abigeato</a:t>
                      </a:r>
                      <a:endParaRPr lang="es-VE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050512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269</Words>
  <Application>Microsoft Office PowerPoint</Application>
  <PresentationFormat>Presentación en pantalla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Traelca</dc:creator>
  <cp:lastModifiedBy>juan diego</cp:lastModifiedBy>
  <cp:revision>18</cp:revision>
  <dcterms:created xsi:type="dcterms:W3CDTF">2017-09-27T02:24:44Z</dcterms:created>
  <dcterms:modified xsi:type="dcterms:W3CDTF">2017-10-06T19:36:21Z</dcterms:modified>
</cp:coreProperties>
</file>