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  <p:sldId id="261" r:id="rId5"/>
    <p:sldId id="260" r:id="rId6"/>
  </p:sldIdLst>
  <p:sldSz cx="12192000" cy="6858000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E8EE17-BF2E-4A62-8AD9-3307365D2888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BO"/>
        </a:p>
      </dgm:t>
    </dgm:pt>
    <dgm:pt modelId="{8F4D6C0B-4089-44DB-9C5D-0C8BEE686098}">
      <dgm:prSet phldrT="[Texto]" custT="1"/>
      <dgm:spPr/>
      <dgm:t>
        <a:bodyPr/>
        <a:lstStyle/>
        <a:p>
          <a:r>
            <a:rPr lang="es-BO" sz="1900" b="1" dirty="0" smtClean="0">
              <a:solidFill>
                <a:schemeClr val="tx1"/>
              </a:solidFill>
              <a:latin typeface="Arial Narrow" panose="020B0606020202030204" pitchFamily="34" charset="0"/>
            </a:rPr>
            <a:t>“Nueva Economía Institucional”</a:t>
          </a:r>
        </a:p>
        <a:p>
          <a:r>
            <a:rPr lang="es-BO" sz="1900" b="1" dirty="0" smtClean="0">
              <a:solidFill>
                <a:schemeClr val="tx1"/>
              </a:solidFill>
              <a:latin typeface="Arial Narrow" panose="020B0606020202030204" pitchFamily="34" charset="0"/>
            </a:rPr>
            <a:t>-Conciliar desde una perspectiva </a:t>
          </a:r>
          <a:r>
            <a:rPr lang="es-BO" sz="1900" b="1" dirty="0" err="1" smtClean="0">
              <a:solidFill>
                <a:schemeClr val="tx1"/>
              </a:solidFill>
              <a:latin typeface="Arial Narrow" panose="020B0606020202030204" pitchFamily="34" charset="0"/>
            </a:rPr>
            <a:t>econó</a:t>
          </a:r>
          <a:r>
            <a:rPr lang="es-BO" sz="1900" b="1" dirty="0" smtClean="0">
              <a:solidFill>
                <a:schemeClr val="tx1"/>
              </a:solidFill>
              <a:latin typeface="Arial Narrow" panose="020B0606020202030204" pitchFamily="34" charset="0"/>
            </a:rPr>
            <a:t>- mica los conceptos de eficiencia y sostenibilidad, destacando el rol de las instituciones</a:t>
          </a:r>
        </a:p>
        <a:p>
          <a:r>
            <a:rPr lang="es-BO" sz="1900" b="1" dirty="0" smtClean="0">
              <a:solidFill>
                <a:schemeClr val="tx1"/>
              </a:solidFill>
              <a:latin typeface="Arial Narrow" panose="020B0606020202030204" pitchFamily="34" charset="0"/>
            </a:rPr>
            <a:t>-Atender la Variable Temporal, incentivos al cambio institucional y los costes de </a:t>
          </a:r>
          <a:r>
            <a:rPr lang="es-BO" sz="1900" b="1" dirty="0" err="1" smtClean="0">
              <a:solidFill>
                <a:schemeClr val="tx1"/>
              </a:solidFill>
              <a:latin typeface="Arial Narrow" panose="020B0606020202030204" pitchFamily="34" charset="0"/>
            </a:rPr>
            <a:t>transac</a:t>
          </a:r>
          <a:r>
            <a:rPr lang="es-BO" sz="1900" b="1" dirty="0" smtClean="0">
              <a:solidFill>
                <a:schemeClr val="tx1"/>
              </a:solidFill>
              <a:latin typeface="Arial Narrow" panose="020B0606020202030204" pitchFamily="34" charset="0"/>
            </a:rPr>
            <a:t>- </a:t>
          </a:r>
          <a:r>
            <a:rPr lang="es-BO" sz="1900" b="1" dirty="0" err="1" smtClean="0">
              <a:solidFill>
                <a:schemeClr val="tx1"/>
              </a:solidFill>
              <a:latin typeface="Arial Narrow" panose="020B0606020202030204" pitchFamily="34" charset="0"/>
            </a:rPr>
            <a:t>ción</a:t>
          </a:r>
          <a:endParaRPr lang="es-BO" sz="1900" b="1" dirty="0" smtClean="0">
            <a:solidFill>
              <a:schemeClr val="tx1"/>
            </a:solidFill>
            <a:latin typeface="Arial Narrow" panose="020B0606020202030204" pitchFamily="34" charset="0"/>
          </a:endParaRPr>
        </a:p>
        <a:p>
          <a:endParaRPr lang="es-BO" sz="1900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1F824936-2A57-4A03-8DD8-E8171AE025D8}" type="parTrans" cxnId="{5442544C-0A41-4EA8-8A64-C7BC6D3F3D9C}">
      <dgm:prSet/>
      <dgm:spPr/>
      <dgm:t>
        <a:bodyPr/>
        <a:lstStyle/>
        <a:p>
          <a:endParaRPr lang="es-BO"/>
        </a:p>
      </dgm:t>
    </dgm:pt>
    <dgm:pt modelId="{76F43298-034D-4369-8C00-15935231311C}" type="sibTrans" cxnId="{5442544C-0A41-4EA8-8A64-C7BC6D3F3D9C}">
      <dgm:prSet/>
      <dgm:spPr/>
      <dgm:t>
        <a:bodyPr/>
        <a:lstStyle/>
        <a:p>
          <a:endParaRPr lang="es-BO"/>
        </a:p>
      </dgm:t>
    </dgm:pt>
    <dgm:pt modelId="{1F0D8F68-2A68-4FC7-B0FB-9DE7B62F0E64}">
      <dgm:prSet phldrT="[Texto]" custT="1"/>
      <dgm:spPr/>
      <dgm:t>
        <a:bodyPr/>
        <a:lstStyle/>
        <a:p>
          <a:pPr algn="l"/>
          <a:r>
            <a:rPr lang="es-BO" sz="1900" b="1" dirty="0" smtClean="0">
              <a:solidFill>
                <a:schemeClr val="tx1"/>
              </a:solidFill>
            </a:rPr>
            <a:t>No hay nadie mejor en gestionar sosteniblemente un «recurso de uso común» que los propios implicados. </a:t>
          </a:r>
          <a:endParaRPr lang="es-BO" sz="1900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7318E40B-C9C9-4C17-96F8-758EDBF961F1}" type="parTrans" cxnId="{F055819C-2E82-4904-BC13-839FCC3AAA0B}">
      <dgm:prSet/>
      <dgm:spPr/>
      <dgm:t>
        <a:bodyPr/>
        <a:lstStyle/>
        <a:p>
          <a:endParaRPr lang="es-BO"/>
        </a:p>
      </dgm:t>
    </dgm:pt>
    <dgm:pt modelId="{14AF2150-1B5E-4085-BCA3-6592E19FBAEF}" type="sibTrans" cxnId="{F055819C-2E82-4904-BC13-839FCC3AAA0B}">
      <dgm:prSet/>
      <dgm:spPr/>
      <dgm:t>
        <a:bodyPr/>
        <a:lstStyle/>
        <a:p>
          <a:endParaRPr lang="es-BO"/>
        </a:p>
      </dgm:t>
    </dgm:pt>
    <dgm:pt modelId="{3F888752-BEE2-455A-972E-330B8ABE6A50}">
      <dgm:prSet phldrT="[Texto]" custT="1"/>
      <dgm:spPr/>
      <dgm:t>
        <a:bodyPr/>
        <a:lstStyle/>
        <a:p>
          <a:r>
            <a:rPr lang="es-BO" sz="1900" b="1" dirty="0" smtClean="0">
              <a:solidFill>
                <a:schemeClr val="tx1"/>
              </a:solidFill>
              <a:latin typeface="Arial Narrow" panose="020B0606020202030204" pitchFamily="34" charset="0"/>
            </a:rPr>
            <a:t>Bienes Comunes   un recurso es utilizado por una comunidad que hace sus propias reglas y estos bienes van creciendo en un trabajo conjunto.</a:t>
          </a:r>
          <a:endParaRPr lang="es-BO" sz="1900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FB8E44A8-0A5E-411F-BD9B-0859CCDA2102}" type="parTrans" cxnId="{3C1D4D8F-C508-4FF6-ACB8-181DA7242A66}">
      <dgm:prSet/>
      <dgm:spPr/>
      <dgm:t>
        <a:bodyPr/>
        <a:lstStyle/>
        <a:p>
          <a:endParaRPr lang="es-BO"/>
        </a:p>
      </dgm:t>
    </dgm:pt>
    <dgm:pt modelId="{84D2CBF4-C0C9-4005-B778-E2634FE9695E}" type="sibTrans" cxnId="{3C1D4D8F-C508-4FF6-ACB8-181DA7242A66}">
      <dgm:prSet/>
      <dgm:spPr/>
      <dgm:t>
        <a:bodyPr/>
        <a:lstStyle/>
        <a:p>
          <a:endParaRPr lang="es-BO"/>
        </a:p>
      </dgm:t>
    </dgm:pt>
    <dgm:pt modelId="{28D153A8-D352-4A30-9AE6-6FE4A74F2DD3}" type="pres">
      <dgm:prSet presAssocID="{AAE8EE17-BF2E-4A62-8AD9-3307365D288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BO"/>
        </a:p>
      </dgm:t>
    </dgm:pt>
    <dgm:pt modelId="{D60ADEF0-F6A5-4F6D-9D09-E1562DBA3C4E}" type="pres">
      <dgm:prSet presAssocID="{8F4D6C0B-4089-44DB-9C5D-0C8BEE686098}" presName="parentLin" presStyleCnt="0"/>
      <dgm:spPr/>
    </dgm:pt>
    <dgm:pt modelId="{34A21B62-19F6-466C-A61F-C7194DA0924A}" type="pres">
      <dgm:prSet presAssocID="{8F4D6C0B-4089-44DB-9C5D-0C8BEE686098}" presName="parentLeftMargin" presStyleLbl="node1" presStyleIdx="0" presStyleCnt="3"/>
      <dgm:spPr/>
      <dgm:t>
        <a:bodyPr/>
        <a:lstStyle/>
        <a:p>
          <a:endParaRPr lang="es-BO"/>
        </a:p>
      </dgm:t>
    </dgm:pt>
    <dgm:pt modelId="{756C5A2C-0CFE-4826-A430-26822798B296}" type="pres">
      <dgm:prSet presAssocID="{8F4D6C0B-4089-44DB-9C5D-0C8BEE686098}" presName="parentText" presStyleLbl="node1" presStyleIdx="0" presStyleCnt="3" custScaleX="130052" custScaleY="141977" custLinFactNeighborX="-100000" custLinFactNeighborY="5670">
        <dgm:presLayoutVars>
          <dgm:chMax val="0"/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9472F5C1-9A06-44E5-92D8-902140DE924D}" type="pres">
      <dgm:prSet presAssocID="{8F4D6C0B-4089-44DB-9C5D-0C8BEE686098}" presName="negativeSpace" presStyleCnt="0"/>
      <dgm:spPr/>
    </dgm:pt>
    <dgm:pt modelId="{2EFF1598-AC2C-4C6E-9290-87A89B87D4C6}" type="pres">
      <dgm:prSet presAssocID="{8F4D6C0B-4089-44DB-9C5D-0C8BEE686098}" presName="childText" presStyleLbl="conFgAcc1" presStyleIdx="0" presStyleCnt="3">
        <dgm:presLayoutVars>
          <dgm:bulletEnabled val="1"/>
        </dgm:presLayoutVars>
      </dgm:prSet>
      <dgm:spPr/>
    </dgm:pt>
    <dgm:pt modelId="{EEF02825-3C1E-4341-BC5A-A30368FF1765}" type="pres">
      <dgm:prSet presAssocID="{76F43298-034D-4369-8C00-15935231311C}" presName="spaceBetweenRectangles" presStyleCnt="0"/>
      <dgm:spPr/>
    </dgm:pt>
    <dgm:pt modelId="{8520848C-F148-4B50-BFB1-20AD80BF4226}" type="pres">
      <dgm:prSet presAssocID="{1F0D8F68-2A68-4FC7-B0FB-9DE7B62F0E64}" presName="parentLin" presStyleCnt="0"/>
      <dgm:spPr/>
    </dgm:pt>
    <dgm:pt modelId="{B3B7B478-7DF9-4D99-B78A-7C45EAE8AEC5}" type="pres">
      <dgm:prSet presAssocID="{1F0D8F68-2A68-4FC7-B0FB-9DE7B62F0E64}" presName="parentLeftMargin" presStyleLbl="node1" presStyleIdx="0" presStyleCnt="3"/>
      <dgm:spPr/>
      <dgm:t>
        <a:bodyPr/>
        <a:lstStyle/>
        <a:p>
          <a:endParaRPr lang="es-BO"/>
        </a:p>
      </dgm:t>
    </dgm:pt>
    <dgm:pt modelId="{A67F1A41-0EF1-44DB-929A-CBD42056EDEA}" type="pres">
      <dgm:prSet presAssocID="{1F0D8F68-2A68-4FC7-B0FB-9DE7B62F0E64}" presName="parentText" presStyleLbl="node1" presStyleIdx="1" presStyleCnt="3" custScaleX="96678" custScaleY="84677" custLinFactNeighborX="-64035" custLinFactNeighborY="682">
        <dgm:presLayoutVars>
          <dgm:chMax val="0"/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DEED0135-B498-416A-B35A-B7CC2234A33F}" type="pres">
      <dgm:prSet presAssocID="{1F0D8F68-2A68-4FC7-B0FB-9DE7B62F0E64}" presName="negativeSpace" presStyleCnt="0"/>
      <dgm:spPr/>
    </dgm:pt>
    <dgm:pt modelId="{3AE25238-4EFF-4083-B33F-B81055C1720B}" type="pres">
      <dgm:prSet presAssocID="{1F0D8F68-2A68-4FC7-B0FB-9DE7B62F0E64}" presName="childText" presStyleLbl="conFgAcc1" presStyleIdx="1" presStyleCnt="3" custLinFactNeighborX="-1525" custLinFactNeighborY="25737">
        <dgm:presLayoutVars>
          <dgm:bulletEnabled val="1"/>
        </dgm:presLayoutVars>
      </dgm:prSet>
      <dgm:spPr/>
    </dgm:pt>
    <dgm:pt modelId="{CDA2B614-922C-4EA7-80B1-F616064519EF}" type="pres">
      <dgm:prSet presAssocID="{14AF2150-1B5E-4085-BCA3-6592E19FBAEF}" presName="spaceBetweenRectangles" presStyleCnt="0"/>
      <dgm:spPr/>
    </dgm:pt>
    <dgm:pt modelId="{B315DBF3-594D-4002-BD64-89C911B08972}" type="pres">
      <dgm:prSet presAssocID="{3F888752-BEE2-455A-972E-330B8ABE6A50}" presName="parentLin" presStyleCnt="0"/>
      <dgm:spPr/>
    </dgm:pt>
    <dgm:pt modelId="{CC1910D1-C15A-4A17-AEF3-E8A7EB774DD1}" type="pres">
      <dgm:prSet presAssocID="{3F888752-BEE2-455A-972E-330B8ABE6A50}" presName="parentLeftMargin" presStyleLbl="node1" presStyleIdx="1" presStyleCnt="3"/>
      <dgm:spPr/>
      <dgm:t>
        <a:bodyPr/>
        <a:lstStyle/>
        <a:p>
          <a:endParaRPr lang="es-BO"/>
        </a:p>
      </dgm:t>
    </dgm:pt>
    <dgm:pt modelId="{FDEA9D37-5869-4654-9AFF-099C80BAA037}" type="pres">
      <dgm:prSet presAssocID="{3F888752-BEE2-455A-972E-330B8ABE6A50}" presName="parentText" presStyleLbl="node1" presStyleIdx="2" presStyleCnt="3" custScaleX="96678" custScaleY="73073">
        <dgm:presLayoutVars>
          <dgm:chMax val="0"/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4D3B68E6-213B-4E29-AB56-F96FC8C4D001}" type="pres">
      <dgm:prSet presAssocID="{3F888752-BEE2-455A-972E-330B8ABE6A50}" presName="negativeSpace" presStyleCnt="0"/>
      <dgm:spPr/>
    </dgm:pt>
    <dgm:pt modelId="{E831612E-1CD4-4A4D-9646-0F417DCF7C45}" type="pres">
      <dgm:prSet presAssocID="{3F888752-BEE2-455A-972E-330B8ABE6A5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7AF4F4C-40AE-47D9-9A7B-E5A55BBF5448}" type="presOf" srcId="{3F888752-BEE2-455A-972E-330B8ABE6A50}" destId="{CC1910D1-C15A-4A17-AEF3-E8A7EB774DD1}" srcOrd="0" destOrd="0" presId="urn:microsoft.com/office/officeart/2005/8/layout/list1"/>
    <dgm:cxn modelId="{3C1D4D8F-C508-4FF6-ACB8-181DA7242A66}" srcId="{AAE8EE17-BF2E-4A62-8AD9-3307365D2888}" destId="{3F888752-BEE2-455A-972E-330B8ABE6A50}" srcOrd="2" destOrd="0" parTransId="{FB8E44A8-0A5E-411F-BD9B-0859CCDA2102}" sibTransId="{84D2CBF4-C0C9-4005-B778-E2634FE9695E}"/>
    <dgm:cxn modelId="{5B88DC26-ADD9-4ECA-8851-1B561E75653E}" type="presOf" srcId="{1F0D8F68-2A68-4FC7-B0FB-9DE7B62F0E64}" destId="{B3B7B478-7DF9-4D99-B78A-7C45EAE8AEC5}" srcOrd="0" destOrd="0" presId="urn:microsoft.com/office/officeart/2005/8/layout/list1"/>
    <dgm:cxn modelId="{5442544C-0A41-4EA8-8A64-C7BC6D3F3D9C}" srcId="{AAE8EE17-BF2E-4A62-8AD9-3307365D2888}" destId="{8F4D6C0B-4089-44DB-9C5D-0C8BEE686098}" srcOrd="0" destOrd="0" parTransId="{1F824936-2A57-4A03-8DD8-E8171AE025D8}" sibTransId="{76F43298-034D-4369-8C00-15935231311C}"/>
    <dgm:cxn modelId="{A99C1614-D40C-4BB5-8FCA-1B358CF4451E}" type="presOf" srcId="{3F888752-BEE2-455A-972E-330B8ABE6A50}" destId="{FDEA9D37-5869-4654-9AFF-099C80BAA037}" srcOrd="1" destOrd="0" presId="urn:microsoft.com/office/officeart/2005/8/layout/list1"/>
    <dgm:cxn modelId="{B23D547C-473C-4AA2-B98D-5E703EA992F8}" type="presOf" srcId="{1F0D8F68-2A68-4FC7-B0FB-9DE7B62F0E64}" destId="{A67F1A41-0EF1-44DB-929A-CBD42056EDEA}" srcOrd="1" destOrd="0" presId="urn:microsoft.com/office/officeart/2005/8/layout/list1"/>
    <dgm:cxn modelId="{2B955379-5983-4563-80DC-C6585B9CB1E2}" type="presOf" srcId="{8F4D6C0B-4089-44DB-9C5D-0C8BEE686098}" destId="{34A21B62-19F6-466C-A61F-C7194DA0924A}" srcOrd="0" destOrd="0" presId="urn:microsoft.com/office/officeart/2005/8/layout/list1"/>
    <dgm:cxn modelId="{8FDDF360-ABBA-406E-8650-58C9A308ED98}" type="presOf" srcId="{8F4D6C0B-4089-44DB-9C5D-0C8BEE686098}" destId="{756C5A2C-0CFE-4826-A430-26822798B296}" srcOrd="1" destOrd="0" presId="urn:microsoft.com/office/officeart/2005/8/layout/list1"/>
    <dgm:cxn modelId="{98C15A67-31B6-436F-A9EA-40D1D9530A53}" type="presOf" srcId="{AAE8EE17-BF2E-4A62-8AD9-3307365D2888}" destId="{28D153A8-D352-4A30-9AE6-6FE4A74F2DD3}" srcOrd="0" destOrd="0" presId="urn:microsoft.com/office/officeart/2005/8/layout/list1"/>
    <dgm:cxn modelId="{F055819C-2E82-4904-BC13-839FCC3AAA0B}" srcId="{AAE8EE17-BF2E-4A62-8AD9-3307365D2888}" destId="{1F0D8F68-2A68-4FC7-B0FB-9DE7B62F0E64}" srcOrd="1" destOrd="0" parTransId="{7318E40B-C9C9-4C17-96F8-758EDBF961F1}" sibTransId="{14AF2150-1B5E-4085-BCA3-6592E19FBAEF}"/>
    <dgm:cxn modelId="{36C61226-8883-4A0D-9118-A0FA48527940}" type="presParOf" srcId="{28D153A8-D352-4A30-9AE6-6FE4A74F2DD3}" destId="{D60ADEF0-F6A5-4F6D-9D09-E1562DBA3C4E}" srcOrd="0" destOrd="0" presId="urn:microsoft.com/office/officeart/2005/8/layout/list1"/>
    <dgm:cxn modelId="{04092D65-9232-485B-9209-2581FB1D0075}" type="presParOf" srcId="{D60ADEF0-F6A5-4F6D-9D09-E1562DBA3C4E}" destId="{34A21B62-19F6-466C-A61F-C7194DA0924A}" srcOrd="0" destOrd="0" presId="urn:microsoft.com/office/officeart/2005/8/layout/list1"/>
    <dgm:cxn modelId="{046027D6-DAF3-400D-B470-5AD3866B5C4F}" type="presParOf" srcId="{D60ADEF0-F6A5-4F6D-9D09-E1562DBA3C4E}" destId="{756C5A2C-0CFE-4826-A430-26822798B296}" srcOrd="1" destOrd="0" presId="urn:microsoft.com/office/officeart/2005/8/layout/list1"/>
    <dgm:cxn modelId="{0980AA7B-4ABA-4DB9-A754-82C77A841526}" type="presParOf" srcId="{28D153A8-D352-4A30-9AE6-6FE4A74F2DD3}" destId="{9472F5C1-9A06-44E5-92D8-902140DE924D}" srcOrd="1" destOrd="0" presId="urn:microsoft.com/office/officeart/2005/8/layout/list1"/>
    <dgm:cxn modelId="{5E966F57-5782-4954-8721-EDBE53CBC149}" type="presParOf" srcId="{28D153A8-D352-4A30-9AE6-6FE4A74F2DD3}" destId="{2EFF1598-AC2C-4C6E-9290-87A89B87D4C6}" srcOrd="2" destOrd="0" presId="urn:microsoft.com/office/officeart/2005/8/layout/list1"/>
    <dgm:cxn modelId="{BD59DAD1-BC68-41B6-BEC4-5CAE5725D09C}" type="presParOf" srcId="{28D153A8-D352-4A30-9AE6-6FE4A74F2DD3}" destId="{EEF02825-3C1E-4341-BC5A-A30368FF1765}" srcOrd="3" destOrd="0" presId="urn:microsoft.com/office/officeart/2005/8/layout/list1"/>
    <dgm:cxn modelId="{D995E2D9-25D7-4D23-8669-1F5383D521A7}" type="presParOf" srcId="{28D153A8-D352-4A30-9AE6-6FE4A74F2DD3}" destId="{8520848C-F148-4B50-BFB1-20AD80BF4226}" srcOrd="4" destOrd="0" presId="urn:microsoft.com/office/officeart/2005/8/layout/list1"/>
    <dgm:cxn modelId="{DA0CB0EC-A3AB-43FB-85F0-1ECD7FB25F7B}" type="presParOf" srcId="{8520848C-F148-4B50-BFB1-20AD80BF4226}" destId="{B3B7B478-7DF9-4D99-B78A-7C45EAE8AEC5}" srcOrd="0" destOrd="0" presId="urn:microsoft.com/office/officeart/2005/8/layout/list1"/>
    <dgm:cxn modelId="{A0DB92F0-E05E-4C3B-BCD8-92B4FA853C21}" type="presParOf" srcId="{8520848C-F148-4B50-BFB1-20AD80BF4226}" destId="{A67F1A41-0EF1-44DB-929A-CBD42056EDEA}" srcOrd="1" destOrd="0" presId="urn:microsoft.com/office/officeart/2005/8/layout/list1"/>
    <dgm:cxn modelId="{478746EC-94B7-4638-8758-6D1995BF999C}" type="presParOf" srcId="{28D153A8-D352-4A30-9AE6-6FE4A74F2DD3}" destId="{DEED0135-B498-416A-B35A-B7CC2234A33F}" srcOrd="5" destOrd="0" presId="urn:microsoft.com/office/officeart/2005/8/layout/list1"/>
    <dgm:cxn modelId="{7EA8A8DF-C9A5-4946-9CC5-7EF54CB3004D}" type="presParOf" srcId="{28D153A8-D352-4A30-9AE6-6FE4A74F2DD3}" destId="{3AE25238-4EFF-4083-B33F-B81055C1720B}" srcOrd="6" destOrd="0" presId="urn:microsoft.com/office/officeart/2005/8/layout/list1"/>
    <dgm:cxn modelId="{FE427402-79C6-4707-9204-CE752D6A268B}" type="presParOf" srcId="{28D153A8-D352-4A30-9AE6-6FE4A74F2DD3}" destId="{CDA2B614-922C-4EA7-80B1-F616064519EF}" srcOrd="7" destOrd="0" presId="urn:microsoft.com/office/officeart/2005/8/layout/list1"/>
    <dgm:cxn modelId="{D549FBB3-48FE-4ED1-A1A4-5E78E435E760}" type="presParOf" srcId="{28D153A8-D352-4A30-9AE6-6FE4A74F2DD3}" destId="{B315DBF3-594D-4002-BD64-89C911B08972}" srcOrd="8" destOrd="0" presId="urn:microsoft.com/office/officeart/2005/8/layout/list1"/>
    <dgm:cxn modelId="{83FC61A6-DF38-4953-A909-F302245DA9AE}" type="presParOf" srcId="{B315DBF3-594D-4002-BD64-89C911B08972}" destId="{CC1910D1-C15A-4A17-AEF3-E8A7EB774DD1}" srcOrd="0" destOrd="0" presId="urn:microsoft.com/office/officeart/2005/8/layout/list1"/>
    <dgm:cxn modelId="{51769927-4F6E-4EE2-BAF3-241F5BA665A9}" type="presParOf" srcId="{B315DBF3-594D-4002-BD64-89C911B08972}" destId="{FDEA9D37-5869-4654-9AFF-099C80BAA037}" srcOrd="1" destOrd="0" presId="urn:microsoft.com/office/officeart/2005/8/layout/list1"/>
    <dgm:cxn modelId="{91CA9622-03FF-480D-B572-85D3BB0A3317}" type="presParOf" srcId="{28D153A8-D352-4A30-9AE6-6FE4A74F2DD3}" destId="{4D3B68E6-213B-4E29-AB56-F96FC8C4D001}" srcOrd="9" destOrd="0" presId="urn:microsoft.com/office/officeart/2005/8/layout/list1"/>
    <dgm:cxn modelId="{09DE44D7-237C-44A7-BE04-C1B4F401FAE9}" type="presParOf" srcId="{28D153A8-D352-4A30-9AE6-6FE4A74F2DD3}" destId="{E831612E-1CD4-4A4D-9646-0F417DCF7C4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E8EE17-BF2E-4A62-8AD9-3307365D2888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BO"/>
        </a:p>
      </dgm:t>
    </dgm:pt>
    <dgm:pt modelId="{8F4D6C0B-4089-44DB-9C5D-0C8BEE686098}">
      <dgm:prSet phldrT="[Texto]" custT="1"/>
      <dgm:spPr/>
      <dgm:t>
        <a:bodyPr/>
        <a:lstStyle/>
        <a:p>
          <a:r>
            <a:rPr lang="es-BO" sz="1900" b="1" dirty="0" smtClean="0">
              <a:solidFill>
                <a:schemeClr val="tx1"/>
              </a:solidFill>
              <a:latin typeface="Arial Narrow" panose="020B0606020202030204" pitchFamily="34" charset="0"/>
            </a:rPr>
            <a:t>Robustez o fortaleza a las instituciones</a:t>
          </a:r>
        </a:p>
        <a:p>
          <a:r>
            <a:rPr lang="es-BO" sz="1900" b="1" dirty="0" smtClean="0">
              <a:solidFill>
                <a:schemeClr val="tx1"/>
              </a:solidFill>
              <a:latin typeface="Arial Narrow" panose="020B0606020202030204" pitchFamily="34" charset="0"/>
            </a:rPr>
            <a:t>Repartir recursos de uso común </a:t>
          </a:r>
          <a:endParaRPr lang="es-BO" sz="1900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1F824936-2A57-4A03-8DD8-E8171AE025D8}" type="parTrans" cxnId="{5442544C-0A41-4EA8-8A64-C7BC6D3F3D9C}">
      <dgm:prSet/>
      <dgm:spPr/>
      <dgm:t>
        <a:bodyPr/>
        <a:lstStyle/>
        <a:p>
          <a:endParaRPr lang="es-BO"/>
        </a:p>
      </dgm:t>
    </dgm:pt>
    <dgm:pt modelId="{76F43298-034D-4369-8C00-15935231311C}" type="sibTrans" cxnId="{5442544C-0A41-4EA8-8A64-C7BC6D3F3D9C}">
      <dgm:prSet/>
      <dgm:spPr/>
      <dgm:t>
        <a:bodyPr/>
        <a:lstStyle/>
        <a:p>
          <a:endParaRPr lang="es-BO"/>
        </a:p>
      </dgm:t>
    </dgm:pt>
    <dgm:pt modelId="{1F0D8F68-2A68-4FC7-B0FB-9DE7B62F0E64}">
      <dgm:prSet phldrT="[Texto]" custT="1"/>
      <dgm:spPr/>
      <dgm:t>
        <a:bodyPr/>
        <a:lstStyle/>
        <a:p>
          <a:pPr algn="l"/>
          <a:r>
            <a:rPr lang="es-BO" sz="1900" b="1" dirty="0" smtClean="0">
              <a:solidFill>
                <a:schemeClr val="tx1"/>
              </a:solidFill>
              <a:latin typeface="Arial Narrow" panose="020B0606020202030204" pitchFamily="34" charset="0"/>
            </a:rPr>
            <a:t>Sirve como base para comprender el funcionamiento institucional</a:t>
          </a:r>
          <a:endParaRPr lang="es-BO" sz="1900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7318E40B-C9C9-4C17-96F8-758EDBF961F1}" type="parTrans" cxnId="{F055819C-2E82-4904-BC13-839FCC3AAA0B}">
      <dgm:prSet/>
      <dgm:spPr/>
      <dgm:t>
        <a:bodyPr/>
        <a:lstStyle/>
        <a:p>
          <a:endParaRPr lang="es-BO"/>
        </a:p>
      </dgm:t>
    </dgm:pt>
    <dgm:pt modelId="{14AF2150-1B5E-4085-BCA3-6592E19FBAEF}" type="sibTrans" cxnId="{F055819C-2E82-4904-BC13-839FCC3AAA0B}">
      <dgm:prSet/>
      <dgm:spPr/>
      <dgm:t>
        <a:bodyPr/>
        <a:lstStyle/>
        <a:p>
          <a:endParaRPr lang="es-BO"/>
        </a:p>
      </dgm:t>
    </dgm:pt>
    <dgm:pt modelId="{28D153A8-D352-4A30-9AE6-6FE4A74F2DD3}" type="pres">
      <dgm:prSet presAssocID="{AAE8EE17-BF2E-4A62-8AD9-3307365D288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BO"/>
        </a:p>
      </dgm:t>
    </dgm:pt>
    <dgm:pt modelId="{D60ADEF0-F6A5-4F6D-9D09-E1562DBA3C4E}" type="pres">
      <dgm:prSet presAssocID="{8F4D6C0B-4089-44DB-9C5D-0C8BEE686098}" presName="parentLin" presStyleCnt="0"/>
      <dgm:spPr/>
      <dgm:t>
        <a:bodyPr/>
        <a:lstStyle/>
        <a:p>
          <a:endParaRPr lang="es-BO"/>
        </a:p>
      </dgm:t>
    </dgm:pt>
    <dgm:pt modelId="{34A21B62-19F6-466C-A61F-C7194DA0924A}" type="pres">
      <dgm:prSet presAssocID="{8F4D6C0B-4089-44DB-9C5D-0C8BEE686098}" presName="parentLeftMargin" presStyleLbl="node1" presStyleIdx="0" presStyleCnt="2"/>
      <dgm:spPr/>
      <dgm:t>
        <a:bodyPr/>
        <a:lstStyle/>
        <a:p>
          <a:endParaRPr lang="es-BO"/>
        </a:p>
      </dgm:t>
    </dgm:pt>
    <dgm:pt modelId="{756C5A2C-0CFE-4826-A430-26822798B296}" type="pres">
      <dgm:prSet presAssocID="{8F4D6C0B-4089-44DB-9C5D-0C8BEE686098}" presName="parentText" presStyleLbl="node1" presStyleIdx="0" presStyleCnt="2" custScaleX="130052" custScaleY="92747" custLinFactNeighborX="-100000" custLinFactNeighborY="5670">
        <dgm:presLayoutVars>
          <dgm:chMax val="0"/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9472F5C1-9A06-44E5-92D8-902140DE924D}" type="pres">
      <dgm:prSet presAssocID="{8F4D6C0B-4089-44DB-9C5D-0C8BEE686098}" presName="negativeSpace" presStyleCnt="0"/>
      <dgm:spPr/>
      <dgm:t>
        <a:bodyPr/>
        <a:lstStyle/>
        <a:p>
          <a:endParaRPr lang="es-BO"/>
        </a:p>
      </dgm:t>
    </dgm:pt>
    <dgm:pt modelId="{2EFF1598-AC2C-4C6E-9290-87A89B87D4C6}" type="pres">
      <dgm:prSet presAssocID="{8F4D6C0B-4089-44DB-9C5D-0C8BEE686098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EEF02825-3C1E-4341-BC5A-A30368FF1765}" type="pres">
      <dgm:prSet presAssocID="{76F43298-034D-4369-8C00-15935231311C}" presName="spaceBetweenRectangles" presStyleCnt="0"/>
      <dgm:spPr/>
      <dgm:t>
        <a:bodyPr/>
        <a:lstStyle/>
        <a:p>
          <a:endParaRPr lang="es-BO"/>
        </a:p>
      </dgm:t>
    </dgm:pt>
    <dgm:pt modelId="{8520848C-F148-4B50-BFB1-20AD80BF4226}" type="pres">
      <dgm:prSet presAssocID="{1F0D8F68-2A68-4FC7-B0FB-9DE7B62F0E64}" presName="parentLin" presStyleCnt="0"/>
      <dgm:spPr/>
      <dgm:t>
        <a:bodyPr/>
        <a:lstStyle/>
        <a:p>
          <a:endParaRPr lang="es-BO"/>
        </a:p>
      </dgm:t>
    </dgm:pt>
    <dgm:pt modelId="{B3B7B478-7DF9-4D99-B78A-7C45EAE8AEC5}" type="pres">
      <dgm:prSet presAssocID="{1F0D8F68-2A68-4FC7-B0FB-9DE7B62F0E64}" presName="parentLeftMargin" presStyleLbl="node1" presStyleIdx="0" presStyleCnt="2"/>
      <dgm:spPr/>
      <dgm:t>
        <a:bodyPr/>
        <a:lstStyle/>
        <a:p>
          <a:endParaRPr lang="es-BO"/>
        </a:p>
      </dgm:t>
    </dgm:pt>
    <dgm:pt modelId="{A67F1A41-0EF1-44DB-929A-CBD42056EDEA}" type="pres">
      <dgm:prSet presAssocID="{1F0D8F68-2A68-4FC7-B0FB-9DE7B62F0E64}" presName="parentText" presStyleLbl="node1" presStyleIdx="1" presStyleCnt="2" custScaleX="96678" custScaleY="84677" custLinFactNeighborX="-64035" custLinFactNeighborY="682">
        <dgm:presLayoutVars>
          <dgm:chMax val="0"/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DEED0135-B498-416A-B35A-B7CC2234A33F}" type="pres">
      <dgm:prSet presAssocID="{1F0D8F68-2A68-4FC7-B0FB-9DE7B62F0E64}" presName="negativeSpace" presStyleCnt="0"/>
      <dgm:spPr/>
      <dgm:t>
        <a:bodyPr/>
        <a:lstStyle/>
        <a:p>
          <a:endParaRPr lang="es-BO"/>
        </a:p>
      </dgm:t>
    </dgm:pt>
    <dgm:pt modelId="{3AE25238-4EFF-4083-B33F-B81055C1720B}" type="pres">
      <dgm:prSet presAssocID="{1F0D8F68-2A68-4FC7-B0FB-9DE7B62F0E64}" presName="childText" presStyleLbl="conFgAcc1" presStyleIdx="1" presStyleCnt="2" custLinFactNeighborX="-1525" custLinFactNeighborY="25737">
        <dgm:presLayoutVars>
          <dgm:bulletEnabled val="1"/>
        </dgm:presLayoutVars>
      </dgm:prSet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BO"/>
        </a:p>
      </dgm:t>
    </dgm:pt>
  </dgm:ptLst>
  <dgm:cxnLst>
    <dgm:cxn modelId="{B7B93640-9DFC-4FE1-9B4C-53AC7E22DF29}" type="presOf" srcId="{1F0D8F68-2A68-4FC7-B0FB-9DE7B62F0E64}" destId="{A67F1A41-0EF1-44DB-929A-CBD42056EDEA}" srcOrd="1" destOrd="0" presId="urn:microsoft.com/office/officeart/2005/8/layout/list1"/>
    <dgm:cxn modelId="{D3CA2CDE-A67B-49AE-ABD6-F73BB15D9A66}" type="presOf" srcId="{AAE8EE17-BF2E-4A62-8AD9-3307365D2888}" destId="{28D153A8-D352-4A30-9AE6-6FE4A74F2DD3}" srcOrd="0" destOrd="0" presId="urn:microsoft.com/office/officeart/2005/8/layout/list1"/>
    <dgm:cxn modelId="{129B5396-D998-4314-9C69-A5BC47C8AB41}" type="presOf" srcId="{8F4D6C0B-4089-44DB-9C5D-0C8BEE686098}" destId="{34A21B62-19F6-466C-A61F-C7194DA0924A}" srcOrd="0" destOrd="0" presId="urn:microsoft.com/office/officeart/2005/8/layout/list1"/>
    <dgm:cxn modelId="{4AFAFBF8-17CE-4A04-BCC5-84093F58D154}" type="presOf" srcId="{8F4D6C0B-4089-44DB-9C5D-0C8BEE686098}" destId="{756C5A2C-0CFE-4826-A430-26822798B296}" srcOrd="1" destOrd="0" presId="urn:microsoft.com/office/officeart/2005/8/layout/list1"/>
    <dgm:cxn modelId="{B2ABF5F7-D80A-4654-B97E-4F8B062503D7}" type="presOf" srcId="{1F0D8F68-2A68-4FC7-B0FB-9DE7B62F0E64}" destId="{B3B7B478-7DF9-4D99-B78A-7C45EAE8AEC5}" srcOrd="0" destOrd="0" presId="urn:microsoft.com/office/officeart/2005/8/layout/list1"/>
    <dgm:cxn modelId="{F055819C-2E82-4904-BC13-839FCC3AAA0B}" srcId="{AAE8EE17-BF2E-4A62-8AD9-3307365D2888}" destId="{1F0D8F68-2A68-4FC7-B0FB-9DE7B62F0E64}" srcOrd="1" destOrd="0" parTransId="{7318E40B-C9C9-4C17-96F8-758EDBF961F1}" sibTransId="{14AF2150-1B5E-4085-BCA3-6592E19FBAEF}"/>
    <dgm:cxn modelId="{5442544C-0A41-4EA8-8A64-C7BC6D3F3D9C}" srcId="{AAE8EE17-BF2E-4A62-8AD9-3307365D2888}" destId="{8F4D6C0B-4089-44DB-9C5D-0C8BEE686098}" srcOrd="0" destOrd="0" parTransId="{1F824936-2A57-4A03-8DD8-E8171AE025D8}" sibTransId="{76F43298-034D-4369-8C00-15935231311C}"/>
    <dgm:cxn modelId="{CA82B938-9508-491C-93FA-347E9D9AB75B}" type="presParOf" srcId="{28D153A8-D352-4A30-9AE6-6FE4A74F2DD3}" destId="{D60ADEF0-F6A5-4F6D-9D09-E1562DBA3C4E}" srcOrd="0" destOrd="0" presId="urn:microsoft.com/office/officeart/2005/8/layout/list1"/>
    <dgm:cxn modelId="{9E5EA63E-BCB3-40F7-B4B8-6489EC360ACE}" type="presParOf" srcId="{D60ADEF0-F6A5-4F6D-9D09-E1562DBA3C4E}" destId="{34A21B62-19F6-466C-A61F-C7194DA0924A}" srcOrd="0" destOrd="0" presId="urn:microsoft.com/office/officeart/2005/8/layout/list1"/>
    <dgm:cxn modelId="{3D27AE5F-5154-420C-B68D-C2B2FB058781}" type="presParOf" srcId="{D60ADEF0-F6A5-4F6D-9D09-E1562DBA3C4E}" destId="{756C5A2C-0CFE-4826-A430-26822798B296}" srcOrd="1" destOrd="0" presId="urn:microsoft.com/office/officeart/2005/8/layout/list1"/>
    <dgm:cxn modelId="{CBAB6174-83DE-4822-A9BE-B73BAE0DDB5D}" type="presParOf" srcId="{28D153A8-D352-4A30-9AE6-6FE4A74F2DD3}" destId="{9472F5C1-9A06-44E5-92D8-902140DE924D}" srcOrd="1" destOrd="0" presId="urn:microsoft.com/office/officeart/2005/8/layout/list1"/>
    <dgm:cxn modelId="{85F1209B-6ABA-464E-9E7C-B2A0C860CBEB}" type="presParOf" srcId="{28D153A8-D352-4A30-9AE6-6FE4A74F2DD3}" destId="{2EFF1598-AC2C-4C6E-9290-87A89B87D4C6}" srcOrd="2" destOrd="0" presId="urn:microsoft.com/office/officeart/2005/8/layout/list1"/>
    <dgm:cxn modelId="{C0EE837A-5E09-4E4D-B395-1ED10FA8EF02}" type="presParOf" srcId="{28D153A8-D352-4A30-9AE6-6FE4A74F2DD3}" destId="{EEF02825-3C1E-4341-BC5A-A30368FF1765}" srcOrd="3" destOrd="0" presId="urn:microsoft.com/office/officeart/2005/8/layout/list1"/>
    <dgm:cxn modelId="{A7252EC7-E718-4A7A-B78E-04FE04A943FC}" type="presParOf" srcId="{28D153A8-D352-4A30-9AE6-6FE4A74F2DD3}" destId="{8520848C-F148-4B50-BFB1-20AD80BF4226}" srcOrd="4" destOrd="0" presId="urn:microsoft.com/office/officeart/2005/8/layout/list1"/>
    <dgm:cxn modelId="{AC4C46CB-2A3B-4519-A816-89B423008718}" type="presParOf" srcId="{8520848C-F148-4B50-BFB1-20AD80BF4226}" destId="{B3B7B478-7DF9-4D99-B78A-7C45EAE8AEC5}" srcOrd="0" destOrd="0" presId="urn:microsoft.com/office/officeart/2005/8/layout/list1"/>
    <dgm:cxn modelId="{40F9B2E2-7BB2-419E-87EC-3AB56F5755E3}" type="presParOf" srcId="{8520848C-F148-4B50-BFB1-20AD80BF4226}" destId="{A67F1A41-0EF1-44DB-929A-CBD42056EDEA}" srcOrd="1" destOrd="0" presId="urn:microsoft.com/office/officeart/2005/8/layout/list1"/>
    <dgm:cxn modelId="{90B94290-EF29-4B24-A3E7-676EF61E98CD}" type="presParOf" srcId="{28D153A8-D352-4A30-9AE6-6FE4A74F2DD3}" destId="{DEED0135-B498-416A-B35A-B7CC2234A33F}" srcOrd="5" destOrd="0" presId="urn:microsoft.com/office/officeart/2005/8/layout/list1"/>
    <dgm:cxn modelId="{3A7D8E7F-1AAD-4626-917D-8163487C9837}" type="presParOf" srcId="{28D153A8-D352-4A30-9AE6-6FE4A74F2DD3}" destId="{3AE25238-4EFF-4083-B33F-B81055C1720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E8EE17-BF2E-4A62-8AD9-3307365D2888}" type="doc">
      <dgm:prSet loTypeId="urn:microsoft.com/office/officeart/2005/8/layout/list1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s-BO"/>
        </a:p>
      </dgm:t>
    </dgm:pt>
    <dgm:pt modelId="{8F4D6C0B-4089-44DB-9C5D-0C8BEE686098}">
      <dgm:prSet phldrT="[Texto]" custT="1"/>
      <dgm:spPr/>
      <dgm:t>
        <a:bodyPr/>
        <a:lstStyle/>
        <a:p>
          <a:r>
            <a:rPr lang="es-BO" sz="1900" b="1" dirty="0" smtClean="0">
              <a:latin typeface="Arial Narrow" panose="020B0606020202030204" pitchFamily="34" charset="0"/>
            </a:rPr>
            <a:t>Cada Contexto institucional es diferente, no existe una forma de regular a todos por igual. </a:t>
          </a:r>
          <a:endParaRPr lang="es-BO" sz="1900" b="1" dirty="0">
            <a:latin typeface="Arial Narrow" panose="020B0606020202030204" pitchFamily="34" charset="0"/>
          </a:endParaRPr>
        </a:p>
      </dgm:t>
    </dgm:pt>
    <dgm:pt modelId="{1F824936-2A57-4A03-8DD8-E8171AE025D8}" type="parTrans" cxnId="{5442544C-0A41-4EA8-8A64-C7BC6D3F3D9C}">
      <dgm:prSet/>
      <dgm:spPr/>
      <dgm:t>
        <a:bodyPr/>
        <a:lstStyle/>
        <a:p>
          <a:endParaRPr lang="es-BO"/>
        </a:p>
      </dgm:t>
    </dgm:pt>
    <dgm:pt modelId="{76F43298-034D-4369-8C00-15935231311C}" type="sibTrans" cxnId="{5442544C-0A41-4EA8-8A64-C7BC6D3F3D9C}">
      <dgm:prSet/>
      <dgm:spPr/>
      <dgm:t>
        <a:bodyPr/>
        <a:lstStyle/>
        <a:p>
          <a:endParaRPr lang="es-BO"/>
        </a:p>
      </dgm:t>
    </dgm:pt>
    <dgm:pt modelId="{1F0D8F68-2A68-4FC7-B0FB-9DE7B62F0E64}">
      <dgm:prSet phldrT="[Texto]" custT="1"/>
      <dgm:spPr/>
      <dgm:t>
        <a:bodyPr/>
        <a:lstStyle/>
        <a:p>
          <a:pPr algn="l"/>
          <a:r>
            <a:rPr lang="es-BO" sz="1900" b="1" dirty="0" smtClean="0">
              <a:latin typeface="Arial Narrow" panose="020B0606020202030204" pitchFamily="34" charset="0"/>
            </a:rPr>
            <a:t>Según el modelo , requiere una  supervisión precisa y estricta  para funcionar , caso contrario el modelo se cae.</a:t>
          </a:r>
          <a:endParaRPr lang="es-BO" sz="1900" b="1" dirty="0">
            <a:latin typeface="Arial Narrow" panose="020B0606020202030204" pitchFamily="34" charset="0"/>
          </a:endParaRPr>
        </a:p>
      </dgm:t>
    </dgm:pt>
    <dgm:pt modelId="{7318E40B-C9C9-4C17-96F8-758EDBF961F1}" type="parTrans" cxnId="{F055819C-2E82-4904-BC13-839FCC3AAA0B}">
      <dgm:prSet/>
      <dgm:spPr/>
      <dgm:t>
        <a:bodyPr/>
        <a:lstStyle/>
        <a:p>
          <a:endParaRPr lang="es-BO"/>
        </a:p>
      </dgm:t>
    </dgm:pt>
    <dgm:pt modelId="{14AF2150-1B5E-4085-BCA3-6592E19FBAEF}" type="sibTrans" cxnId="{F055819C-2E82-4904-BC13-839FCC3AAA0B}">
      <dgm:prSet/>
      <dgm:spPr/>
      <dgm:t>
        <a:bodyPr/>
        <a:lstStyle/>
        <a:p>
          <a:endParaRPr lang="es-BO"/>
        </a:p>
      </dgm:t>
    </dgm:pt>
    <dgm:pt modelId="{28D153A8-D352-4A30-9AE6-6FE4A74F2DD3}" type="pres">
      <dgm:prSet presAssocID="{AAE8EE17-BF2E-4A62-8AD9-3307365D288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BO"/>
        </a:p>
      </dgm:t>
    </dgm:pt>
    <dgm:pt modelId="{D60ADEF0-F6A5-4F6D-9D09-E1562DBA3C4E}" type="pres">
      <dgm:prSet presAssocID="{8F4D6C0B-4089-44DB-9C5D-0C8BEE686098}" presName="parentLin" presStyleCnt="0"/>
      <dgm:spPr/>
      <dgm:t>
        <a:bodyPr/>
        <a:lstStyle/>
        <a:p>
          <a:endParaRPr lang="es-BO"/>
        </a:p>
      </dgm:t>
    </dgm:pt>
    <dgm:pt modelId="{34A21B62-19F6-466C-A61F-C7194DA0924A}" type="pres">
      <dgm:prSet presAssocID="{8F4D6C0B-4089-44DB-9C5D-0C8BEE686098}" presName="parentLeftMargin" presStyleLbl="node1" presStyleIdx="0" presStyleCnt="2"/>
      <dgm:spPr/>
      <dgm:t>
        <a:bodyPr/>
        <a:lstStyle/>
        <a:p>
          <a:endParaRPr lang="es-BO"/>
        </a:p>
      </dgm:t>
    </dgm:pt>
    <dgm:pt modelId="{756C5A2C-0CFE-4826-A430-26822798B296}" type="pres">
      <dgm:prSet presAssocID="{8F4D6C0B-4089-44DB-9C5D-0C8BEE686098}" presName="parentText" presStyleLbl="node1" presStyleIdx="0" presStyleCnt="2" custScaleX="130052" custScaleY="92747" custLinFactNeighborX="-100000" custLinFactNeighborY="5670">
        <dgm:presLayoutVars>
          <dgm:chMax val="0"/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9472F5C1-9A06-44E5-92D8-902140DE924D}" type="pres">
      <dgm:prSet presAssocID="{8F4D6C0B-4089-44DB-9C5D-0C8BEE686098}" presName="negativeSpace" presStyleCnt="0"/>
      <dgm:spPr/>
      <dgm:t>
        <a:bodyPr/>
        <a:lstStyle/>
        <a:p>
          <a:endParaRPr lang="es-BO"/>
        </a:p>
      </dgm:t>
    </dgm:pt>
    <dgm:pt modelId="{2EFF1598-AC2C-4C6E-9290-87A89B87D4C6}" type="pres">
      <dgm:prSet presAssocID="{8F4D6C0B-4089-44DB-9C5D-0C8BEE686098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EEF02825-3C1E-4341-BC5A-A30368FF1765}" type="pres">
      <dgm:prSet presAssocID="{76F43298-034D-4369-8C00-15935231311C}" presName="spaceBetweenRectangles" presStyleCnt="0"/>
      <dgm:spPr/>
      <dgm:t>
        <a:bodyPr/>
        <a:lstStyle/>
        <a:p>
          <a:endParaRPr lang="es-BO"/>
        </a:p>
      </dgm:t>
    </dgm:pt>
    <dgm:pt modelId="{8520848C-F148-4B50-BFB1-20AD80BF4226}" type="pres">
      <dgm:prSet presAssocID="{1F0D8F68-2A68-4FC7-B0FB-9DE7B62F0E64}" presName="parentLin" presStyleCnt="0"/>
      <dgm:spPr/>
      <dgm:t>
        <a:bodyPr/>
        <a:lstStyle/>
        <a:p>
          <a:endParaRPr lang="es-BO"/>
        </a:p>
      </dgm:t>
    </dgm:pt>
    <dgm:pt modelId="{B3B7B478-7DF9-4D99-B78A-7C45EAE8AEC5}" type="pres">
      <dgm:prSet presAssocID="{1F0D8F68-2A68-4FC7-B0FB-9DE7B62F0E64}" presName="parentLeftMargin" presStyleLbl="node1" presStyleIdx="0" presStyleCnt="2"/>
      <dgm:spPr/>
      <dgm:t>
        <a:bodyPr/>
        <a:lstStyle/>
        <a:p>
          <a:endParaRPr lang="es-BO"/>
        </a:p>
      </dgm:t>
    </dgm:pt>
    <dgm:pt modelId="{A67F1A41-0EF1-44DB-929A-CBD42056EDEA}" type="pres">
      <dgm:prSet presAssocID="{1F0D8F68-2A68-4FC7-B0FB-9DE7B62F0E64}" presName="parentText" presStyleLbl="node1" presStyleIdx="1" presStyleCnt="2" custScaleX="96678" custScaleY="84677" custLinFactNeighborX="-64035" custLinFactNeighborY="682">
        <dgm:presLayoutVars>
          <dgm:chMax val="0"/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DEED0135-B498-416A-B35A-B7CC2234A33F}" type="pres">
      <dgm:prSet presAssocID="{1F0D8F68-2A68-4FC7-B0FB-9DE7B62F0E64}" presName="negativeSpace" presStyleCnt="0"/>
      <dgm:spPr/>
      <dgm:t>
        <a:bodyPr/>
        <a:lstStyle/>
        <a:p>
          <a:endParaRPr lang="es-BO"/>
        </a:p>
      </dgm:t>
    </dgm:pt>
    <dgm:pt modelId="{3AE25238-4EFF-4083-B33F-B81055C1720B}" type="pres">
      <dgm:prSet presAssocID="{1F0D8F68-2A68-4FC7-B0FB-9DE7B62F0E64}" presName="childText" presStyleLbl="conFgAcc1" presStyleIdx="1" presStyleCnt="2" custLinFactNeighborX="-1525" custLinFactNeighborY="25737">
        <dgm:presLayoutVars>
          <dgm:bulletEnabled val="1"/>
        </dgm:presLayoutVars>
      </dgm:prSet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BO"/>
        </a:p>
      </dgm:t>
    </dgm:pt>
  </dgm:ptLst>
  <dgm:cxnLst>
    <dgm:cxn modelId="{857FFCD8-D281-4DA5-AC7F-CF659EBA3A06}" type="presOf" srcId="{1F0D8F68-2A68-4FC7-B0FB-9DE7B62F0E64}" destId="{A67F1A41-0EF1-44DB-929A-CBD42056EDEA}" srcOrd="1" destOrd="0" presId="urn:microsoft.com/office/officeart/2005/8/layout/list1"/>
    <dgm:cxn modelId="{5442544C-0A41-4EA8-8A64-C7BC6D3F3D9C}" srcId="{AAE8EE17-BF2E-4A62-8AD9-3307365D2888}" destId="{8F4D6C0B-4089-44DB-9C5D-0C8BEE686098}" srcOrd="0" destOrd="0" parTransId="{1F824936-2A57-4A03-8DD8-E8171AE025D8}" sibTransId="{76F43298-034D-4369-8C00-15935231311C}"/>
    <dgm:cxn modelId="{C7117467-6B96-4CA3-8CB5-2FC5EF957728}" type="presOf" srcId="{8F4D6C0B-4089-44DB-9C5D-0C8BEE686098}" destId="{34A21B62-19F6-466C-A61F-C7194DA0924A}" srcOrd="0" destOrd="0" presId="urn:microsoft.com/office/officeart/2005/8/layout/list1"/>
    <dgm:cxn modelId="{B1A56C8A-CE0A-467D-96E0-275E8252E781}" type="presOf" srcId="{8F4D6C0B-4089-44DB-9C5D-0C8BEE686098}" destId="{756C5A2C-0CFE-4826-A430-26822798B296}" srcOrd="1" destOrd="0" presId="urn:microsoft.com/office/officeart/2005/8/layout/list1"/>
    <dgm:cxn modelId="{9BFEE718-B617-4116-88E2-41F5E9B6CDFF}" type="presOf" srcId="{AAE8EE17-BF2E-4A62-8AD9-3307365D2888}" destId="{28D153A8-D352-4A30-9AE6-6FE4A74F2DD3}" srcOrd="0" destOrd="0" presId="urn:microsoft.com/office/officeart/2005/8/layout/list1"/>
    <dgm:cxn modelId="{848E791E-BB24-4870-897F-6FF8E59C9899}" type="presOf" srcId="{1F0D8F68-2A68-4FC7-B0FB-9DE7B62F0E64}" destId="{B3B7B478-7DF9-4D99-B78A-7C45EAE8AEC5}" srcOrd="0" destOrd="0" presId="urn:microsoft.com/office/officeart/2005/8/layout/list1"/>
    <dgm:cxn modelId="{F055819C-2E82-4904-BC13-839FCC3AAA0B}" srcId="{AAE8EE17-BF2E-4A62-8AD9-3307365D2888}" destId="{1F0D8F68-2A68-4FC7-B0FB-9DE7B62F0E64}" srcOrd="1" destOrd="0" parTransId="{7318E40B-C9C9-4C17-96F8-758EDBF961F1}" sibTransId="{14AF2150-1B5E-4085-BCA3-6592E19FBAEF}"/>
    <dgm:cxn modelId="{09E7DD28-FD26-4F0A-A6CD-3227945A2060}" type="presParOf" srcId="{28D153A8-D352-4A30-9AE6-6FE4A74F2DD3}" destId="{D60ADEF0-F6A5-4F6D-9D09-E1562DBA3C4E}" srcOrd="0" destOrd="0" presId="urn:microsoft.com/office/officeart/2005/8/layout/list1"/>
    <dgm:cxn modelId="{97FDA389-FFCA-400E-995A-041FB1E62735}" type="presParOf" srcId="{D60ADEF0-F6A5-4F6D-9D09-E1562DBA3C4E}" destId="{34A21B62-19F6-466C-A61F-C7194DA0924A}" srcOrd="0" destOrd="0" presId="urn:microsoft.com/office/officeart/2005/8/layout/list1"/>
    <dgm:cxn modelId="{918543DE-C82D-45FD-BE8A-71E957664D9A}" type="presParOf" srcId="{D60ADEF0-F6A5-4F6D-9D09-E1562DBA3C4E}" destId="{756C5A2C-0CFE-4826-A430-26822798B296}" srcOrd="1" destOrd="0" presId="urn:microsoft.com/office/officeart/2005/8/layout/list1"/>
    <dgm:cxn modelId="{790764A4-0B3C-4E97-AB4E-40757482156D}" type="presParOf" srcId="{28D153A8-D352-4A30-9AE6-6FE4A74F2DD3}" destId="{9472F5C1-9A06-44E5-92D8-902140DE924D}" srcOrd="1" destOrd="0" presId="urn:microsoft.com/office/officeart/2005/8/layout/list1"/>
    <dgm:cxn modelId="{047E8CCD-B691-4E14-ADF2-A8F3FF31EE41}" type="presParOf" srcId="{28D153A8-D352-4A30-9AE6-6FE4A74F2DD3}" destId="{2EFF1598-AC2C-4C6E-9290-87A89B87D4C6}" srcOrd="2" destOrd="0" presId="urn:microsoft.com/office/officeart/2005/8/layout/list1"/>
    <dgm:cxn modelId="{CB49BDB0-905C-4BC6-A309-90E5160D9822}" type="presParOf" srcId="{28D153A8-D352-4A30-9AE6-6FE4A74F2DD3}" destId="{EEF02825-3C1E-4341-BC5A-A30368FF1765}" srcOrd="3" destOrd="0" presId="urn:microsoft.com/office/officeart/2005/8/layout/list1"/>
    <dgm:cxn modelId="{FAB2ED79-7EF9-4056-8B3A-41E2C2085508}" type="presParOf" srcId="{28D153A8-D352-4A30-9AE6-6FE4A74F2DD3}" destId="{8520848C-F148-4B50-BFB1-20AD80BF4226}" srcOrd="4" destOrd="0" presId="urn:microsoft.com/office/officeart/2005/8/layout/list1"/>
    <dgm:cxn modelId="{725AFD2E-ABE3-4F1A-BE8C-332D3950C425}" type="presParOf" srcId="{8520848C-F148-4B50-BFB1-20AD80BF4226}" destId="{B3B7B478-7DF9-4D99-B78A-7C45EAE8AEC5}" srcOrd="0" destOrd="0" presId="urn:microsoft.com/office/officeart/2005/8/layout/list1"/>
    <dgm:cxn modelId="{C5D145A0-D12B-4B44-892F-A451E2BB9DB9}" type="presParOf" srcId="{8520848C-F148-4B50-BFB1-20AD80BF4226}" destId="{A67F1A41-0EF1-44DB-929A-CBD42056EDEA}" srcOrd="1" destOrd="0" presId="urn:microsoft.com/office/officeart/2005/8/layout/list1"/>
    <dgm:cxn modelId="{AFFDD846-A353-47EE-B857-D2D12F70B13B}" type="presParOf" srcId="{28D153A8-D352-4A30-9AE6-6FE4A74F2DD3}" destId="{DEED0135-B498-416A-B35A-B7CC2234A33F}" srcOrd="5" destOrd="0" presId="urn:microsoft.com/office/officeart/2005/8/layout/list1"/>
    <dgm:cxn modelId="{D4640FBF-4314-49FE-9A14-79F5274EA178}" type="presParOf" srcId="{28D153A8-D352-4A30-9AE6-6FE4A74F2DD3}" destId="{3AE25238-4EFF-4083-B33F-B81055C1720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3C25CD-2CD4-491B-8EF6-774555DFA505}" type="doc">
      <dgm:prSet loTypeId="urn:microsoft.com/office/officeart/2005/8/layout/v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BO"/>
        </a:p>
      </dgm:t>
    </dgm:pt>
    <dgm:pt modelId="{C68BFD2D-6171-433B-BB4A-4D4038CE9B39}">
      <dgm:prSet phldrT="[Texto]" custT="1"/>
      <dgm:spPr/>
      <dgm:t>
        <a:bodyPr/>
        <a:lstStyle/>
        <a:p>
          <a:r>
            <a:rPr lang="es-BO" sz="3000" b="1" dirty="0" smtClean="0">
              <a:solidFill>
                <a:srgbClr val="002060"/>
              </a:solidFill>
            </a:rPr>
            <a:t>oportunidades de la planificación del espacio público</a:t>
          </a:r>
          <a:endParaRPr lang="es-BO" sz="3000" dirty="0">
            <a:latin typeface="Arial Narrow" panose="020B0606020202030204" pitchFamily="34" charset="0"/>
          </a:endParaRPr>
        </a:p>
      </dgm:t>
    </dgm:pt>
    <dgm:pt modelId="{FC9217B4-0F41-484C-8E25-1FB0A1BBAC9D}" type="parTrans" cxnId="{3CF6289D-C5B1-4FF5-BB51-79D20D6EC815}">
      <dgm:prSet/>
      <dgm:spPr/>
      <dgm:t>
        <a:bodyPr/>
        <a:lstStyle/>
        <a:p>
          <a:endParaRPr lang="es-BO"/>
        </a:p>
      </dgm:t>
    </dgm:pt>
    <dgm:pt modelId="{3264E67F-35A5-40B8-A14D-91B00629039C}" type="sibTrans" cxnId="{3CF6289D-C5B1-4FF5-BB51-79D20D6EC815}">
      <dgm:prSet/>
      <dgm:spPr/>
      <dgm:t>
        <a:bodyPr/>
        <a:lstStyle/>
        <a:p>
          <a:endParaRPr lang="es-BO"/>
        </a:p>
      </dgm:t>
    </dgm:pt>
    <dgm:pt modelId="{38B7A055-FAA6-4FD2-9B25-E3248A2238DF}">
      <dgm:prSet phldrT="[Texto]" custT="1"/>
      <dgm:spPr/>
      <dgm:t>
        <a:bodyPr/>
        <a:lstStyle/>
        <a:p>
          <a:r>
            <a:rPr lang="es-BO" sz="1800" dirty="0" smtClean="0">
              <a:latin typeface="Arial Narrow" panose="020B0606020202030204" pitchFamily="34" charset="0"/>
            </a:rPr>
            <a:t>Apoyo y cooperativismo entre sus afiliados </a:t>
          </a:r>
          <a:endParaRPr lang="es-BO" sz="1800" dirty="0">
            <a:latin typeface="Arial Narrow" panose="020B0606020202030204" pitchFamily="34" charset="0"/>
          </a:endParaRPr>
        </a:p>
      </dgm:t>
    </dgm:pt>
    <dgm:pt modelId="{D5795B8B-F2EF-4D17-A437-8B4C5A00679F}" type="parTrans" cxnId="{90F55079-FD10-4C45-A377-B0AD72100ED1}">
      <dgm:prSet/>
      <dgm:spPr/>
      <dgm:t>
        <a:bodyPr/>
        <a:lstStyle/>
        <a:p>
          <a:endParaRPr lang="es-BO"/>
        </a:p>
      </dgm:t>
    </dgm:pt>
    <dgm:pt modelId="{FED8711D-75A2-4604-949D-8E146717C376}" type="sibTrans" cxnId="{90F55079-FD10-4C45-A377-B0AD72100ED1}">
      <dgm:prSet/>
      <dgm:spPr/>
      <dgm:t>
        <a:bodyPr/>
        <a:lstStyle/>
        <a:p>
          <a:endParaRPr lang="es-BO"/>
        </a:p>
      </dgm:t>
    </dgm:pt>
    <dgm:pt modelId="{3A1A1697-8657-481D-8EB9-61E1E205C653}">
      <dgm:prSet phldrT="[Texto]" custT="1"/>
      <dgm:spPr/>
      <dgm:t>
        <a:bodyPr/>
        <a:lstStyle/>
        <a:p>
          <a:r>
            <a:rPr lang="es-BO" sz="1800" dirty="0" smtClean="0">
              <a:latin typeface="Arial Narrow" panose="020B0606020202030204" pitchFamily="34" charset="0"/>
            </a:rPr>
            <a:t>Apropiación de la asociación de espacios donde no existe regulación por la autoridad.</a:t>
          </a:r>
          <a:endParaRPr lang="es-BO" sz="1800" dirty="0">
            <a:latin typeface="Arial Narrow" panose="020B0606020202030204" pitchFamily="34" charset="0"/>
          </a:endParaRPr>
        </a:p>
      </dgm:t>
    </dgm:pt>
    <dgm:pt modelId="{970EC8DC-5CFF-4424-A0E0-DFF87D8CA7E2}" type="parTrans" cxnId="{E45595B2-B50B-4ECC-B8E6-E079FE3C3CFA}">
      <dgm:prSet/>
      <dgm:spPr/>
      <dgm:t>
        <a:bodyPr/>
        <a:lstStyle/>
        <a:p>
          <a:endParaRPr lang="es-BO"/>
        </a:p>
      </dgm:t>
    </dgm:pt>
    <dgm:pt modelId="{D7F7D2E1-7D33-4BC6-A3F5-6A726A814664}" type="sibTrans" cxnId="{E45595B2-B50B-4ECC-B8E6-E079FE3C3CFA}">
      <dgm:prSet/>
      <dgm:spPr/>
      <dgm:t>
        <a:bodyPr/>
        <a:lstStyle/>
        <a:p>
          <a:endParaRPr lang="es-BO"/>
        </a:p>
      </dgm:t>
    </dgm:pt>
    <dgm:pt modelId="{15ED7D8E-7A36-4AB0-A5D3-ECA474C2EF44}">
      <dgm:prSet phldrT="[Texto]" custT="1"/>
      <dgm:spPr/>
      <dgm:t>
        <a:bodyPr/>
        <a:lstStyle/>
        <a:p>
          <a:r>
            <a:rPr lang="es-BO" sz="3000" dirty="0" smtClean="0">
              <a:latin typeface="Arial Narrow" panose="020B0606020202030204" pitchFamily="34" charset="0"/>
            </a:rPr>
            <a:t>Desafíos de la planificación del espacio publico</a:t>
          </a:r>
          <a:endParaRPr lang="es-BO" sz="3000" dirty="0">
            <a:latin typeface="Arial Narrow" panose="020B0606020202030204" pitchFamily="34" charset="0"/>
          </a:endParaRPr>
        </a:p>
      </dgm:t>
    </dgm:pt>
    <dgm:pt modelId="{49C5DD2A-7146-4ED8-A1BB-FB716507FFFC}" type="parTrans" cxnId="{FE112C8C-5190-4298-A14E-C13D23F282E8}">
      <dgm:prSet/>
      <dgm:spPr/>
      <dgm:t>
        <a:bodyPr/>
        <a:lstStyle/>
        <a:p>
          <a:endParaRPr lang="es-BO"/>
        </a:p>
      </dgm:t>
    </dgm:pt>
    <dgm:pt modelId="{CD4E3446-6448-442E-ADE0-938B8C4FDFEB}" type="sibTrans" cxnId="{FE112C8C-5190-4298-A14E-C13D23F282E8}">
      <dgm:prSet/>
      <dgm:spPr/>
      <dgm:t>
        <a:bodyPr/>
        <a:lstStyle/>
        <a:p>
          <a:endParaRPr lang="es-BO"/>
        </a:p>
      </dgm:t>
    </dgm:pt>
    <dgm:pt modelId="{530AD7DF-D7C4-4D28-BA0D-9ADF05D13BDD}">
      <dgm:prSet phldrT="[Texto]" custT="1"/>
      <dgm:spPr/>
      <dgm:t>
        <a:bodyPr/>
        <a:lstStyle/>
        <a:p>
          <a:r>
            <a:rPr lang="es-BO" sz="1800" dirty="0" smtClean="0">
              <a:latin typeface="Arial Narrow" panose="020B0606020202030204" pitchFamily="34" charset="0"/>
            </a:rPr>
            <a:t>No existe un patrón de conducta clara por las asociación de comerciantes en vía publica , siempre buscan un interés propio, ante nuevos asentamientos.</a:t>
          </a:r>
          <a:endParaRPr lang="es-BO" sz="1800" dirty="0">
            <a:latin typeface="Arial Narrow" panose="020B0606020202030204" pitchFamily="34" charset="0"/>
          </a:endParaRPr>
        </a:p>
      </dgm:t>
    </dgm:pt>
    <dgm:pt modelId="{257A3D3E-D5E8-4B59-840A-A046DDAB0AE7}" type="parTrans" cxnId="{B36A2B13-51BA-4823-9529-8BD08102062A}">
      <dgm:prSet/>
      <dgm:spPr/>
      <dgm:t>
        <a:bodyPr/>
        <a:lstStyle/>
        <a:p>
          <a:endParaRPr lang="es-BO"/>
        </a:p>
      </dgm:t>
    </dgm:pt>
    <dgm:pt modelId="{47E49738-B348-4F3E-AE89-4D1D6A122111}" type="sibTrans" cxnId="{B36A2B13-51BA-4823-9529-8BD08102062A}">
      <dgm:prSet/>
      <dgm:spPr/>
      <dgm:t>
        <a:bodyPr/>
        <a:lstStyle/>
        <a:p>
          <a:endParaRPr lang="es-BO"/>
        </a:p>
      </dgm:t>
    </dgm:pt>
    <dgm:pt modelId="{3AED3873-5D8B-4D59-BFEA-E3887B283621}">
      <dgm:prSet phldrT="[Texto]" custT="1"/>
      <dgm:spPr/>
      <dgm:t>
        <a:bodyPr/>
        <a:lstStyle/>
        <a:p>
          <a:r>
            <a:rPr lang="es-BO" sz="1800" dirty="0" smtClean="0">
              <a:latin typeface="Arial Narrow" panose="020B0606020202030204" pitchFamily="34" charset="0"/>
            </a:rPr>
            <a:t>Cualquier asentamiento nuevo tiene que ser aprobado por la dirigencia y no a si por la autoridad competente.</a:t>
          </a:r>
          <a:endParaRPr lang="es-BO" sz="1800" dirty="0">
            <a:latin typeface="Arial Narrow" panose="020B0606020202030204" pitchFamily="34" charset="0"/>
          </a:endParaRPr>
        </a:p>
      </dgm:t>
    </dgm:pt>
    <dgm:pt modelId="{914615A3-677C-4032-AF7D-D59E375A07D0}" type="parTrans" cxnId="{08487418-20E0-4F30-AD4E-0BF2D66EF293}">
      <dgm:prSet/>
      <dgm:spPr/>
      <dgm:t>
        <a:bodyPr/>
        <a:lstStyle/>
        <a:p>
          <a:endParaRPr lang="es-BO"/>
        </a:p>
      </dgm:t>
    </dgm:pt>
    <dgm:pt modelId="{01D9109F-0D2B-48EE-8A3C-7E6962F238CA}" type="sibTrans" cxnId="{08487418-20E0-4F30-AD4E-0BF2D66EF293}">
      <dgm:prSet/>
      <dgm:spPr/>
      <dgm:t>
        <a:bodyPr/>
        <a:lstStyle/>
        <a:p>
          <a:endParaRPr lang="es-BO"/>
        </a:p>
      </dgm:t>
    </dgm:pt>
    <dgm:pt modelId="{E1273A9A-0BED-49B3-9660-525709B4D7DE}">
      <dgm:prSet phldrT="[Texto]" custT="1"/>
      <dgm:spPr/>
      <dgm:t>
        <a:bodyPr/>
        <a:lstStyle/>
        <a:p>
          <a:r>
            <a:rPr lang="es-BO" sz="1800" dirty="0" smtClean="0">
              <a:latin typeface="Arial Narrow" panose="020B0606020202030204" pitchFamily="34" charset="0"/>
            </a:rPr>
            <a:t>Desarrollar sus propias códigos y leyes internas dentro la asociación.</a:t>
          </a:r>
          <a:endParaRPr lang="es-BO" sz="1800" dirty="0">
            <a:latin typeface="Arial Narrow" panose="020B0606020202030204" pitchFamily="34" charset="0"/>
          </a:endParaRPr>
        </a:p>
      </dgm:t>
    </dgm:pt>
    <dgm:pt modelId="{74A4BED9-F619-445D-A2B4-2547C1AA0509}" type="parTrans" cxnId="{D3204532-EE2A-431B-9F26-5AFAF32E4580}">
      <dgm:prSet/>
      <dgm:spPr/>
      <dgm:t>
        <a:bodyPr/>
        <a:lstStyle/>
        <a:p>
          <a:endParaRPr lang="es-BO"/>
        </a:p>
      </dgm:t>
    </dgm:pt>
    <dgm:pt modelId="{92233B31-D9DA-405F-B6EE-3C51CA59F530}" type="sibTrans" cxnId="{D3204532-EE2A-431B-9F26-5AFAF32E4580}">
      <dgm:prSet/>
      <dgm:spPr/>
      <dgm:t>
        <a:bodyPr/>
        <a:lstStyle/>
        <a:p>
          <a:endParaRPr lang="es-BO"/>
        </a:p>
      </dgm:t>
    </dgm:pt>
    <dgm:pt modelId="{C6A7000B-7AD8-4755-9AB4-1E3B96BBDDB0}">
      <dgm:prSet phldrT="[Texto]" custT="1"/>
      <dgm:spPr/>
      <dgm:t>
        <a:bodyPr/>
        <a:lstStyle/>
        <a:p>
          <a:r>
            <a:rPr lang="es-BO" sz="1800" dirty="0" smtClean="0">
              <a:latin typeface="Arial Narrow" panose="020B0606020202030204" pitchFamily="34" charset="0"/>
            </a:rPr>
            <a:t>Unidad respecto a políticas publicas municipales que afecten sus códigos internos de conducta , como vender el puesto o dar en anticrético.</a:t>
          </a:r>
          <a:endParaRPr lang="es-BO" sz="1800" dirty="0">
            <a:latin typeface="Arial Narrow" panose="020B0606020202030204" pitchFamily="34" charset="0"/>
          </a:endParaRPr>
        </a:p>
      </dgm:t>
    </dgm:pt>
    <dgm:pt modelId="{DA3F520D-2341-48B1-9305-B3724D63FC50}" type="parTrans" cxnId="{58503710-88F6-4108-B268-2BBE94A5DC15}">
      <dgm:prSet/>
      <dgm:spPr/>
      <dgm:t>
        <a:bodyPr/>
        <a:lstStyle/>
        <a:p>
          <a:endParaRPr lang="es-BO"/>
        </a:p>
      </dgm:t>
    </dgm:pt>
    <dgm:pt modelId="{54D01EA7-55F9-4D1E-9753-F4663C6E215D}" type="sibTrans" cxnId="{58503710-88F6-4108-B268-2BBE94A5DC15}">
      <dgm:prSet/>
      <dgm:spPr/>
      <dgm:t>
        <a:bodyPr/>
        <a:lstStyle/>
        <a:p>
          <a:endParaRPr lang="es-BO"/>
        </a:p>
      </dgm:t>
    </dgm:pt>
    <dgm:pt modelId="{D7F0CB6B-84C0-4623-878F-2EBA17EAC70A}">
      <dgm:prSet phldrT="[Texto]" custT="1"/>
      <dgm:spPr/>
      <dgm:t>
        <a:bodyPr/>
        <a:lstStyle/>
        <a:p>
          <a:r>
            <a:rPr lang="es-BO" sz="1800" dirty="0" smtClean="0">
              <a:latin typeface="Arial Narrow" panose="020B0606020202030204" pitchFamily="34" charset="0"/>
            </a:rPr>
            <a:t>Existe una degradación de los espacios públicos para los peatones donde el bien común no existe.</a:t>
          </a:r>
          <a:endParaRPr lang="es-BO" sz="1800" dirty="0">
            <a:latin typeface="Arial Narrow" panose="020B0606020202030204" pitchFamily="34" charset="0"/>
          </a:endParaRPr>
        </a:p>
      </dgm:t>
    </dgm:pt>
    <dgm:pt modelId="{9B61B96E-8C5E-40D4-A4F1-E70BA4C8A655}" type="parTrans" cxnId="{F4B14C99-54EB-4A7C-BCDF-373609D86BAB}">
      <dgm:prSet/>
      <dgm:spPr/>
      <dgm:t>
        <a:bodyPr/>
        <a:lstStyle/>
        <a:p>
          <a:endParaRPr lang="es-BO"/>
        </a:p>
      </dgm:t>
    </dgm:pt>
    <dgm:pt modelId="{398E3253-7EF4-4F4D-B54A-EDC7D22C00E4}" type="sibTrans" cxnId="{F4B14C99-54EB-4A7C-BCDF-373609D86BAB}">
      <dgm:prSet/>
      <dgm:spPr/>
      <dgm:t>
        <a:bodyPr/>
        <a:lstStyle/>
        <a:p>
          <a:endParaRPr lang="es-BO"/>
        </a:p>
      </dgm:t>
    </dgm:pt>
    <dgm:pt modelId="{9A1A1DE1-8FE7-4F8F-BF5A-6F8F19553A26}" type="pres">
      <dgm:prSet presAssocID="{003C25CD-2CD4-491B-8EF6-774555DFA505}" presName="Name0" presStyleCnt="0">
        <dgm:presLayoutVars>
          <dgm:dir/>
          <dgm:animLvl val="lvl"/>
          <dgm:resizeHandles/>
        </dgm:presLayoutVars>
      </dgm:prSet>
      <dgm:spPr/>
    </dgm:pt>
    <dgm:pt modelId="{AC3E50C6-064D-4890-B1F7-D3C141B2A3C7}" type="pres">
      <dgm:prSet presAssocID="{C68BFD2D-6171-433B-BB4A-4D4038CE9B39}" presName="linNode" presStyleCnt="0"/>
      <dgm:spPr/>
    </dgm:pt>
    <dgm:pt modelId="{9952B8C6-C105-43EC-84FE-1C0F548EFE6D}" type="pres">
      <dgm:prSet presAssocID="{C68BFD2D-6171-433B-BB4A-4D4038CE9B39}" presName="parentShp" presStyleLbl="node1" presStyleIdx="0" presStyleCnt="2" custLinFactNeighborX="-490" custLinFactNeighborY="-958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8BCD5A0C-EFCE-4C3B-ACBD-72E82501513B}" type="pres">
      <dgm:prSet presAssocID="{C68BFD2D-6171-433B-BB4A-4D4038CE9B39}" presName="childShp" presStyleLbl="bgAccFollowNode1" presStyleIdx="0" presStyleCnt="2" custScaleY="103454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D5EC44BA-90CB-418C-997D-18A6E64A0DB8}" type="pres">
      <dgm:prSet presAssocID="{3264E67F-35A5-40B8-A14D-91B00629039C}" presName="spacing" presStyleCnt="0"/>
      <dgm:spPr/>
    </dgm:pt>
    <dgm:pt modelId="{4C3C58A4-769D-4041-B080-441D92C2355A}" type="pres">
      <dgm:prSet presAssocID="{15ED7D8E-7A36-4AB0-A5D3-ECA474C2EF44}" presName="linNode" presStyleCnt="0"/>
      <dgm:spPr/>
    </dgm:pt>
    <dgm:pt modelId="{025DC1A5-F70D-4253-BDE6-CC779A599353}" type="pres">
      <dgm:prSet presAssocID="{15ED7D8E-7A36-4AB0-A5D3-ECA474C2EF44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530120DE-92BC-42B9-817A-912A687C96E9}" type="pres">
      <dgm:prSet presAssocID="{15ED7D8E-7A36-4AB0-A5D3-ECA474C2EF44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</dgm:ptLst>
  <dgm:cxnLst>
    <dgm:cxn modelId="{B36A2B13-51BA-4823-9529-8BD08102062A}" srcId="{15ED7D8E-7A36-4AB0-A5D3-ECA474C2EF44}" destId="{530AD7DF-D7C4-4D28-BA0D-9ADF05D13BDD}" srcOrd="0" destOrd="0" parTransId="{257A3D3E-D5E8-4B59-840A-A046DDAB0AE7}" sibTransId="{47E49738-B348-4F3E-AE89-4D1D6A122111}"/>
    <dgm:cxn modelId="{90F55079-FD10-4C45-A377-B0AD72100ED1}" srcId="{C68BFD2D-6171-433B-BB4A-4D4038CE9B39}" destId="{38B7A055-FAA6-4FD2-9B25-E3248A2238DF}" srcOrd="0" destOrd="0" parTransId="{D5795B8B-F2EF-4D17-A437-8B4C5A00679F}" sibTransId="{FED8711D-75A2-4604-949D-8E146717C376}"/>
    <dgm:cxn modelId="{F4B14C99-54EB-4A7C-BCDF-373609D86BAB}" srcId="{15ED7D8E-7A36-4AB0-A5D3-ECA474C2EF44}" destId="{D7F0CB6B-84C0-4623-878F-2EBA17EAC70A}" srcOrd="2" destOrd="0" parTransId="{9B61B96E-8C5E-40D4-A4F1-E70BA4C8A655}" sibTransId="{398E3253-7EF4-4F4D-B54A-EDC7D22C00E4}"/>
    <dgm:cxn modelId="{1DC745C0-8254-4EC8-90E4-DC186E79B81D}" type="presOf" srcId="{C68BFD2D-6171-433B-BB4A-4D4038CE9B39}" destId="{9952B8C6-C105-43EC-84FE-1C0F548EFE6D}" srcOrd="0" destOrd="0" presId="urn:microsoft.com/office/officeart/2005/8/layout/vList6"/>
    <dgm:cxn modelId="{08487418-20E0-4F30-AD4E-0BF2D66EF293}" srcId="{15ED7D8E-7A36-4AB0-A5D3-ECA474C2EF44}" destId="{3AED3873-5D8B-4D59-BFEA-E3887B283621}" srcOrd="1" destOrd="0" parTransId="{914615A3-677C-4032-AF7D-D59E375A07D0}" sibTransId="{01D9109F-0D2B-48EE-8A3C-7E6962F238CA}"/>
    <dgm:cxn modelId="{AEFC6CE9-5091-41E1-9BF3-8BEC3DA08332}" type="presOf" srcId="{530AD7DF-D7C4-4D28-BA0D-9ADF05D13BDD}" destId="{530120DE-92BC-42B9-817A-912A687C96E9}" srcOrd="0" destOrd="0" presId="urn:microsoft.com/office/officeart/2005/8/layout/vList6"/>
    <dgm:cxn modelId="{104B23DC-043C-4A7A-AC48-0DE5E7E5B0ED}" type="presOf" srcId="{3A1A1697-8657-481D-8EB9-61E1E205C653}" destId="{8BCD5A0C-EFCE-4C3B-ACBD-72E82501513B}" srcOrd="0" destOrd="1" presId="urn:microsoft.com/office/officeart/2005/8/layout/vList6"/>
    <dgm:cxn modelId="{BBFC8226-9D24-4839-85C8-1EA754CFEBAC}" type="presOf" srcId="{C6A7000B-7AD8-4755-9AB4-1E3B96BBDDB0}" destId="{8BCD5A0C-EFCE-4C3B-ACBD-72E82501513B}" srcOrd="0" destOrd="3" presId="urn:microsoft.com/office/officeart/2005/8/layout/vList6"/>
    <dgm:cxn modelId="{3CF6289D-C5B1-4FF5-BB51-79D20D6EC815}" srcId="{003C25CD-2CD4-491B-8EF6-774555DFA505}" destId="{C68BFD2D-6171-433B-BB4A-4D4038CE9B39}" srcOrd="0" destOrd="0" parTransId="{FC9217B4-0F41-484C-8E25-1FB0A1BBAC9D}" sibTransId="{3264E67F-35A5-40B8-A14D-91B00629039C}"/>
    <dgm:cxn modelId="{FE112C8C-5190-4298-A14E-C13D23F282E8}" srcId="{003C25CD-2CD4-491B-8EF6-774555DFA505}" destId="{15ED7D8E-7A36-4AB0-A5D3-ECA474C2EF44}" srcOrd="1" destOrd="0" parTransId="{49C5DD2A-7146-4ED8-A1BB-FB716507FFFC}" sibTransId="{CD4E3446-6448-442E-ADE0-938B8C4FDFEB}"/>
    <dgm:cxn modelId="{D3204532-EE2A-431B-9F26-5AFAF32E4580}" srcId="{C68BFD2D-6171-433B-BB4A-4D4038CE9B39}" destId="{E1273A9A-0BED-49B3-9660-525709B4D7DE}" srcOrd="2" destOrd="0" parTransId="{74A4BED9-F619-445D-A2B4-2547C1AA0509}" sibTransId="{92233B31-D9DA-405F-B6EE-3C51CA59F530}"/>
    <dgm:cxn modelId="{E45595B2-B50B-4ECC-B8E6-E079FE3C3CFA}" srcId="{C68BFD2D-6171-433B-BB4A-4D4038CE9B39}" destId="{3A1A1697-8657-481D-8EB9-61E1E205C653}" srcOrd="1" destOrd="0" parTransId="{970EC8DC-5CFF-4424-A0E0-DFF87D8CA7E2}" sibTransId="{D7F7D2E1-7D33-4BC6-A3F5-6A726A814664}"/>
    <dgm:cxn modelId="{BAF5D43B-A33A-42F0-A93B-40A102E00248}" type="presOf" srcId="{003C25CD-2CD4-491B-8EF6-774555DFA505}" destId="{9A1A1DE1-8FE7-4F8F-BF5A-6F8F19553A26}" srcOrd="0" destOrd="0" presId="urn:microsoft.com/office/officeart/2005/8/layout/vList6"/>
    <dgm:cxn modelId="{9983880F-FE3C-4829-8327-5577A96EDE48}" type="presOf" srcId="{D7F0CB6B-84C0-4623-878F-2EBA17EAC70A}" destId="{530120DE-92BC-42B9-817A-912A687C96E9}" srcOrd="0" destOrd="2" presId="urn:microsoft.com/office/officeart/2005/8/layout/vList6"/>
    <dgm:cxn modelId="{ABBDCD18-D9BF-4594-A9EE-68A0C120B5EC}" type="presOf" srcId="{15ED7D8E-7A36-4AB0-A5D3-ECA474C2EF44}" destId="{025DC1A5-F70D-4253-BDE6-CC779A599353}" srcOrd="0" destOrd="0" presId="urn:microsoft.com/office/officeart/2005/8/layout/vList6"/>
    <dgm:cxn modelId="{77ECCFF4-AC12-41F4-9F5B-02C6DA686BB8}" type="presOf" srcId="{38B7A055-FAA6-4FD2-9B25-E3248A2238DF}" destId="{8BCD5A0C-EFCE-4C3B-ACBD-72E82501513B}" srcOrd="0" destOrd="0" presId="urn:microsoft.com/office/officeart/2005/8/layout/vList6"/>
    <dgm:cxn modelId="{58503710-88F6-4108-B268-2BBE94A5DC15}" srcId="{C68BFD2D-6171-433B-BB4A-4D4038CE9B39}" destId="{C6A7000B-7AD8-4755-9AB4-1E3B96BBDDB0}" srcOrd="3" destOrd="0" parTransId="{DA3F520D-2341-48B1-9305-B3724D63FC50}" sibTransId="{54D01EA7-55F9-4D1E-9753-F4663C6E215D}"/>
    <dgm:cxn modelId="{1B7FF0E3-09D9-421F-8750-CA3B9FDD80F7}" type="presOf" srcId="{E1273A9A-0BED-49B3-9660-525709B4D7DE}" destId="{8BCD5A0C-EFCE-4C3B-ACBD-72E82501513B}" srcOrd="0" destOrd="2" presId="urn:microsoft.com/office/officeart/2005/8/layout/vList6"/>
    <dgm:cxn modelId="{50453F3B-B9FD-471F-B6BC-A0B0D6CAA40B}" type="presOf" srcId="{3AED3873-5D8B-4D59-BFEA-E3887B283621}" destId="{530120DE-92BC-42B9-817A-912A687C96E9}" srcOrd="0" destOrd="1" presId="urn:microsoft.com/office/officeart/2005/8/layout/vList6"/>
    <dgm:cxn modelId="{5BC36332-AE3D-40EE-BECD-EDC0F45F0C96}" type="presParOf" srcId="{9A1A1DE1-8FE7-4F8F-BF5A-6F8F19553A26}" destId="{AC3E50C6-064D-4890-B1F7-D3C141B2A3C7}" srcOrd="0" destOrd="0" presId="urn:microsoft.com/office/officeart/2005/8/layout/vList6"/>
    <dgm:cxn modelId="{DB3D788B-5785-47D9-96C3-DAFA85B9BFB2}" type="presParOf" srcId="{AC3E50C6-064D-4890-B1F7-D3C141B2A3C7}" destId="{9952B8C6-C105-43EC-84FE-1C0F548EFE6D}" srcOrd="0" destOrd="0" presId="urn:microsoft.com/office/officeart/2005/8/layout/vList6"/>
    <dgm:cxn modelId="{5E123D22-5D40-4B4D-A987-AA89D05B7FE7}" type="presParOf" srcId="{AC3E50C6-064D-4890-B1F7-D3C141B2A3C7}" destId="{8BCD5A0C-EFCE-4C3B-ACBD-72E82501513B}" srcOrd="1" destOrd="0" presId="urn:microsoft.com/office/officeart/2005/8/layout/vList6"/>
    <dgm:cxn modelId="{FD84F65A-B084-424F-825A-B1DCED50A77D}" type="presParOf" srcId="{9A1A1DE1-8FE7-4F8F-BF5A-6F8F19553A26}" destId="{D5EC44BA-90CB-418C-997D-18A6E64A0DB8}" srcOrd="1" destOrd="0" presId="urn:microsoft.com/office/officeart/2005/8/layout/vList6"/>
    <dgm:cxn modelId="{B6418EF9-6D09-4583-927B-163B2280E22B}" type="presParOf" srcId="{9A1A1DE1-8FE7-4F8F-BF5A-6F8F19553A26}" destId="{4C3C58A4-769D-4041-B080-441D92C2355A}" srcOrd="2" destOrd="0" presId="urn:microsoft.com/office/officeart/2005/8/layout/vList6"/>
    <dgm:cxn modelId="{04658DFE-B0E8-44B9-A7DD-E3760F908A65}" type="presParOf" srcId="{4C3C58A4-769D-4041-B080-441D92C2355A}" destId="{025DC1A5-F70D-4253-BDE6-CC779A599353}" srcOrd="0" destOrd="0" presId="urn:microsoft.com/office/officeart/2005/8/layout/vList6"/>
    <dgm:cxn modelId="{D1B2BC19-9CCF-4DBE-8308-57EB78991C7C}" type="presParOf" srcId="{4C3C58A4-769D-4041-B080-441D92C2355A}" destId="{530120DE-92BC-42B9-817A-912A687C96E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FF1598-AC2C-4C6E-9290-87A89B87D4C6}">
      <dsp:nvSpPr>
        <dsp:cNvPr id="0" name=""/>
        <dsp:cNvSpPr/>
      </dsp:nvSpPr>
      <dsp:spPr>
        <a:xfrm>
          <a:off x="0" y="1102141"/>
          <a:ext cx="8447111" cy="100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6C5A2C-0CFE-4826-A430-26822798B296}">
      <dsp:nvSpPr>
        <dsp:cNvPr id="0" name=""/>
        <dsp:cNvSpPr/>
      </dsp:nvSpPr>
      <dsp:spPr>
        <a:xfrm>
          <a:off x="0" y="83028"/>
          <a:ext cx="7689945" cy="167646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496" tIns="0" rIns="223496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9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“Nueva Economía Institucional”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9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-Conciliar desde una perspectiva </a:t>
          </a:r>
          <a:r>
            <a:rPr lang="es-BO" sz="1900" b="1" kern="1200" dirty="0" err="1" smtClean="0">
              <a:solidFill>
                <a:schemeClr val="tx1"/>
              </a:solidFill>
              <a:latin typeface="Arial Narrow" panose="020B0606020202030204" pitchFamily="34" charset="0"/>
            </a:rPr>
            <a:t>econó</a:t>
          </a:r>
          <a:r>
            <a:rPr lang="es-BO" sz="19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- mica los conceptos de eficiencia y sostenibilidad, destacando el rol de las instituciones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9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-Atender la Variable Temporal, incentivos al cambio institucional y los costes de </a:t>
          </a:r>
          <a:r>
            <a:rPr lang="es-BO" sz="1900" b="1" kern="1200" dirty="0" err="1" smtClean="0">
              <a:solidFill>
                <a:schemeClr val="tx1"/>
              </a:solidFill>
              <a:latin typeface="Arial Narrow" panose="020B0606020202030204" pitchFamily="34" charset="0"/>
            </a:rPr>
            <a:t>transac</a:t>
          </a:r>
          <a:r>
            <a:rPr lang="es-BO" sz="19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- </a:t>
          </a:r>
          <a:r>
            <a:rPr lang="es-BO" sz="1900" b="1" kern="1200" dirty="0" err="1" smtClean="0">
              <a:solidFill>
                <a:schemeClr val="tx1"/>
              </a:solidFill>
              <a:latin typeface="Arial Narrow" panose="020B0606020202030204" pitchFamily="34" charset="0"/>
            </a:rPr>
            <a:t>ción</a:t>
          </a:r>
          <a:endParaRPr lang="es-BO" sz="1900" b="1" kern="1200" dirty="0" smtClean="0">
            <a:solidFill>
              <a:schemeClr val="tx1"/>
            </a:solidFill>
            <a:latin typeface="Arial Narrow" panose="020B0606020202030204" pitchFamily="34" charset="0"/>
          </a:endParaRP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BO" sz="1900" b="1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81838" y="164866"/>
        <a:ext cx="7526269" cy="1512788"/>
      </dsp:txXfrm>
    </dsp:sp>
    <dsp:sp modelId="{3AE25238-4EFF-4083-B33F-B81055C1720B}">
      <dsp:nvSpPr>
        <dsp:cNvPr id="0" name=""/>
        <dsp:cNvSpPr/>
      </dsp:nvSpPr>
      <dsp:spPr>
        <a:xfrm>
          <a:off x="0" y="2791199"/>
          <a:ext cx="8447111" cy="100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7F1A41-0EF1-44DB-929A-CBD42056EDEA}">
      <dsp:nvSpPr>
        <dsp:cNvPr id="0" name=""/>
        <dsp:cNvSpPr/>
      </dsp:nvSpPr>
      <dsp:spPr>
        <a:xfrm>
          <a:off x="151900" y="2334194"/>
          <a:ext cx="5716548" cy="999866"/>
        </a:xfrm>
        <a:prstGeom prst="roundRec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496" tIns="0" rIns="223496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900" b="1" kern="1200" dirty="0" smtClean="0">
              <a:solidFill>
                <a:schemeClr val="tx1"/>
              </a:solidFill>
            </a:rPr>
            <a:t>No hay nadie mejor en gestionar sosteniblemente un «recurso de uso común» que los propios implicados. </a:t>
          </a:r>
          <a:endParaRPr lang="es-BO" sz="1900" b="1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200709" y="2383003"/>
        <a:ext cx="5618930" cy="902248"/>
      </dsp:txXfrm>
    </dsp:sp>
    <dsp:sp modelId="{E831612E-1CD4-4A4D-9646-0F417DCF7C45}">
      <dsp:nvSpPr>
        <dsp:cNvPr id="0" name=""/>
        <dsp:cNvSpPr/>
      </dsp:nvSpPr>
      <dsp:spPr>
        <a:xfrm>
          <a:off x="0" y="4232053"/>
          <a:ext cx="8447111" cy="100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EA9D37-5869-4654-9AFF-099C80BAA037}">
      <dsp:nvSpPr>
        <dsp:cNvPr id="0" name=""/>
        <dsp:cNvSpPr/>
      </dsp:nvSpPr>
      <dsp:spPr>
        <a:xfrm>
          <a:off x="422355" y="3959607"/>
          <a:ext cx="5716548" cy="862845"/>
        </a:xfrm>
        <a:prstGeom prst="round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496" tIns="0" rIns="223496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9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Bienes Comunes   un recurso es utilizado por una comunidad que hace sus propias reglas y estos bienes van creciendo en un trabajo conjunto.</a:t>
          </a:r>
          <a:endParaRPr lang="es-BO" sz="1900" b="1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464476" y="4001728"/>
        <a:ext cx="5632306" cy="778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FF1598-AC2C-4C6E-9290-87A89B87D4C6}">
      <dsp:nvSpPr>
        <dsp:cNvPr id="0" name=""/>
        <dsp:cNvSpPr/>
      </dsp:nvSpPr>
      <dsp:spPr>
        <a:xfrm>
          <a:off x="0" y="499912"/>
          <a:ext cx="8447111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6C5A2C-0CFE-4826-A430-26822798B296}">
      <dsp:nvSpPr>
        <dsp:cNvPr id="0" name=""/>
        <dsp:cNvSpPr/>
      </dsp:nvSpPr>
      <dsp:spPr>
        <a:xfrm>
          <a:off x="0" y="94942"/>
          <a:ext cx="7689945" cy="101301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496" tIns="0" rIns="223496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9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Robustez o fortaleza a las instituciones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9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Repartir recursos de uso común </a:t>
          </a:r>
          <a:endParaRPr lang="es-BO" sz="1900" b="1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49452" y="144394"/>
        <a:ext cx="7591041" cy="914115"/>
      </dsp:txXfrm>
    </dsp:sp>
    <dsp:sp modelId="{3AE25238-4EFF-4083-B33F-B81055C1720B}">
      <dsp:nvSpPr>
        <dsp:cNvPr id="0" name=""/>
        <dsp:cNvSpPr/>
      </dsp:nvSpPr>
      <dsp:spPr>
        <a:xfrm>
          <a:off x="0" y="2043881"/>
          <a:ext cx="8447111" cy="932400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7F1A41-0EF1-44DB-929A-CBD42056EDEA}">
      <dsp:nvSpPr>
        <dsp:cNvPr id="0" name=""/>
        <dsp:cNvSpPr/>
      </dsp:nvSpPr>
      <dsp:spPr>
        <a:xfrm>
          <a:off x="151900" y="1639561"/>
          <a:ext cx="5716548" cy="924876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496" tIns="0" rIns="223496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9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Sirve como base para comprender el funcionamiento institucional</a:t>
          </a:r>
          <a:endParaRPr lang="es-BO" sz="1900" b="1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197049" y="1684710"/>
        <a:ext cx="5626250" cy="8345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FF1598-AC2C-4C6E-9290-87A89B87D4C6}">
      <dsp:nvSpPr>
        <dsp:cNvPr id="0" name=""/>
        <dsp:cNvSpPr/>
      </dsp:nvSpPr>
      <dsp:spPr>
        <a:xfrm>
          <a:off x="0" y="499912"/>
          <a:ext cx="8447111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6C5A2C-0CFE-4826-A430-26822798B296}">
      <dsp:nvSpPr>
        <dsp:cNvPr id="0" name=""/>
        <dsp:cNvSpPr/>
      </dsp:nvSpPr>
      <dsp:spPr>
        <a:xfrm>
          <a:off x="0" y="94942"/>
          <a:ext cx="7689945" cy="101301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3496" tIns="0" rIns="223496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900" b="1" kern="1200" dirty="0" smtClean="0">
              <a:latin typeface="Arial Narrow" panose="020B0606020202030204" pitchFamily="34" charset="0"/>
            </a:rPr>
            <a:t>Cada Contexto institucional es diferente, no existe una forma de regular a todos por igual. </a:t>
          </a:r>
          <a:endParaRPr lang="es-BO" sz="1900" b="1" kern="1200" dirty="0">
            <a:latin typeface="Arial Narrow" panose="020B0606020202030204" pitchFamily="34" charset="0"/>
          </a:endParaRPr>
        </a:p>
      </dsp:txBody>
      <dsp:txXfrm>
        <a:off x="49452" y="144394"/>
        <a:ext cx="7591041" cy="914115"/>
      </dsp:txXfrm>
    </dsp:sp>
    <dsp:sp modelId="{3AE25238-4EFF-4083-B33F-B81055C1720B}">
      <dsp:nvSpPr>
        <dsp:cNvPr id="0" name=""/>
        <dsp:cNvSpPr/>
      </dsp:nvSpPr>
      <dsp:spPr>
        <a:xfrm>
          <a:off x="0" y="2043881"/>
          <a:ext cx="8447111" cy="932400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635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7F1A41-0EF1-44DB-929A-CBD42056EDEA}">
      <dsp:nvSpPr>
        <dsp:cNvPr id="0" name=""/>
        <dsp:cNvSpPr/>
      </dsp:nvSpPr>
      <dsp:spPr>
        <a:xfrm>
          <a:off x="151900" y="1639561"/>
          <a:ext cx="5716548" cy="924876"/>
        </a:xfrm>
        <a:prstGeom prst="roundRect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3496" tIns="0" rIns="223496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900" b="1" kern="1200" dirty="0" smtClean="0">
              <a:latin typeface="Arial Narrow" panose="020B0606020202030204" pitchFamily="34" charset="0"/>
            </a:rPr>
            <a:t>Según el modelo , requiere una  supervisión precisa y estricta  para funcionar , caso contrario el modelo se cae.</a:t>
          </a:r>
          <a:endParaRPr lang="es-BO" sz="1900" b="1" kern="1200" dirty="0">
            <a:latin typeface="Arial Narrow" panose="020B0606020202030204" pitchFamily="34" charset="0"/>
          </a:endParaRPr>
        </a:p>
      </dsp:txBody>
      <dsp:txXfrm>
        <a:off x="197049" y="1684710"/>
        <a:ext cx="5626250" cy="8345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CD5A0C-EFCE-4C3B-ACBD-72E82501513B}">
      <dsp:nvSpPr>
        <dsp:cNvPr id="0" name=""/>
        <dsp:cNvSpPr/>
      </dsp:nvSpPr>
      <dsp:spPr>
        <a:xfrm>
          <a:off x="4483576" y="1444"/>
          <a:ext cx="6717157" cy="29357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BO" sz="1800" kern="1200" dirty="0" smtClean="0">
              <a:latin typeface="Arial Narrow" panose="020B0606020202030204" pitchFamily="34" charset="0"/>
            </a:rPr>
            <a:t>Apoyo y cooperativismo entre sus afiliados </a:t>
          </a:r>
          <a:endParaRPr lang="es-BO" sz="1800" kern="1200" dirty="0">
            <a:latin typeface="Arial Narrow" panose="020B060602020203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BO" sz="1800" kern="1200" dirty="0" smtClean="0">
              <a:latin typeface="Arial Narrow" panose="020B0606020202030204" pitchFamily="34" charset="0"/>
            </a:rPr>
            <a:t>Apropiación de la asociación de espacios donde no existe regulación por la autoridad.</a:t>
          </a:r>
          <a:endParaRPr lang="es-BO" sz="1800" kern="1200" dirty="0">
            <a:latin typeface="Arial Narrow" panose="020B060602020203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BO" sz="1800" kern="1200" dirty="0" smtClean="0">
              <a:latin typeface="Arial Narrow" panose="020B0606020202030204" pitchFamily="34" charset="0"/>
            </a:rPr>
            <a:t>Desarrollar sus propias códigos y leyes internas dentro la asociación.</a:t>
          </a:r>
          <a:endParaRPr lang="es-BO" sz="1800" kern="1200" dirty="0">
            <a:latin typeface="Arial Narrow" panose="020B060602020203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BO" sz="1800" kern="1200" dirty="0" smtClean="0">
              <a:latin typeface="Arial Narrow" panose="020B0606020202030204" pitchFamily="34" charset="0"/>
            </a:rPr>
            <a:t>Unidad respecto a políticas publicas municipales que afecten sus códigos internos de conducta , como vender el puesto o dar en anticrético.</a:t>
          </a:r>
          <a:endParaRPr lang="es-BO" sz="1800" kern="1200" dirty="0">
            <a:latin typeface="Arial Narrow" panose="020B0606020202030204" pitchFamily="34" charset="0"/>
          </a:endParaRPr>
        </a:p>
      </dsp:txBody>
      <dsp:txXfrm>
        <a:off x="4483576" y="368408"/>
        <a:ext cx="5616264" cy="2201786"/>
      </dsp:txXfrm>
    </dsp:sp>
    <dsp:sp modelId="{9952B8C6-C105-43EC-84FE-1C0F548EFE6D}">
      <dsp:nvSpPr>
        <dsp:cNvPr id="0" name=""/>
        <dsp:cNvSpPr/>
      </dsp:nvSpPr>
      <dsp:spPr>
        <a:xfrm>
          <a:off x="0" y="23266"/>
          <a:ext cx="4478104" cy="28377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3000" b="1" kern="1200" dirty="0" smtClean="0">
              <a:solidFill>
                <a:srgbClr val="002060"/>
              </a:solidFill>
            </a:rPr>
            <a:t>oportunidades de la planificación del espacio público</a:t>
          </a:r>
          <a:endParaRPr lang="es-BO" sz="3000" kern="1200" dirty="0">
            <a:latin typeface="Arial Narrow" panose="020B0606020202030204" pitchFamily="34" charset="0"/>
          </a:endParaRPr>
        </a:p>
      </dsp:txBody>
      <dsp:txXfrm>
        <a:off x="138525" y="161791"/>
        <a:ext cx="4201054" cy="2560650"/>
      </dsp:txXfrm>
    </dsp:sp>
    <dsp:sp modelId="{530120DE-92BC-42B9-817A-912A687C96E9}">
      <dsp:nvSpPr>
        <dsp:cNvPr id="0" name=""/>
        <dsp:cNvSpPr/>
      </dsp:nvSpPr>
      <dsp:spPr>
        <a:xfrm>
          <a:off x="4482482" y="3220929"/>
          <a:ext cx="6723723" cy="2837700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-7391755"/>
            <a:satOff val="-12816"/>
            <a:lumOff val="-1289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7391755"/>
              <a:satOff val="-12816"/>
              <a:lumOff val="-12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BO" sz="1800" kern="1200" dirty="0" smtClean="0">
              <a:latin typeface="Arial Narrow" panose="020B0606020202030204" pitchFamily="34" charset="0"/>
            </a:rPr>
            <a:t>No existe un patrón de conducta clara por las asociación de comerciantes en vía publica , siempre buscan un interés propio, ante nuevos asentamientos.</a:t>
          </a:r>
          <a:endParaRPr lang="es-BO" sz="1800" kern="1200" dirty="0">
            <a:latin typeface="Arial Narrow" panose="020B060602020203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BO" sz="1800" kern="1200" dirty="0" smtClean="0">
              <a:latin typeface="Arial Narrow" panose="020B0606020202030204" pitchFamily="34" charset="0"/>
            </a:rPr>
            <a:t>Cualquier asentamiento nuevo tiene que ser aprobado por la dirigencia y no a si por la autoridad competente.</a:t>
          </a:r>
          <a:endParaRPr lang="es-BO" sz="1800" kern="1200" dirty="0">
            <a:latin typeface="Arial Narrow" panose="020B060602020203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BO" sz="1800" kern="1200" dirty="0" smtClean="0">
              <a:latin typeface="Arial Narrow" panose="020B0606020202030204" pitchFamily="34" charset="0"/>
            </a:rPr>
            <a:t>Existe una degradación de los espacios públicos para los peatones donde el bien común no existe.</a:t>
          </a:r>
          <a:endParaRPr lang="es-BO" sz="1800" kern="1200" dirty="0">
            <a:latin typeface="Arial Narrow" panose="020B0606020202030204" pitchFamily="34" charset="0"/>
          </a:endParaRPr>
        </a:p>
      </dsp:txBody>
      <dsp:txXfrm>
        <a:off x="4482482" y="3575642"/>
        <a:ext cx="5659586" cy="2128275"/>
      </dsp:txXfrm>
    </dsp:sp>
    <dsp:sp modelId="{025DC1A5-F70D-4253-BDE6-CC779A599353}">
      <dsp:nvSpPr>
        <dsp:cNvPr id="0" name=""/>
        <dsp:cNvSpPr/>
      </dsp:nvSpPr>
      <dsp:spPr>
        <a:xfrm>
          <a:off x="0" y="3220929"/>
          <a:ext cx="4482482" cy="283770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3000" kern="1200" dirty="0" smtClean="0">
              <a:latin typeface="Arial Narrow" panose="020B0606020202030204" pitchFamily="34" charset="0"/>
            </a:rPr>
            <a:t>Desafíos de la planificación del espacio publico</a:t>
          </a:r>
          <a:endParaRPr lang="es-BO" sz="3000" kern="1200" dirty="0">
            <a:latin typeface="Arial Narrow" panose="020B0606020202030204" pitchFamily="34" charset="0"/>
          </a:endParaRPr>
        </a:p>
      </dsp:txBody>
      <dsp:txXfrm>
        <a:off x="138525" y="3359454"/>
        <a:ext cx="4205432" cy="25606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8099-8FD2-4F31-9484-3CE629AFA3E1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724D-5180-4E22-841D-CEC9EF4587DA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132689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8099-8FD2-4F31-9484-3CE629AFA3E1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724D-5180-4E22-841D-CEC9EF4587DA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20399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8099-8FD2-4F31-9484-3CE629AFA3E1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724D-5180-4E22-841D-CEC9EF4587DA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193423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8099-8FD2-4F31-9484-3CE629AFA3E1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724D-5180-4E22-841D-CEC9EF4587DA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068084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8099-8FD2-4F31-9484-3CE629AFA3E1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724D-5180-4E22-841D-CEC9EF4587DA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28262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8099-8FD2-4F31-9484-3CE629AFA3E1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724D-5180-4E22-841D-CEC9EF4587DA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41530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8099-8FD2-4F31-9484-3CE629AFA3E1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724D-5180-4E22-841D-CEC9EF4587DA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33445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8099-8FD2-4F31-9484-3CE629AFA3E1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724D-5180-4E22-841D-CEC9EF4587DA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944179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8099-8FD2-4F31-9484-3CE629AFA3E1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724D-5180-4E22-841D-CEC9EF4587DA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779583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8099-8FD2-4F31-9484-3CE629AFA3E1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724D-5180-4E22-841D-CEC9EF4587DA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42345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8099-8FD2-4F31-9484-3CE629AFA3E1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724D-5180-4E22-841D-CEC9EF4587DA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450572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E8099-8FD2-4F31-9484-3CE629AFA3E1}" type="datetimeFigureOut">
              <a:rPr lang="es-BO" smtClean="0"/>
              <a:t>14/08/2017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8724D-5180-4E22-841D-CEC9EF4587DA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323531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095" y="277906"/>
            <a:ext cx="11220516" cy="613185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43952" y="1673972"/>
            <a:ext cx="8054789" cy="2817345"/>
          </a:xfrm>
        </p:spPr>
        <p:txBody>
          <a:bodyPr>
            <a:noAutofit/>
          </a:bodyPr>
          <a:lstStyle/>
          <a:p>
            <a:pPr algn="just"/>
            <a:r>
              <a:rPr lang="es-BO" sz="3000" b="1" dirty="0">
                <a:solidFill>
                  <a:srgbClr val="FF0000"/>
                </a:solidFill>
                <a:latin typeface="Arial Narrow" panose="020B0606020202030204" pitchFamily="34" charset="0"/>
                <a:cs typeface="Arabic Typesetting" panose="03020402040406030203" pitchFamily="66" charset="-78"/>
              </a:rPr>
              <a:t>Cuales las fortalezas (lo novedoso e interesante) del enfoque de “manejo de los comunes” –auto-gobernanza- presentado en el trabajo de </a:t>
            </a:r>
            <a:r>
              <a:rPr lang="es-BO" sz="3000" b="1" dirty="0" err="1">
                <a:solidFill>
                  <a:srgbClr val="FF0000"/>
                </a:solidFill>
                <a:latin typeface="Arial Narrow" panose="020B0606020202030204" pitchFamily="34" charset="0"/>
                <a:cs typeface="Arabic Typesetting" panose="03020402040406030203" pitchFamily="66" charset="-78"/>
              </a:rPr>
              <a:t>Elinor</a:t>
            </a:r>
            <a:r>
              <a:rPr lang="es-BO" sz="3000" b="1" dirty="0">
                <a:solidFill>
                  <a:srgbClr val="FF0000"/>
                </a:solidFill>
                <a:latin typeface="Arial Narrow" panose="020B0606020202030204" pitchFamily="34" charset="0"/>
                <a:cs typeface="Arabic Typesetting" panose="03020402040406030203" pitchFamily="66" charset="-78"/>
              </a:rPr>
              <a:t> </a:t>
            </a:r>
            <a:r>
              <a:rPr lang="es-BO" sz="3000" b="1" dirty="0" err="1">
                <a:solidFill>
                  <a:srgbClr val="FF0000"/>
                </a:solidFill>
                <a:latin typeface="Arial Narrow" panose="020B0606020202030204" pitchFamily="34" charset="0"/>
                <a:cs typeface="Arabic Typesetting" panose="03020402040406030203" pitchFamily="66" charset="-78"/>
              </a:rPr>
              <a:t>Ostrom</a:t>
            </a:r>
            <a:r>
              <a:rPr lang="es-BO" sz="3000" b="1" dirty="0">
                <a:solidFill>
                  <a:srgbClr val="FF0000"/>
                </a:solidFill>
                <a:latin typeface="Arial Narrow" panose="020B0606020202030204" pitchFamily="34" charset="0"/>
                <a:cs typeface="Arabic Typesetting" panose="03020402040406030203" pitchFamily="66" charset="-78"/>
              </a:rPr>
              <a:t>? Cuáles sus debilidades? (los vacíos y las contradicciones)</a:t>
            </a:r>
            <a:br>
              <a:rPr lang="es-BO" sz="3000" b="1" dirty="0">
                <a:solidFill>
                  <a:srgbClr val="FF0000"/>
                </a:solidFill>
                <a:latin typeface="Arial Narrow" panose="020B0606020202030204" pitchFamily="34" charset="0"/>
                <a:cs typeface="Arabic Typesetting" panose="03020402040406030203" pitchFamily="66" charset="-78"/>
              </a:rPr>
            </a:br>
            <a:endParaRPr lang="es-BO" sz="3000" b="1" dirty="0">
              <a:solidFill>
                <a:srgbClr val="FF0000"/>
              </a:solidFill>
              <a:latin typeface="Arial Narrow" panose="020B060602020203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488140" y="179294"/>
            <a:ext cx="8054789" cy="1407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BO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abic Typesetting" panose="03020402040406030203" pitchFamily="66" charset="-78"/>
              </a:rPr>
              <a:t>RESOLUCION DE CUESTIONARIO </a:t>
            </a:r>
            <a:br>
              <a:rPr lang="es-BO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abic Typesetting" panose="03020402040406030203" pitchFamily="66" charset="-78"/>
              </a:rPr>
            </a:br>
            <a:endParaRPr lang="es-BO" sz="3500" b="1" dirty="0">
              <a:solidFill>
                <a:schemeClr val="accent4">
                  <a:lumMod val="40000"/>
                  <a:lumOff val="60000"/>
                </a:schemeClr>
              </a:solidFill>
              <a:latin typeface="Arial Narrow" panose="020B060602020203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609600" y="4578535"/>
            <a:ext cx="5477436" cy="1407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BO" sz="2000" b="1" dirty="0" smtClean="0">
                <a:solidFill>
                  <a:srgbClr val="92D050"/>
                </a:solidFill>
                <a:latin typeface="Arial Narrow" panose="020B0606020202030204" pitchFamily="34" charset="0"/>
                <a:cs typeface="Arabic Typesetting" panose="03020402040406030203" pitchFamily="66" charset="-78"/>
              </a:rPr>
              <a:t>Integrantes : Beimar Rodriguez</a:t>
            </a:r>
          </a:p>
          <a:p>
            <a:r>
              <a:rPr lang="es-BO" sz="2000" b="1" dirty="0" smtClean="0">
                <a:solidFill>
                  <a:srgbClr val="92D050"/>
                </a:solidFill>
                <a:latin typeface="Arial Narrow" panose="020B0606020202030204" pitchFamily="34" charset="0"/>
                <a:cs typeface="Arabic Typesetting" panose="03020402040406030203" pitchFamily="66" charset="-78"/>
              </a:rPr>
              <a:t>	</a:t>
            </a:r>
            <a:r>
              <a:rPr lang="es-BO" sz="2000" b="1" dirty="0">
                <a:solidFill>
                  <a:srgbClr val="92D050"/>
                </a:solidFill>
                <a:latin typeface="Arial Narrow" panose="020B0606020202030204" pitchFamily="34" charset="0"/>
                <a:cs typeface="Arabic Typesetting" panose="03020402040406030203" pitchFamily="66" charset="-78"/>
              </a:rPr>
              <a:t> </a:t>
            </a:r>
            <a:r>
              <a:rPr lang="es-BO" sz="2000" b="1" dirty="0" smtClean="0">
                <a:solidFill>
                  <a:srgbClr val="92D050"/>
                </a:solidFill>
                <a:latin typeface="Arial Narrow" panose="020B0606020202030204" pitchFamily="34" charset="0"/>
                <a:cs typeface="Arabic Typesetting" panose="03020402040406030203" pitchFamily="66" charset="-78"/>
              </a:rPr>
              <a:t>      Johnny Teddy Fernandez becerra</a:t>
            </a:r>
            <a:r>
              <a:rPr lang="es-BO" sz="3500" b="1" dirty="0" smtClean="0">
                <a:solidFill>
                  <a:srgbClr val="92D050"/>
                </a:solidFill>
                <a:latin typeface="Arial Narrow" panose="020B0606020202030204" pitchFamily="34" charset="0"/>
                <a:cs typeface="Arabic Typesetting" panose="03020402040406030203" pitchFamily="66" charset="-78"/>
              </a:rPr>
              <a:t/>
            </a:r>
            <a:br>
              <a:rPr lang="es-BO" sz="3500" b="1" dirty="0" smtClean="0">
                <a:solidFill>
                  <a:srgbClr val="92D050"/>
                </a:solidFill>
                <a:latin typeface="Arial Narrow" panose="020B0606020202030204" pitchFamily="34" charset="0"/>
                <a:cs typeface="Arabic Typesetting" panose="03020402040406030203" pitchFamily="66" charset="-78"/>
              </a:rPr>
            </a:br>
            <a:endParaRPr lang="es-BO" sz="3500" b="1" dirty="0">
              <a:solidFill>
                <a:srgbClr val="92D050"/>
              </a:solidFill>
              <a:latin typeface="Arial Narrow" panose="020B0606020202030204" pitchFamily="34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0907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rir llave 3"/>
          <p:cNvSpPr/>
          <p:nvPr/>
        </p:nvSpPr>
        <p:spPr>
          <a:xfrm>
            <a:off x="2189408" y="1674254"/>
            <a:ext cx="283336" cy="4572000"/>
          </a:xfrm>
          <a:prstGeom prst="leftBrace">
            <a:avLst/>
          </a:prstGeom>
          <a:ln w="381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586510441"/>
              </p:ext>
            </p:extLst>
          </p:nvPr>
        </p:nvGraphicFramePr>
        <p:xfrm>
          <a:off x="2768957" y="1126126"/>
          <a:ext cx="8447111" cy="5256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ángulo 5"/>
          <p:cNvSpPr/>
          <p:nvPr/>
        </p:nvSpPr>
        <p:spPr>
          <a:xfrm>
            <a:off x="850004" y="246725"/>
            <a:ext cx="105091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BO" sz="2400" b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FORTALEZAS ENFOQUE ,MANEJO DE LOS COMUNES –  GOBERNANZAS</a:t>
            </a:r>
            <a:endParaRPr lang="es-BO" sz="2400" b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8371268" y="3232597"/>
            <a:ext cx="3271233" cy="3606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dirty="0"/>
              <a:t>medios e incentivos</a:t>
            </a:r>
          </a:p>
        </p:txBody>
      </p:sp>
      <p:sp>
        <p:nvSpPr>
          <p:cNvPr id="8" name="Rectángulo 7"/>
          <p:cNvSpPr/>
          <p:nvPr/>
        </p:nvSpPr>
        <p:spPr>
          <a:xfrm>
            <a:off x="8371268" y="3805708"/>
            <a:ext cx="3271233" cy="3606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dirty="0"/>
              <a:t>mecanismos de comunicación </a:t>
            </a:r>
          </a:p>
        </p:txBody>
      </p:sp>
      <p:sp>
        <p:nvSpPr>
          <p:cNvPr id="9" name="Rectángulo 8"/>
          <p:cNvSpPr/>
          <p:nvPr/>
        </p:nvSpPr>
        <p:spPr>
          <a:xfrm>
            <a:off x="8371267" y="4378818"/>
            <a:ext cx="3271233" cy="46363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dirty="0"/>
              <a:t>reparto equitativo de los costos y beneficios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283336" y="3754192"/>
            <a:ext cx="1609859" cy="41212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 smtClean="0"/>
              <a:t>FORTALEZAS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171929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69953" y="1247482"/>
            <a:ext cx="1609859" cy="41212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b="1" dirty="0" smtClean="0">
                <a:solidFill>
                  <a:schemeClr val="tx1"/>
                </a:solidFill>
              </a:rPr>
              <a:t>FORTALEZAS</a:t>
            </a:r>
            <a:endParaRPr lang="es-BO" b="1" dirty="0">
              <a:solidFill>
                <a:schemeClr val="tx1"/>
              </a:solidFill>
            </a:endParaRPr>
          </a:p>
        </p:txBody>
      </p:sp>
      <p:sp>
        <p:nvSpPr>
          <p:cNvPr id="5" name="Abrir llave 4"/>
          <p:cNvSpPr/>
          <p:nvPr/>
        </p:nvSpPr>
        <p:spPr>
          <a:xfrm>
            <a:off x="2286000" y="98612"/>
            <a:ext cx="125506" cy="2913529"/>
          </a:xfrm>
          <a:prstGeom prst="leftBrace">
            <a:avLst/>
          </a:prstGeom>
          <a:ln w="381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985936642"/>
              </p:ext>
            </p:extLst>
          </p:nvPr>
        </p:nvGraphicFramePr>
        <p:xfrm>
          <a:off x="2734739" y="1"/>
          <a:ext cx="8447111" cy="2976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783499483"/>
              </p:ext>
            </p:extLst>
          </p:nvPr>
        </p:nvGraphicFramePr>
        <p:xfrm>
          <a:off x="2749638" y="3092825"/>
          <a:ext cx="8447111" cy="2976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Abrir llave 7"/>
          <p:cNvSpPr/>
          <p:nvPr/>
        </p:nvSpPr>
        <p:spPr>
          <a:xfrm>
            <a:off x="2286000" y="3245223"/>
            <a:ext cx="125506" cy="2922495"/>
          </a:xfrm>
          <a:prstGeom prst="leftBrace">
            <a:avLst/>
          </a:prstGeom>
          <a:ln w="38100">
            <a:solidFill>
              <a:schemeClr val="accent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BO">
              <a:solidFill>
                <a:srgbClr val="FF0000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269952" y="4492705"/>
            <a:ext cx="1609859" cy="412124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b="1" dirty="0" smtClean="0">
                <a:solidFill>
                  <a:schemeClr val="tx1"/>
                </a:solidFill>
              </a:rPr>
              <a:t>DEBILIDADES</a:t>
            </a:r>
            <a:endParaRPr lang="es-BO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15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121" y="286872"/>
            <a:ext cx="10691444" cy="3711388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3341" y="4356849"/>
            <a:ext cx="9645508" cy="2142564"/>
          </a:xfrm>
        </p:spPr>
        <p:txBody>
          <a:bodyPr>
            <a:noAutofit/>
          </a:bodyPr>
          <a:lstStyle/>
          <a:p>
            <a:pPr algn="just"/>
            <a:r>
              <a:rPr lang="es-BO" sz="3200" b="1" dirty="0" smtClean="0">
                <a:solidFill>
                  <a:srgbClr val="002060"/>
                </a:solidFill>
              </a:rPr>
              <a:t>¿Utilizando </a:t>
            </a:r>
            <a:r>
              <a:rPr lang="es-BO" sz="3200" b="1" dirty="0">
                <a:solidFill>
                  <a:srgbClr val="002060"/>
                </a:solidFill>
              </a:rPr>
              <a:t>el estudio sobre los comerciantes en vía pública explicar cómo y hasta que punto el concepto de Auto-gobernanza en el manejo de los recursos comunes podría ayudarnos a comprender mejor los desafíos y oportunidades de la planificación del espacio público?</a:t>
            </a:r>
            <a:endParaRPr lang="es-BO" sz="3000" b="1" dirty="0">
              <a:solidFill>
                <a:srgbClr val="002060"/>
              </a:solidFill>
              <a:latin typeface="Arial Narrow" panose="020B060602020203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488140" y="179294"/>
            <a:ext cx="8054789" cy="1407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BO" sz="35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abic Typesetting" panose="03020402040406030203" pitchFamily="66" charset="-78"/>
              </a:rPr>
              <a:t>RESOLUCION DE CUESTIONARIO </a:t>
            </a:r>
            <a:br>
              <a:rPr lang="es-BO" sz="35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abic Typesetting" panose="03020402040406030203" pitchFamily="66" charset="-78"/>
              </a:rPr>
            </a:br>
            <a:endParaRPr lang="es-BO" sz="3500" b="1" dirty="0">
              <a:solidFill>
                <a:srgbClr val="FF0000"/>
              </a:solidFill>
              <a:latin typeface="Arial Narrow" panose="020B0606020202030204" pitchFamily="34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6287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537099789"/>
              </p:ext>
            </p:extLst>
          </p:nvPr>
        </p:nvGraphicFramePr>
        <p:xfrm>
          <a:off x="499762" y="348964"/>
          <a:ext cx="11206206" cy="6060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64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387</Words>
  <Application>Microsoft Office PowerPoint</Application>
  <PresentationFormat>Panorámica</PresentationFormat>
  <Paragraphs>32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Arabic Typesetting</vt:lpstr>
      <vt:lpstr>Arial</vt:lpstr>
      <vt:lpstr>Arial Narrow</vt:lpstr>
      <vt:lpstr>Calibri</vt:lpstr>
      <vt:lpstr>Calibri Light</vt:lpstr>
      <vt:lpstr>Tema de Office</vt:lpstr>
      <vt:lpstr>Cuales las fortalezas (lo novedoso e interesante) del enfoque de “manejo de los comunes” –auto-gobernanza- presentado en el trabajo de Elinor Ostrom? Cuáles sus debilidades? (los vacíos y las contradicciones) </vt:lpstr>
      <vt:lpstr>Presentación de PowerPoint</vt:lpstr>
      <vt:lpstr>Presentación de PowerPoint</vt:lpstr>
      <vt:lpstr>¿Utilizando el estudio sobre los comerciantes en vía pública explicar cómo y hasta que punto el concepto de Auto-gobernanza en el manejo de los recursos comunes podría ayudarnos a comprender mejor los desafíos y oportunidades de la planificación del espacio público?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TANIA</dc:creator>
  <cp:lastModifiedBy>Johnny Teddy Fernandez Becerra</cp:lastModifiedBy>
  <cp:revision>12</cp:revision>
  <dcterms:created xsi:type="dcterms:W3CDTF">2017-08-14T00:55:28Z</dcterms:created>
  <dcterms:modified xsi:type="dcterms:W3CDTF">2017-08-14T19:34:43Z</dcterms:modified>
</cp:coreProperties>
</file>