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6EC5DC-1E42-4932-91CC-C50410D5C241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BO"/>
        </a:p>
      </dgm:t>
    </dgm:pt>
    <dgm:pt modelId="{BD59DC02-2B94-48B7-A1D1-DD25DB8B9A1C}">
      <dgm:prSet phldrT="[Texto]"/>
      <dgm:spPr/>
      <dgm:t>
        <a:bodyPr/>
        <a:lstStyle/>
        <a:p>
          <a:r>
            <a:rPr lang="es-BO" dirty="0" smtClean="0"/>
            <a:t>Mercados de sobrenombre (</a:t>
          </a:r>
          <a:r>
            <a:rPr lang="es-BO" dirty="0" err="1" smtClean="0"/>
            <a:t>Uyustus</a:t>
          </a:r>
          <a:r>
            <a:rPr lang="es-BO" dirty="0" smtClean="0"/>
            <a:t>, El Alto, Eloy Salmón, Oruro, Santa Cruz, Cocha)</a:t>
          </a:r>
          <a:endParaRPr lang="es-BO" dirty="0"/>
        </a:p>
      </dgm:t>
    </dgm:pt>
    <dgm:pt modelId="{9A42DFD0-8A88-4EE0-BCBA-207C3CEF293D}" type="parTrans" cxnId="{C63E0333-847E-4E2F-87DC-8976B3919FD7}">
      <dgm:prSet/>
      <dgm:spPr/>
      <dgm:t>
        <a:bodyPr/>
        <a:lstStyle/>
        <a:p>
          <a:endParaRPr lang="es-BO"/>
        </a:p>
      </dgm:t>
    </dgm:pt>
    <dgm:pt modelId="{0D2D4567-3076-4E64-9B68-1D8EE99EDD2C}" type="sibTrans" cxnId="{C63E0333-847E-4E2F-87DC-8976B3919FD7}">
      <dgm:prSet/>
      <dgm:spPr/>
      <dgm:t>
        <a:bodyPr/>
        <a:lstStyle/>
        <a:p>
          <a:endParaRPr lang="es-BO"/>
        </a:p>
      </dgm:t>
    </dgm:pt>
    <dgm:pt modelId="{215E490B-FDD5-4FAD-BC0A-AA7EAF231BDE}">
      <dgm:prSet phldrT="[Texto]"/>
      <dgm:spPr/>
      <dgm:t>
        <a:bodyPr/>
        <a:lstStyle/>
        <a:p>
          <a:r>
            <a:rPr lang="es-BO" dirty="0" smtClean="0"/>
            <a:t>Importadores, fábricas, abarrotes, pequeñas, talleres de confección de ropa</a:t>
          </a:r>
          <a:endParaRPr lang="es-BO" dirty="0"/>
        </a:p>
      </dgm:t>
    </dgm:pt>
    <dgm:pt modelId="{6FD91048-8784-4028-9639-25251FB8A327}" type="parTrans" cxnId="{52DAAACE-60FB-46D6-8E12-CDD6F4B42590}">
      <dgm:prSet/>
      <dgm:spPr/>
      <dgm:t>
        <a:bodyPr/>
        <a:lstStyle/>
        <a:p>
          <a:endParaRPr lang="es-BO"/>
        </a:p>
      </dgm:t>
    </dgm:pt>
    <dgm:pt modelId="{DC95FFCA-22C1-41C7-9428-1B8A279747DB}" type="sibTrans" cxnId="{52DAAACE-60FB-46D6-8E12-CDD6F4B42590}">
      <dgm:prSet/>
      <dgm:spPr/>
      <dgm:t>
        <a:bodyPr/>
        <a:lstStyle/>
        <a:p>
          <a:endParaRPr lang="es-BO"/>
        </a:p>
      </dgm:t>
    </dgm:pt>
    <dgm:pt modelId="{55AC525D-EC61-42C6-B95C-D191CAA49D1B}">
      <dgm:prSet phldrT="[Texto]"/>
      <dgm:spPr/>
      <dgm:t>
        <a:bodyPr/>
        <a:lstStyle/>
        <a:p>
          <a:r>
            <a:rPr lang="es-BO" dirty="0" smtClean="0"/>
            <a:t>Comunicaciones con los productores del exterior (*)</a:t>
          </a:r>
          <a:endParaRPr lang="es-BO" dirty="0"/>
        </a:p>
      </dgm:t>
    </dgm:pt>
    <dgm:pt modelId="{F24511CA-7489-4D2E-A954-670316840D48}" type="parTrans" cxnId="{AD4383A6-6667-4467-AFC2-95671360DA79}">
      <dgm:prSet/>
      <dgm:spPr/>
      <dgm:t>
        <a:bodyPr/>
        <a:lstStyle/>
        <a:p>
          <a:endParaRPr lang="es-BO"/>
        </a:p>
      </dgm:t>
    </dgm:pt>
    <dgm:pt modelId="{E8B5C477-E612-4B72-86EE-80B3FBA56568}" type="sibTrans" cxnId="{AD4383A6-6667-4467-AFC2-95671360DA79}">
      <dgm:prSet/>
      <dgm:spPr/>
      <dgm:t>
        <a:bodyPr/>
        <a:lstStyle/>
        <a:p>
          <a:endParaRPr lang="es-BO"/>
        </a:p>
      </dgm:t>
    </dgm:pt>
    <dgm:pt modelId="{EA476D7C-79E2-42E0-B37C-4AF4A87AE750}">
      <dgm:prSet phldrT="[Texto]"/>
      <dgm:spPr/>
      <dgm:t>
        <a:bodyPr/>
        <a:lstStyle/>
        <a:p>
          <a:r>
            <a:rPr lang="es-BO" dirty="0" smtClean="0"/>
            <a:t>Exportación con los países fronterizos</a:t>
          </a:r>
          <a:endParaRPr lang="es-BO" dirty="0"/>
        </a:p>
      </dgm:t>
    </dgm:pt>
    <dgm:pt modelId="{C3E0EB92-BC9A-4AF8-BEE3-91F94E7CFBBF}" type="parTrans" cxnId="{4B49BB69-413B-4826-BEBE-B8A1C9C2EEC3}">
      <dgm:prSet/>
      <dgm:spPr/>
      <dgm:t>
        <a:bodyPr/>
        <a:lstStyle/>
        <a:p>
          <a:endParaRPr lang="es-BO"/>
        </a:p>
      </dgm:t>
    </dgm:pt>
    <dgm:pt modelId="{8B5A7BED-B12B-4177-A784-DB42FBAAC7C5}" type="sibTrans" cxnId="{4B49BB69-413B-4826-BEBE-B8A1C9C2EEC3}">
      <dgm:prSet/>
      <dgm:spPr/>
      <dgm:t>
        <a:bodyPr/>
        <a:lstStyle/>
        <a:p>
          <a:endParaRPr lang="es-BO"/>
        </a:p>
      </dgm:t>
    </dgm:pt>
    <dgm:pt modelId="{529549C3-C5F9-42BD-BC93-A15B33B971CD}">
      <dgm:prSet phldrT="[Texto]"/>
      <dgm:spPr/>
      <dgm:t>
        <a:bodyPr/>
        <a:lstStyle/>
        <a:p>
          <a:r>
            <a:rPr lang="es-BO" dirty="0" smtClean="0"/>
            <a:t>Importación de los países fronterizos</a:t>
          </a:r>
          <a:endParaRPr lang="es-BO" dirty="0"/>
        </a:p>
      </dgm:t>
    </dgm:pt>
    <dgm:pt modelId="{0334E454-A379-45E5-B856-27A922965574}" type="parTrans" cxnId="{861160A2-F4EB-4DD5-BF5D-484BFA8984CB}">
      <dgm:prSet/>
      <dgm:spPr/>
      <dgm:t>
        <a:bodyPr/>
        <a:lstStyle/>
        <a:p>
          <a:endParaRPr lang="es-BO"/>
        </a:p>
      </dgm:t>
    </dgm:pt>
    <dgm:pt modelId="{93664641-66C7-4FA0-842C-9353C32DFF32}" type="sibTrans" cxnId="{861160A2-F4EB-4DD5-BF5D-484BFA8984CB}">
      <dgm:prSet/>
      <dgm:spPr/>
      <dgm:t>
        <a:bodyPr/>
        <a:lstStyle/>
        <a:p>
          <a:endParaRPr lang="es-BO"/>
        </a:p>
      </dgm:t>
    </dgm:pt>
    <dgm:pt modelId="{D051DE3E-20FC-47B5-BCB7-20FA7CE1EB6D}">
      <dgm:prSet phldrT="[Texto]"/>
      <dgm:spPr/>
      <dgm:t>
        <a:bodyPr/>
        <a:lstStyle/>
        <a:p>
          <a:r>
            <a:rPr lang="es-BO" dirty="0" smtClean="0"/>
            <a:t>Flujo económico, apertura de mercados, alianzas</a:t>
          </a:r>
        </a:p>
        <a:p>
          <a:r>
            <a:rPr lang="es-BO" dirty="0" smtClean="0"/>
            <a:t>Exportación de la cultura</a:t>
          </a:r>
          <a:endParaRPr lang="es-BO" dirty="0"/>
        </a:p>
      </dgm:t>
    </dgm:pt>
    <dgm:pt modelId="{4583BDB5-EAB8-450E-B635-249DF3BC1B05}" type="parTrans" cxnId="{BC509C56-1CE4-4E45-93E9-64683CC5C8C1}">
      <dgm:prSet/>
      <dgm:spPr/>
      <dgm:t>
        <a:bodyPr/>
        <a:lstStyle/>
        <a:p>
          <a:endParaRPr lang="es-BO"/>
        </a:p>
      </dgm:t>
    </dgm:pt>
    <dgm:pt modelId="{B282FC2C-C85B-4D6F-A479-71876B65279D}" type="sibTrans" cxnId="{BC509C56-1CE4-4E45-93E9-64683CC5C8C1}">
      <dgm:prSet/>
      <dgm:spPr/>
      <dgm:t>
        <a:bodyPr/>
        <a:lstStyle/>
        <a:p>
          <a:endParaRPr lang="es-BO"/>
        </a:p>
      </dgm:t>
    </dgm:pt>
    <dgm:pt modelId="{8DDB6DBB-47FE-4FB8-8DC1-135E994C09D2}">
      <dgm:prSet phldrT="[Texto]"/>
      <dgm:spPr/>
      <dgm:t>
        <a:bodyPr/>
        <a:lstStyle/>
        <a:p>
          <a:r>
            <a:rPr lang="es-BO" dirty="0" smtClean="0"/>
            <a:t>Núcleo familiar empresario</a:t>
          </a:r>
          <a:endParaRPr lang="es-BO" dirty="0"/>
        </a:p>
      </dgm:t>
    </dgm:pt>
    <dgm:pt modelId="{1F777386-C303-4FF0-A1B2-42227A203039}" type="parTrans" cxnId="{A6A9465C-8563-4985-87E7-6C857BCF926E}">
      <dgm:prSet/>
      <dgm:spPr/>
      <dgm:t>
        <a:bodyPr/>
        <a:lstStyle/>
        <a:p>
          <a:endParaRPr lang="es-BO"/>
        </a:p>
      </dgm:t>
    </dgm:pt>
    <dgm:pt modelId="{1DE4DAAA-64CD-4EF3-A71A-2D6AA7505782}" type="sibTrans" cxnId="{A6A9465C-8563-4985-87E7-6C857BCF926E}">
      <dgm:prSet/>
      <dgm:spPr/>
      <dgm:t>
        <a:bodyPr/>
        <a:lstStyle/>
        <a:p>
          <a:endParaRPr lang="es-BO"/>
        </a:p>
      </dgm:t>
    </dgm:pt>
    <dgm:pt modelId="{85182ED7-4725-4761-9A59-F2B9F0C0E6D1}">
      <dgm:prSet phldrT="[Texto]"/>
      <dgm:spPr/>
      <dgm:t>
        <a:bodyPr/>
        <a:lstStyle/>
        <a:p>
          <a:r>
            <a:rPr lang="es-BO" dirty="0" smtClean="0"/>
            <a:t>Consorcios chinos, empresas pequeñas que no demandan muchos requisitos</a:t>
          </a:r>
          <a:endParaRPr lang="es-BO" dirty="0"/>
        </a:p>
      </dgm:t>
    </dgm:pt>
    <dgm:pt modelId="{1EC6428D-3A65-4398-91B0-E88CF8F606D3}" type="parTrans" cxnId="{EC543D1B-598E-4D7E-8E8E-769043098DFB}">
      <dgm:prSet/>
      <dgm:spPr/>
      <dgm:t>
        <a:bodyPr/>
        <a:lstStyle/>
        <a:p>
          <a:endParaRPr lang="es-BO"/>
        </a:p>
      </dgm:t>
    </dgm:pt>
    <dgm:pt modelId="{00697976-867A-4649-A83A-119BA63655BF}" type="sibTrans" cxnId="{EC543D1B-598E-4D7E-8E8E-769043098DFB}">
      <dgm:prSet/>
      <dgm:spPr/>
      <dgm:t>
        <a:bodyPr/>
        <a:lstStyle/>
        <a:p>
          <a:endParaRPr lang="es-BO"/>
        </a:p>
      </dgm:t>
    </dgm:pt>
    <dgm:pt modelId="{361B6E72-9A30-4813-B0E0-CA1F5919C968}">
      <dgm:prSet phldrT="[Texto]"/>
      <dgm:spPr/>
      <dgm:t>
        <a:bodyPr/>
        <a:lstStyle/>
        <a:p>
          <a:r>
            <a:rPr lang="es-BO" dirty="0" smtClean="0"/>
            <a:t>Complemento de la dimensión comercial</a:t>
          </a:r>
        </a:p>
        <a:p>
          <a:r>
            <a:rPr lang="es-BO" dirty="0" smtClean="0"/>
            <a:t>Capacitación </a:t>
          </a:r>
          <a:endParaRPr lang="es-BO" dirty="0"/>
        </a:p>
      </dgm:t>
    </dgm:pt>
    <dgm:pt modelId="{3F79C272-BD31-40E6-B642-DA5078B894D9}" type="parTrans" cxnId="{43DDDA24-0975-401B-B72E-5850C806402E}">
      <dgm:prSet/>
      <dgm:spPr/>
      <dgm:t>
        <a:bodyPr/>
        <a:lstStyle/>
        <a:p>
          <a:endParaRPr lang="es-BO"/>
        </a:p>
      </dgm:t>
    </dgm:pt>
    <dgm:pt modelId="{069F6D4D-E50C-4150-B2B7-AF1A150D8A8B}" type="sibTrans" cxnId="{43DDDA24-0975-401B-B72E-5850C806402E}">
      <dgm:prSet/>
      <dgm:spPr/>
      <dgm:t>
        <a:bodyPr/>
        <a:lstStyle/>
        <a:p>
          <a:endParaRPr lang="es-BO"/>
        </a:p>
      </dgm:t>
    </dgm:pt>
    <dgm:pt modelId="{CE3A728E-3436-4619-9704-DB81F0EFE239}" type="pres">
      <dgm:prSet presAssocID="{C06EC5DC-1E42-4932-91CC-C50410D5C241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2EFC2CDC-1738-4598-AF27-BCA32FE1253B}" type="pres">
      <dgm:prSet presAssocID="{BD59DC02-2B94-48B7-A1D1-DD25DB8B9A1C}" presName="horFlow" presStyleCnt="0"/>
      <dgm:spPr/>
    </dgm:pt>
    <dgm:pt modelId="{73EC7281-4C8D-4438-9EDD-0F4F7E5B307B}" type="pres">
      <dgm:prSet presAssocID="{BD59DC02-2B94-48B7-A1D1-DD25DB8B9A1C}" presName="bigChev" presStyleLbl="node1" presStyleIdx="0" presStyleCnt="3"/>
      <dgm:spPr/>
      <dgm:t>
        <a:bodyPr/>
        <a:lstStyle/>
        <a:p>
          <a:endParaRPr lang="es-BO"/>
        </a:p>
      </dgm:t>
    </dgm:pt>
    <dgm:pt modelId="{F102240F-B1E8-4D33-82F9-3B48335EC356}" type="pres">
      <dgm:prSet presAssocID="{6FD91048-8784-4028-9639-25251FB8A327}" presName="parTrans" presStyleCnt="0"/>
      <dgm:spPr/>
    </dgm:pt>
    <dgm:pt modelId="{161DD5B8-5730-4C6A-AEA8-6CAE37F8B25D}" type="pres">
      <dgm:prSet presAssocID="{215E490B-FDD5-4FAD-BC0A-AA7EAF231BDE}" presName="node" presStyleLbl="align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BO"/>
        </a:p>
      </dgm:t>
    </dgm:pt>
    <dgm:pt modelId="{D8BF5715-5F10-4B99-B818-AAAF1AAD0214}" type="pres">
      <dgm:prSet presAssocID="{DC95FFCA-22C1-41C7-9428-1B8A279747DB}" presName="sibTrans" presStyleCnt="0"/>
      <dgm:spPr/>
    </dgm:pt>
    <dgm:pt modelId="{EADB2850-7F21-45F2-99DD-4B4E8710C357}" type="pres">
      <dgm:prSet presAssocID="{55AC525D-EC61-42C6-B95C-D191CAA49D1B}" presName="node" presStyleLbl="alignAccFollowNode1" presStyleIdx="1" presStyleCnt="6">
        <dgm:presLayoutVars>
          <dgm:bulletEnabled val="1"/>
        </dgm:presLayoutVars>
      </dgm:prSet>
      <dgm:spPr/>
    </dgm:pt>
    <dgm:pt modelId="{776EA8EA-0FFF-4D5A-A66A-17E202A53D2C}" type="pres">
      <dgm:prSet presAssocID="{BD59DC02-2B94-48B7-A1D1-DD25DB8B9A1C}" presName="vSp" presStyleCnt="0"/>
      <dgm:spPr/>
    </dgm:pt>
    <dgm:pt modelId="{71D823D5-5319-465C-8FD4-FA481EA346A7}" type="pres">
      <dgm:prSet presAssocID="{EA476D7C-79E2-42E0-B37C-4AF4A87AE750}" presName="horFlow" presStyleCnt="0"/>
      <dgm:spPr/>
    </dgm:pt>
    <dgm:pt modelId="{660A7444-F609-48B1-84D5-F51915279409}" type="pres">
      <dgm:prSet presAssocID="{EA476D7C-79E2-42E0-B37C-4AF4A87AE750}" presName="bigChev" presStyleLbl="node1" presStyleIdx="1" presStyleCnt="3"/>
      <dgm:spPr/>
      <dgm:t>
        <a:bodyPr/>
        <a:lstStyle/>
        <a:p>
          <a:endParaRPr lang="es-BO"/>
        </a:p>
      </dgm:t>
    </dgm:pt>
    <dgm:pt modelId="{340B6F48-0128-4DBC-A93D-29F4EDFBB3F5}" type="pres">
      <dgm:prSet presAssocID="{0334E454-A379-45E5-B856-27A922965574}" presName="parTrans" presStyleCnt="0"/>
      <dgm:spPr/>
    </dgm:pt>
    <dgm:pt modelId="{76EC4B68-AC8B-4C54-9CDE-4F2F16F42EFA}" type="pres">
      <dgm:prSet presAssocID="{529549C3-C5F9-42BD-BC93-A15B33B971CD}" presName="node" presStyleLbl="align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BO"/>
        </a:p>
      </dgm:t>
    </dgm:pt>
    <dgm:pt modelId="{A75D53FD-A337-4F64-8B81-A996D341C38E}" type="pres">
      <dgm:prSet presAssocID="{93664641-66C7-4FA0-842C-9353C32DFF32}" presName="sibTrans" presStyleCnt="0"/>
      <dgm:spPr/>
    </dgm:pt>
    <dgm:pt modelId="{BF0BCF62-8FCB-4481-AADE-C39371A43D05}" type="pres">
      <dgm:prSet presAssocID="{D051DE3E-20FC-47B5-BCB7-20FA7CE1EB6D}" presName="node" presStyleLbl="align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BO"/>
        </a:p>
      </dgm:t>
    </dgm:pt>
    <dgm:pt modelId="{0D9E6487-E56F-4176-B168-454F5A247E22}" type="pres">
      <dgm:prSet presAssocID="{EA476D7C-79E2-42E0-B37C-4AF4A87AE750}" presName="vSp" presStyleCnt="0"/>
      <dgm:spPr/>
    </dgm:pt>
    <dgm:pt modelId="{CCED8A5F-43F2-4E9D-92F7-36898B3F9F75}" type="pres">
      <dgm:prSet presAssocID="{8DDB6DBB-47FE-4FB8-8DC1-135E994C09D2}" presName="horFlow" presStyleCnt="0"/>
      <dgm:spPr/>
    </dgm:pt>
    <dgm:pt modelId="{E05B3D38-A107-423A-B533-32593D026F3E}" type="pres">
      <dgm:prSet presAssocID="{8DDB6DBB-47FE-4FB8-8DC1-135E994C09D2}" presName="bigChev" presStyleLbl="node1" presStyleIdx="2" presStyleCnt="3"/>
      <dgm:spPr/>
    </dgm:pt>
    <dgm:pt modelId="{B8155EC4-17B5-40A3-9B0C-19A490722115}" type="pres">
      <dgm:prSet presAssocID="{1EC6428D-3A65-4398-91B0-E88CF8F606D3}" presName="parTrans" presStyleCnt="0"/>
      <dgm:spPr/>
    </dgm:pt>
    <dgm:pt modelId="{72867621-1A4D-48F4-847D-F8B87B6DC5AF}" type="pres">
      <dgm:prSet presAssocID="{85182ED7-4725-4761-9A59-F2B9F0C0E6D1}" presName="node" presStyleLbl="align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BO"/>
        </a:p>
      </dgm:t>
    </dgm:pt>
    <dgm:pt modelId="{D93F8D66-4F2A-4359-898C-0098104CF87C}" type="pres">
      <dgm:prSet presAssocID="{00697976-867A-4649-A83A-119BA63655BF}" presName="sibTrans" presStyleCnt="0"/>
      <dgm:spPr/>
    </dgm:pt>
    <dgm:pt modelId="{13946DD2-2C73-4916-A07D-9CEAE86A8356}" type="pres">
      <dgm:prSet presAssocID="{361B6E72-9A30-4813-B0E0-CA1F5919C968}" presName="node" presStyleLbl="align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BO"/>
        </a:p>
      </dgm:t>
    </dgm:pt>
  </dgm:ptLst>
  <dgm:cxnLst>
    <dgm:cxn modelId="{BC509C56-1CE4-4E45-93E9-64683CC5C8C1}" srcId="{EA476D7C-79E2-42E0-B37C-4AF4A87AE750}" destId="{D051DE3E-20FC-47B5-BCB7-20FA7CE1EB6D}" srcOrd="1" destOrd="0" parTransId="{4583BDB5-EAB8-450E-B635-249DF3BC1B05}" sibTransId="{B282FC2C-C85B-4D6F-A479-71876B65279D}"/>
    <dgm:cxn modelId="{0CDC5DE4-C3C3-4E78-80A4-C76B64EDBA88}" type="presOf" srcId="{D051DE3E-20FC-47B5-BCB7-20FA7CE1EB6D}" destId="{BF0BCF62-8FCB-4481-AADE-C39371A43D05}" srcOrd="0" destOrd="0" presId="urn:microsoft.com/office/officeart/2005/8/layout/lProcess3"/>
    <dgm:cxn modelId="{2E5EC7E4-5D23-4C27-91DA-2010D5383696}" type="presOf" srcId="{529549C3-C5F9-42BD-BC93-A15B33B971CD}" destId="{76EC4B68-AC8B-4C54-9CDE-4F2F16F42EFA}" srcOrd="0" destOrd="0" presId="urn:microsoft.com/office/officeart/2005/8/layout/lProcess3"/>
    <dgm:cxn modelId="{7DFCD703-00E3-4BC2-B98B-093521362CCD}" type="presOf" srcId="{BD59DC02-2B94-48B7-A1D1-DD25DB8B9A1C}" destId="{73EC7281-4C8D-4438-9EDD-0F4F7E5B307B}" srcOrd="0" destOrd="0" presId="urn:microsoft.com/office/officeart/2005/8/layout/lProcess3"/>
    <dgm:cxn modelId="{A371C994-3432-4559-8836-60235BA5E298}" type="presOf" srcId="{215E490B-FDD5-4FAD-BC0A-AA7EAF231BDE}" destId="{161DD5B8-5730-4C6A-AEA8-6CAE37F8B25D}" srcOrd="0" destOrd="0" presId="urn:microsoft.com/office/officeart/2005/8/layout/lProcess3"/>
    <dgm:cxn modelId="{E3E1F401-F17A-44B3-A5C1-B2BA943B4318}" type="presOf" srcId="{8DDB6DBB-47FE-4FB8-8DC1-135E994C09D2}" destId="{E05B3D38-A107-423A-B533-32593D026F3E}" srcOrd="0" destOrd="0" presId="urn:microsoft.com/office/officeart/2005/8/layout/lProcess3"/>
    <dgm:cxn modelId="{D58B359F-163D-4517-96B2-68A9A7AEDC99}" type="presOf" srcId="{55AC525D-EC61-42C6-B95C-D191CAA49D1B}" destId="{EADB2850-7F21-45F2-99DD-4B4E8710C357}" srcOrd="0" destOrd="0" presId="urn:microsoft.com/office/officeart/2005/8/layout/lProcess3"/>
    <dgm:cxn modelId="{4B49BB69-413B-4826-BEBE-B8A1C9C2EEC3}" srcId="{C06EC5DC-1E42-4932-91CC-C50410D5C241}" destId="{EA476D7C-79E2-42E0-B37C-4AF4A87AE750}" srcOrd="1" destOrd="0" parTransId="{C3E0EB92-BC9A-4AF8-BEE3-91F94E7CFBBF}" sibTransId="{8B5A7BED-B12B-4177-A784-DB42FBAAC7C5}"/>
    <dgm:cxn modelId="{38707503-5328-4247-9F35-BDE35071F688}" type="presOf" srcId="{C06EC5DC-1E42-4932-91CC-C50410D5C241}" destId="{CE3A728E-3436-4619-9704-DB81F0EFE239}" srcOrd="0" destOrd="0" presId="urn:microsoft.com/office/officeart/2005/8/layout/lProcess3"/>
    <dgm:cxn modelId="{EC543D1B-598E-4D7E-8E8E-769043098DFB}" srcId="{8DDB6DBB-47FE-4FB8-8DC1-135E994C09D2}" destId="{85182ED7-4725-4761-9A59-F2B9F0C0E6D1}" srcOrd="0" destOrd="0" parTransId="{1EC6428D-3A65-4398-91B0-E88CF8F606D3}" sibTransId="{00697976-867A-4649-A83A-119BA63655BF}"/>
    <dgm:cxn modelId="{A6A9465C-8563-4985-87E7-6C857BCF926E}" srcId="{C06EC5DC-1E42-4932-91CC-C50410D5C241}" destId="{8DDB6DBB-47FE-4FB8-8DC1-135E994C09D2}" srcOrd="2" destOrd="0" parTransId="{1F777386-C303-4FF0-A1B2-42227A203039}" sibTransId="{1DE4DAAA-64CD-4EF3-A71A-2D6AA7505782}"/>
    <dgm:cxn modelId="{84E93CBE-59CC-476C-9C4A-41DD3369B380}" type="presOf" srcId="{EA476D7C-79E2-42E0-B37C-4AF4A87AE750}" destId="{660A7444-F609-48B1-84D5-F51915279409}" srcOrd="0" destOrd="0" presId="urn:microsoft.com/office/officeart/2005/8/layout/lProcess3"/>
    <dgm:cxn modelId="{73039248-1F78-41C3-8F01-BCE68090B489}" type="presOf" srcId="{361B6E72-9A30-4813-B0E0-CA1F5919C968}" destId="{13946DD2-2C73-4916-A07D-9CEAE86A8356}" srcOrd="0" destOrd="0" presId="urn:microsoft.com/office/officeart/2005/8/layout/lProcess3"/>
    <dgm:cxn modelId="{43DDDA24-0975-401B-B72E-5850C806402E}" srcId="{8DDB6DBB-47FE-4FB8-8DC1-135E994C09D2}" destId="{361B6E72-9A30-4813-B0E0-CA1F5919C968}" srcOrd="1" destOrd="0" parTransId="{3F79C272-BD31-40E6-B642-DA5078B894D9}" sibTransId="{069F6D4D-E50C-4150-B2B7-AF1A150D8A8B}"/>
    <dgm:cxn modelId="{AD4383A6-6667-4467-AFC2-95671360DA79}" srcId="{BD59DC02-2B94-48B7-A1D1-DD25DB8B9A1C}" destId="{55AC525D-EC61-42C6-B95C-D191CAA49D1B}" srcOrd="1" destOrd="0" parTransId="{F24511CA-7489-4D2E-A954-670316840D48}" sibTransId="{E8B5C477-E612-4B72-86EE-80B3FBA56568}"/>
    <dgm:cxn modelId="{52DAAACE-60FB-46D6-8E12-CDD6F4B42590}" srcId="{BD59DC02-2B94-48B7-A1D1-DD25DB8B9A1C}" destId="{215E490B-FDD5-4FAD-BC0A-AA7EAF231BDE}" srcOrd="0" destOrd="0" parTransId="{6FD91048-8784-4028-9639-25251FB8A327}" sibTransId="{DC95FFCA-22C1-41C7-9428-1B8A279747DB}"/>
    <dgm:cxn modelId="{861160A2-F4EB-4DD5-BF5D-484BFA8984CB}" srcId="{EA476D7C-79E2-42E0-B37C-4AF4A87AE750}" destId="{529549C3-C5F9-42BD-BC93-A15B33B971CD}" srcOrd="0" destOrd="0" parTransId="{0334E454-A379-45E5-B856-27A922965574}" sibTransId="{93664641-66C7-4FA0-842C-9353C32DFF32}"/>
    <dgm:cxn modelId="{C63E0333-847E-4E2F-87DC-8976B3919FD7}" srcId="{C06EC5DC-1E42-4932-91CC-C50410D5C241}" destId="{BD59DC02-2B94-48B7-A1D1-DD25DB8B9A1C}" srcOrd="0" destOrd="0" parTransId="{9A42DFD0-8A88-4EE0-BCBA-207C3CEF293D}" sibTransId="{0D2D4567-3076-4E64-9B68-1D8EE99EDD2C}"/>
    <dgm:cxn modelId="{0A3291FF-6F6E-4CF4-80B2-54E6B9D81656}" type="presOf" srcId="{85182ED7-4725-4761-9A59-F2B9F0C0E6D1}" destId="{72867621-1A4D-48F4-847D-F8B87B6DC5AF}" srcOrd="0" destOrd="0" presId="urn:microsoft.com/office/officeart/2005/8/layout/lProcess3"/>
    <dgm:cxn modelId="{EEF2F682-5528-4069-8DA4-4C394072FDB5}" type="presParOf" srcId="{CE3A728E-3436-4619-9704-DB81F0EFE239}" destId="{2EFC2CDC-1738-4598-AF27-BCA32FE1253B}" srcOrd="0" destOrd="0" presId="urn:microsoft.com/office/officeart/2005/8/layout/lProcess3"/>
    <dgm:cxn modelId="{82E59141-64B0-4CD0-BEA6-9DFCDB92492B}" type="presParOf" srcId="{2EFC2CDC-1738-4598-AF27-BCA32FE1253B}" destId="{73EC7281-4C8D-4438-9EDD-0F4F7E5B307B}" srcOrd="0" destOrd="0" presId="urn:microsoft.com/office/officeart/2005/8/layout/lProcess3"/>
    <dgm:cxn modelId="{0296B0F1-BEDF-41D0-8B39-EBE49D7D0BEA}" type="presParOf" srcId="{2EFC2CDC-1738-4598-AF27-BCA32FE1253B}" destId="{F102240F-B1E8-4D33-82F9-3B48335EC356}" srcOrd="1" destOrd="0" presId="urn:microsoft.com/office/officeart/2005/8/layout/lProcess3"/>
    <dgm:cxn modelId="{277FB7C2-69BC-45FB-B2AB-B1951D7B6C7B}" type="presParOf" srcId="{2EFC2CDC-1738-4598-AF27-BCA32FE1253B}" destId="{161DD5B8-5730-4C6A-AEA8-6CAE37F8B25D}" srcOrd="2" destOrd="0" presId="urn:microsoft.com/office/officeart/2005/8/layout/lProcess3"/>
    <dgm:cxn modelId="{9EA48628-2384-449C-ACD7-07B56ACA7AB2}" type="presParOf" srcId="{2EFC2CDC-1738-4598-AF27-BCA32FE1253B}" destId="{D8BF5715-5F10-4B99-B818-AAAF1AAD0214}" srcOrd="3" destOrd="0" presId="urn:microsoft.com/office/officeart/2005/8/layout/lProcess3"/>
    <dgm:cxn modelId="{F88E69E2-E2B0-433B-AE47-E35EA9E9186C}" type="presParOf" srcId="{2EFC2CDC-1738-4598-AF27-BCA32FE1253B}" destId="{EADB2850-7F21-45F2-99DD-4B4E8710C357}" srcOrd="4" destOrd="0" presId="urn:microsoft.com/office/officeart/2005/8/layout/lProcess3"/>
    <dgm:cxn modelId="{11B03095-DC02-4185-B9E6-B5B3206DDE4A}" type="presParOf" srcId="{CE3A728E-3436-4619-9704-DB81F0EFE239}" destId="{776EA8EA-0FFF-4D5A-A66A-17E202A53D2C}" srcOrd="1" destOrd="0" presId="urn:microsoft.com/office/officeart/2005/8/layout/lProcess3"/>
    <dgm:cxn modelId="{93EBD49F-69AD-45CD-B9A2-109B2EE64869}" type="presParOf" srcId="{CE3A728E-3436-4619-9704-DB81F0EFE239}" destId="{71D823D5-5319-465C-8FD4-FA481EA346A7}" srcOrd="2" destOrd="0" presId="urn:microsoft.com/office/officeart/2005/8/layout/lProcess3"/>
    <dgm:cxn modelId="{E8256664-59C0-4D5B-B744-B984769809A3}" type="presParOf" srcId="{71D823D5-5319-465C-8FD4-FA481EA346A7}" destId="{660A7444-F609-48B1-84D5-F51915279409}" srcOrd="0" destOrd="0" presId="urn:microsoft.com/office/officeart/2005/8/layout/lProcess3"/>
    <dgm:cxn modelId="{38E507E7-535A-4EFB-A754-D8846A27E7EB}" type="presParOf" srcId="{71D823D5-5319-465C-8FD4-FA481EA346A7}" destId="{340B6F48-0128-4DBC-A93D-29F4EDFBB3F5}" srcOrd="1" destOrd="0" presId="urn:microsoft.com/office/officeart/2005/8/layout/lProcess3"/>
    <dgm:cxn modelId="{E2CF6058-FF90-4031-A3B3-D914B9C31D89}" type="presParOf" srcId="{71D823D5-5319-465C-8FD4-FA481EA346A7}" destId="{76EC4B68-AC8B-4C54-9CDE-4F2F16F42EFA}" srcOrd="2" destOrd="0" presId="urn:microsoft.com/office/officeart/2005/8/layout/lProcess3"/>
    <dgm:cxn modelId="{0C7DCC2A-C0FF-4680-AAB7-166EB6F35DE9}" type="presParOf" srcId="{71D823D5-5319-465C-8FD4-FA481EA346A7}" destId="{A75D53FD-A337-4F64-8B81-A996D341C38E}" srcOrd="3" destOrd="0" presId="urn:microsoft.com/office/officeart/2005/8/layout/lProcess3"/>
    <dgm:cxn modelId="{235354A2-1448-4E31-A95D-7A75F6DA42F2}" type="presParOf" srcId="{71D823D5-5319-465C-8FD4-FA481EA346A7}" destId="{BF0BCF62-8FCB-4481-AADE-C39371A43D05}" srcOrd="4" destOrd="0" presId="urn:microsoft.com/office/officeart/2005/8/layout/lProcess3"/>
    <dgm:cxn modelId="{1EA5AD98-CB69-43C9-B345-EC1938414BD4}" type="presParOf" srcId="{CE3A728E-3436-4619-9704-DB81F0EFE239}" destId="{0D9E6487-E56F-4176-B168-454F5A247E22}" srcOrd="3" destOrd="0" presId="urn:microsoft.com/office/officeart/2005/8/layout/lProcess3"/>
    <dgm:cxn modelId="{F3FE28F4-E433-45FD-B95E-50816F8B1BBB}" type="presParOf" srcId="{CE3A728E-3436-4619-9704-DB81F0EFE239}" destId="{CCED8A5F-43F2-4E9D-92F7-36898B3F9F75}" srcOrd="4" destOrd="0" presId="urn:microsoft.com/office/officeart/2005/8/layout/lProcess3"/>
    <dgm:cxn modelId="{2227940B-13A2-4D74-A54C-73ED47644C46}" type="presParOf" srcId="{CCED8A5F-43F2-4E9D-92F7-36898B3F9F75}" destId="{E05B3D38-A107-423A-B533-32593D026F3E}" srcOrd="0" destOrd="0" presId="urn:microsoft.com/office/officeart/2005/8/layout/lProcess3"/>
    <dgm:cxn modelId="{D2CECA7B-EE5D-4F08-A6D6-8C6E5E54447A}" type="presParOf" srcId="{CCED8A5F-43F2-4E9D-92F7-36898B3F9F75}" destId="{B8155EC4-17B5-40A3-9B0C-19A490722115}" srcOrd="1" destOrd="0" presId="urn:microsoft.com/office/officeart/2005/8/layout/lProcess3"/>
    <dgm:cxn modelId="{98FD5D28-9732-4777-B780-EB91EA1FB18F}" type="presParOf" srcId="{CCED8A5F-43F2-4E9D-92F7-36898B3F9F75}" destId="{72867621-1A4D-48F4-847D-F8B87B6DC5AF}" srcOrd="2" destOrd="0" presId="urn:microsoft.com/office/officeart/2005/8/layout/lProcess3"/>
    <dgm:cxn modelId="{9F43F191-7065-4420-BA86-96BD33CC56A0}" type="presParOf" srcId="{CCED8A5F-43F2-4E9D-92F7-36898B3F9F75}" destId="{D93F8D66-4F2A-4359-898C-0098104CF87C}" srcOrd="3" destOrd="0" presId="urn:microsoft.com/office/officeart/2005/8/layout/lProcess3"/>
    <dgm:cxn modelId="{E88C8126-B645-4733-AC3F-E12313E83964}" type="presParOf" srcId="{CCED8A5F-43F2-4E9D-92F7-36898B3F9F75}" destId="{13946DD2-2C73-4916-A07D-9CEAE86A8356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6EC5DC-1E42-4932-91CC-C50410D5C241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BO"/>
        </a:p>
      </dgm:t>
    </dgm:pt>
    <dgm:pt modelId="{BD59DC02-2B94-48B7-A1D1-DD25DB8B9A1C}">
      <dgm:prSet phldrT="[Texto]"/>
      <dgm:spPr/>
      <dgm:t>
        <a:bodyPr/>
        <a:lstStyle/>
        <a:p>
          <a:r>
            <a:rPr lang="es-BO" dirty="0" smtClean="0"/>
            <a:t>Fronteras  </a:t>
          </a:r>
          <a:endParaRPr lang="es-BO" dirty="0"/>
        </a:p>
      </dgm:t>
    </dgm:pt>
    <dgm:pt modelId="{9A42DFD0-8A88-4EE0-BCBA-207C3CEF293D}" type="parTrans" cxnId="{C63E0333-847E-4E2F-87DC-8976B3919FD7}">
      <dgm:prSet/>
      <dgm:spPr/>
      <dgm:t>
        <a:bodyPr/>
        <a:lstStyle/>
        <a:p>
          <a:endParaRPr lang="es-BO"/>
        </a:p>
      </dgm:t>
    </dgm:pt>
    <dgm:pt modelId="{0D2D4567-3076-4E64-9B68-1D8EE99EDD2C}" type="sibTrans" cxnId="{C63E0333-847E-4E2F-87DC-8976B3919FD7}">
      <dgm:prSet/>
      <dgm:spPr/>
      <dgm:t>
        <a:bodyPr/>
        <a:lstStyle/>
        <a:p>
          <a:endParaRPr lang="es-BO"/>
        </a:p>
      </dgm:t>
    </dgm:pt>
    <dgm:pt modelId="{215E490B-FDD5-4FAD-BC0A-AA7EAF231BDE}">
      <dgm:prSet phldrT="[Texto]"/>
      <dgm:spPr/>
      <dgm:t>
        <a:bodyPr/>
        <a:lstStyle/>
        <a:p>
          <a:r>
            <a:rPr lang="es-BO" dirty="0" smtClean="0"/>
            <a:t>Varios países se relacionan </a:t>
          </a:r>
          <a:endParaRPr lang="es-BO" dirty="0"/>
        </a:p>
      </dgm:t>
    </dgm:pt>
    <dgm:pt modelId="{6FD91048-8784-4028-9639-25251FB8A327}" type="parTrans" cxnId="{52DAAACE-60FB-46D6-8E12-CDD6F4B42590}">
      <dgm:prSet/>
      <dgm:spPr/>
      <dgm:t>
        <a:bodyPr/>
        <a:lstStyle/>
        <a:p>
          <a:endParaRPr lang="es-BO"/>
        </a:p>
      </dgm:t>
    </dgm:pt>
    <dgm:pt modelId="{DC95FFCA-22C1-41C7-9428-1B8A279747DB}" type="sibTrans" cxnId="{52DAAACE-60FB-46D6-8E12-CDD6F4B42590}">
      <dgm:prSet/>
      <dgm:spPr/>
      <dgm:t>
        <a:bodyPr/>
        <a:lstStyle/>
        <a:p>
          <a:endParaRPr lang="es-BO"/>
        </a:p>
      </dgm:t>
    </dgm:pt>
    <dgm:pt modelId="{55AC525D-EC61-42C6-B95C-D191CAA49D1B}">
      <dgm:prSet phldrT="[Texto]"/>
      <dgm:spPr/>
      <dgm:t>
        <a:bodyPr/>
        <a:lstStyle/>
        <a:p>
          <a:r>
            <a:rPr lang="es-BO" dirty="0" smtClean="0"/>
            <a:t>Ampliación de mercados, “abrir mercados”</a:t>
          </a:r>
          <a:endParaRPr lang="es-BO" dirty="0"/>
        </a:p>
      </dgm:t>
    </dgm:pt>
    <dgm:pt modelId="{F24511CA-7489-4D2E-A954-670316840D48}" type="parTrans" cxnId="{AD4383A6-6667-4467-AFC2-95671360DA79}">
      <dgm:prSet/>
      <dgm:spPr/>
      <dgm:t>
        <a:bodyPr/>
        <a:lstStyle/>
        <a:p>
          <a:endParaRPr lang="es-BO"/>
        </a:p>
      </dgm:t>
    </dgm:pt>
    <dgm:pt modelId="{E8B5C477-E612-4B72-86EE-80B3FBA56568}" type="sibTrans" cxnId="{AD4383A6-6667-4467-AFC2-95671360DA79}">
      <dgm:prSet/>
      <dgm:spPr/>
      <dgm:t>
        <a:bodyPr/>
        <a:lstStyle/>
        <a:p>
          <a:endParaRPr lang="es-BO"/>
        </a:p>
      </dgm:t>
    </dgm:pt>
    <dgm:pt modelId="{EA476D7C-79E2-42E0-B37C-4AF4A87AE750}">
      <dgm:prSet phldrT="[Texto]"/>
      <dgm:spPr/>
      <dgm:t>
        <a:bodyPr/>
        <a:lstStyle/>
        <a:p>
          <a:r>
            <a:rPr lang="es-BO" dirty="0" smtClean="0"/>
            <a:t>Sentido de pertenencia</a:t>
          </a:r>
          <a:endParaRPr lang="es-BO" dirty="0"/>
        </a:p>
      </dgm:t>
    </dgm:pt>
    <dgm:pt modelId="{C3E0EB92-BC9A-4AF8-BEE3-91F94E7CFBBF}" type="parTrans" cxnId="{4B49BB69-413B-4826-BEBE-B8A1C9C2EEC3}">
      <dgm:prSet/>
      <dgm:spPr/>
      <dgm:t>
        <a:bodyPr/>
        <a:lstStyle/>
        <a:p>
          <a:endParaRPr lang="es-BO"/>
        </a:p>
      </dgm:t>
    </dgm:pt>
    <dgm:pt modelId="{8B5A7BED-B12B-4177-A784-DB42FBAAC7C5}" type="sibTrans" cxnId="{4B49BB69-413B-4826-BEBE-B8A1C9C2EEC3}">
      <dgm:prSet/>
      <dgm:spPr/>
      <dgm:t>
        <a:bodyPr/>
        <a:lstStyle/>
        <a:p>
          <a:endParaRPr lang="es-BO"/>
        </a:p>
      </dgm:t>
    </dgm:pt>
    <dgm:pt modelId="{529549C3-C5F9-42BD-BC93-A15B33B971CD}">
      <dgm:prSet phldrT="[Texto]"/>
      <dgm:spPr/>
      <dgm:t>
        <a:bodyPr/>
        <a:lstStyle/>
        <a:p>
          <a:r>
            <a:rPr lang="es-BO" dirty="0" smtClean="0"/>
            <a:t>Creación de Federaciones</a:t>
          </a:r>
          <a:endParaRPr lang="es-BO" dirty="0"/>
        </a:p>
      </dgm:t>
    </dgm:pt>
    <dgm:pt modelId="{0334E454-A379-45E5-B856-27A922965574}" type="parTrans" cxnId="{861160A2-F4EB-4DD5-BF5D-484BFA8984CB}">
      <dgm:prSet/>
      <dgm:spPr/>
      <dgm:t>
        <a:bodyPr/>
        <a:lstStyle/>
        <a:p>
          <a:endParaRPr lang="es-BO"/>
        </a:p>
      </dgm:t>
    </dgm:pt>
    <dgm:pt modelId="{93664641-66C7-4FA0-842C-9353C32DFF32}" type="sibTrans" cxnId="{861160A2-F4EB-4DD5-BF5D-484BFA8984CB}">
      <dgm:prSet/>
      <dgm:spPr/>
      <dgm:t>
        <a:bodyPr/>
        <a:lstStyle/>
        <a:p>
          <a:endParaRPr lang="es-BO"/>
        </a:p>
      </dgm:t>
    </dgm:pt>
    <dgm:pt modelId="{D051DE3E-20FC-47B5-BCB7-20FA7CE1EB6D}">
      <dgm:prSet phldrT="[Texto]"/>
      <dgm:spPr/>
      <dgm:t>
        <a:bodyPr/>
        <a:lstStyle/>
        <a:p>
          <a:r>
            <a:rPr lang="es-BO" dirty="0" smtClean="0"/>
            <a:t>Aun no existe normativa nacional</a:t>
          </a:r>
          <a:endParaRPr lang="es-BO" dirty="0"/>
        </a:p>
      </dgm:t>
    </dgm:pt>
    <dgm:pt modelId="{4583BDB5-EAB8-450E-B635-249DF3BC1B05}" type="parTrans" cxnId="{BC509C56-1CE4-4E45-93E9-64683CC5C8C1}">
      <dgm:prSet/>
      <dgm:spPr/>
      <dgm:t>
        <a:bodyPr/>
        <a:lstStyle/>
        <a:p>
          <a:endParaRPr lang="es-BO"/>
        </a:p>
      </dgm:t>
    </dgm:pt>
    <dgm:pt modelId="{B282FC2C-C85B-4D6F-A479-71876B65279D}" type="sibTrans" cxnId="{BC509C56-1CE4-4E45-93E9-64683CC5C8C1}">
      <dgm:prSet/>
      <dgm:spPr/>
      <dgm:t>
        <a:bodyPr/>
        <a:lstStyle/>
        <a:p>
          <a:endParaRPr lang="es-BO"/>
        </a:p>
      </dgm:t>
    </dgm:pt>
    <dgm:pt modelId="{8DDB6DBB-47FE-4FB8-8DC1-135E994C09D2}">
      <dgm:prSet phldrT="[Texto]"/>
      <dgm:spPr/>
      <dgm:t>
        <a:bodyPr/>
        <a:lstStyle/>
        <a:p>
          <a:r>
            <a:rPr lang="es-BO" dirty="0" smtClean="0"/>
            <a:t>Fiestas, puntos de generación económica</a:t>
          </a:r>
          <a:endParaRPr lang="es-BO" dirty="0"/>
        </a:p>
      </dgm:t>
    </dgm:pt>
    <dgm:pt modelId="{1F777386-C303-4FF0-A1B2-42227A203039}" type="parTrans" cxnId="{A6A9465C-8563-4985-87E7-6C857BCF926E}">
      <dgm:prSet/>
      <dgm:spPr/>
      <dgm:t>
        <a:bodyPr/>
        <a:lstStyle/>
        <a:p>
          <a:endParaRPr lang="es-BO"/>
        </a:p>
      </dgm:t>
    </dgm:pt>
    <dgm:pt modelId="{1DE4DAAA-64CD-4EF3-A71A-2D6AA7505782}" type="sibTrans" cxnId="{A6A9465C-8563-4985-87E7-6C857BCF926E}">
      <dgm:prSet/>
      <dgm:spPr/>
      <dgm:t>
        <a:bodyPr/>
        <a:lstStyle/>
        <a:p>
          <a:endParaRPr lang="es-BO"/>
        </a:p>
      </dgm:t>
    </dgm:pt>
    <dgm:pt modelId="{85182ED7-4725-4761-9A59-F2B9F0C0E6D1}">
      <dgm:prSet phldrT="[Texto]"/>
      <dgm:spPr/>
      <dgm:t>
        <a:bodyPr/>
        <a:lstStyle/>
        <a:p>
          <a:r>
            <a:rPr lang="es-BO" dirty="0" smtClean="0"/>
            <a:t>Talleres de costura, transporte, cultura, bebidas alcohólicas</a:t>
          </a:r>
          <a:endParaRPr lang="es-BO" dirty="0"/>
        </a:p>
      </dgm:t>
    </dgm:pt>
    <dgm:pt modelId="{1EC6428D-3A65-4398-91B0-E88CF8F606D3}" type="parTrans" cxnId="{EC543D1B-598E-4D7E-8E8E-769043098DFB}">
      <dgm:prSet/>
      <dgm:spPr/>
      <dgm:t>
        <a:bodyPr/>
        <a:lstStyle/>
        <a:p>
          <a:endParaRPr lang="es-BO"/>
        </a:p>
      </dgm:t>
    </dgm:pt>
    <dgm:pt modelId="{00697976-867A-4649-A83A-119BA63655BF}" type="sibTrans" cxnId="{EC543D1B-598E-4D7E-8E8E-769043098DFB}">
      <dgm:prSet/>
      <dgm:spPr/>
      <dgm:t>
        <a:bodyPr/>
        <a:lstStyle/>
        <a:p>
          <a:endParaRPr lang="es-BO"/>
        </a:p>
      </dgm:t>
    </dgm:pt>
    <dgm:pt modelId="{361B6E72-9A30-4813-B0E0-CA1F5919C968}">
      <dgm:prSet phldrT="[Texto]"/>
      <dgm:spPr/>
      <dgm:t>
        <a:bodyPr/>
        <a:lstStyle/>
        <a:p>
          <a:r>
            <a:rPr lang="es-BO" dirty="0" smtClean="0"/>
            <a:t>Idiomas extranjeros</a:t>
          </a:r>
          <a:endParaRPr lang="es-BO" dirty="0"/>
        </a:p>
      </dgm:t>
    </dgm:pt>
    <dgm:pt modelId="{3F79C272-BD31-40E6-B642-DA5078B894D9}" type="parTrans" cxnId="{43DDDA24-0975-401B-B72E-5850C806402E}">
      <dgm:prSet/>
      <dgm:spPr/>
      <dgm:t>
        <a:bodyPr/>
        <a:lstStyle/>
        <a:p>
          <a:endParaRPr lang="es-BO"/>
        </a:p>
      </dgm:t>
    </dgm:pt>
    <dgm:pt modelId="{069F6D4D-E50C-4150-B2B7-AF1A150D8A8B}" type="sibTrans" cxnId="{43DDDA24-0975-401B-B72E-5850C806402E}">
      <dgm:prSet/>
      <dgm:spPr/>
      <dgm:t>
        <a:bodyPr/>
        <a:lstStyle/>
        <a:p>
          <a:endParaRPr lang="es-BO"/>
        </a:p>
      </dgm:t>
    </dgm:pt>
    <dgm:pt modelId="{CE3A728E-3436-4619-9704-DB81F0EFE239}" type="pres">
      <dgm:prSet presAssocID="{C06EC5DC-1E42-4932-91CC-C50410D5C241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2EFC2CDC-1738-4598-AF27-BCA32FE1253B}" type="pres">
      <dgm:prSet presAssocID="{BD59DC02-2B94-48B7-A1D1-DD25DB8B9A1C}" presName="horFlow" presStyleCnt="0"/>
      <dgm:spPr/>
    </dgm:pt>
    <dgm:pt modelId="{73EC7281-4C8D-4438-9EDD-0F4F7E5B307B}" type="pres">
      <dgm:prSet presAssocID="{BD59DC02-2B94-48B7-A1D1-DD25DB8B9A1C}" presName="bigChev" presStyleLbl="node1" presStyleIdx="0" presStyleCnt="3"/>
      <dgm:spPr/>
      <dgm:t>
        <a:bodyPr/>
        <a:lstStyle/>
        <a:p>
          <a:endParaRPr lang="es-BO"/>
        </a:p>
      </dgm:t>
    </dgm:pt>
    <dgm:pt modelId="{F102240F-B1E8-4D33-82F9-3B48335EC356}" type="pres">
      <dgm:prSet presAssocID="{6FD91048-8784-4028-9639-25251FB8A327}" presName="parTrans" presStyleCnt="0"/>
      <dgm:spPr/>
    </dgm:pt>
    <dgm:pt modelId="{161DD5B8-5730-4C6A-AEA8-6CAE37F8B25D}" type="pres">
      <dgm:prSet presAssocID="{215E490B-FDD5-4FAD-BC0A-AA7EAF231BDE}" presName="node" presStyleLbl="align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BO"/>
        </a:p>
      </dgm:t>
    </dgm:pt>
    <dgm:pt modelId="{D8BF5715-5F10-4B99-B818-AAAF1AAD0214}" type="pres">
      <dgm:prSet presAssocID="{DC95FFCA-22C1-41C7-9428-1B8A279747DB}" presName="sibTrans" presStyleCnt="0"/>
      <dgm:spPr/>
    </dgm:pt>
    <dgm:pt modelId="{EADB2850-7F21-45F2-99DD-4B4E8710C357}" type="pres">
      <dgm:prSet presAssocID="{55AC525D-EC61-42C6-B95C-D191CAA49D1B}" presName="node" presStyleLbl="alignAccFollowNode1" presStyleIdx="1" presStyleCnt="6">
        <dgm:presLayoutVars>
          <dgm:bulletEnabled val="1"/>
        </dgm:presLayoutVars>
      </dgm:prSet>
      <dgm:spPr/>
    </dgm:pt>
    <dgm:pt modelId="{776EA8EA-0FFF-4D5A-A66A-17E202A53D2C}" type="pres">
      <dgm:prSet presAssocID="{BD59DC02-2B94-48B7-A1D1-DD25DB8B9A1C}" presName="vSp" presStyleCnt="0"/>
      <dgm:spPr/>
    </dgm:pt>
    <dgm:pt modelId="{71D823D5-5319-465C-8FD4-FA481EA346A7}" type="pres">
      <dgm:prSet presAssocID="{EA476D7C-79E2-42E0-B37C-4AF4A87AE750}" presName="horFlow" presStyleCnt="0"/>
      <dgm:spPr/>
    </dgm:pt>
    <dgm:pt modelId="{660A7444-F609-48B1-84D5-F51915279409}" type="pres">
      <dgm:prSet presAssocID="{EA476D7C-79E2-42E0-B37C-4AF4A87AE750}" presName="bigChev" presStyleLbl="node1" presStyleIdx="1" presStyleCnt="3"/>
      <dgm:spPr/>
      <dgm:t>
        <a:bodyPr/>
        <a:lstStyle/>
        <a:p>
          <a:endParaRPr lang="es-BO"/>
        </a:p>
      </dgm:t>
    </dgm:pt>
    <dgm:pt modelId="{340B6F48-0128-4DBC-A93D-29F4EDFBB3F5}" type="pres">
      <dgm:prSet presAssocID="{0334E454-A379-45E5-B856-27A922965574}" presName="parTrans" presStyleCnt="0"/>
      <dgm:spPr/>
    </dgm:pt>
    <dgm:pt modelId="{76EC4B68-AC8B-4C54-9CDE-4F2F16F42EFA}" type="pres">
      <dgm:prSet presAssocID="{529549C3-C5F9-42BD-BC93-A15B33B971CD}" presName="node" presStyleLbl="align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BO"/>
        </a:p>
      </dgm:t>
    </dgm:pt>
    <dgm:pt modelId="{A75D53FD-A337-4F64-8B81-A996D341C38E}" type="pres">
      <dgm:prSet presAssocID="{93664641-66C7-4FA0-842C-9353C32DFF32}" presName="sibTrans" presStyleCnt="0"/>
      <dgm:spPr/>
    </dgm:pt>
    <dgm:pt modelId="{BF0BCF62-8FCB-4481-AADE-C39371A43D05}" type="pres">
      <dgm:prSet presAssocID="{D051DE3E-20FC-47B5-BCB7-20FA7CE1EB6D}" presName="node" presStyleLbl="align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BO"/>
        </a:p>
      </dgm:t>
    </dgm:pt>
    <dgm:pt modelId="{0D9E6487-E56F-4176-B168-454F5A247E22}" type="pres">
      <dgm:prSet presAssocID="{EA476D7C-79E2-42E0-B37C-4AF4A87AE750}" presName="vSp" presStyleCnt="0"/>
      <dgm:spPr/>
    </dgm:pt>
    <dgm:pt modelId="{CCED8A5F-43F2-4E9D-92F7-36898B3F9F75}" type="pres">
      <dgm:prSet presAssocID="{8DDB6DBB-47FE-4FB8-8DC1-135E994C09D2}" presName="horFlow" presStyleCnt="0"/>
      <dgm:spPr/>
    </dgm:pt>
    <dgm:pt modelId="{E05B3D38-A107-423A-B533-32593D026F3E}" type="pres">
      <dgm:prSet presAssocID="{8DDB6DBB-47FE-4FB8-8DC1-135E994C09D2}" presName="bigChev" presStyleLbl="node1" presStyleIdx="2" presStyleCnt="3"/>
      <dgm:spPr/>
      <dgm:t>
        <a:bodyPr/>
        <a:lstStyle/>
        <a:p>
          <a:endParaRPr lang="es-BO"/>
        </a:p>
      </dgm:t>
    </dgm:pt>
    <dgm:pt modelId="{B8155EC4-17B5-40A3-9B0C-19A490722115}" type="pres">
      <dgm:prSet presAssocID="{1EC6428D-3A65-4398-91B0-E88CF8F606D3}" presName="parTrans" presStyleCnt="0"/>
      <dgm:spPr/>
    </dgm:pt>
    <dgm:pt modelId="{72867621-1A4D-48F4-847D-F8B87B6DC5AF}" type="pres">
      <dgm:prSet presAssocID="{85182ED7-4725-4761-9A59-F2B9F0C0E6D1}" presName="node" presStyleLbl="align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BO"/>
        </a:p>
      </dgm:t>
    </dgm:pt>
    <dgm:pt modelId="{D93F8D66-4F2A-4359-898C-0098104CF87C}" type="pres">
      <dgm:prSet presAssocID="{00697976-867A-4649-A83A-119BA63655BF}" presName="sibTrans" presStyleCnt="0"/>
      <dgm:spPr/>
    </dgm:pt>
    <dgm:pt modelId="{13946DD2-2C73-4916-A07D-9CEAE86A8356}" type="pres">
      <dgm:prSet presAssocID="{361B6E72-9A30-4813-B0E0-CA1F5919C968}" presName="node" presStyleLbl="align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BO"/>
        </a:p>
      </dgm:t>
    </dgm:pt>
  </dgm:ptLst>
  <dgm:cxnLst>
    <dgm:cxn modelId="{7C6FBE73-B0D5-416E-9931-B298339C31F2}" type="presOf" srcId="{361B6E72-9A30-4813-B0E0-CA1F5919C968}" destId="{13946DD2-2C73-4916-A07D-9CEAE86A8356}" srcOrd="0" destOrd="0" presId="urn:microsoft.com/office/officeart/2005/8/layout/lProcess3"/>
    <dgm:cxn modelId="{BC509C56-1CE4-4E45-93E9-64683CC5C8C1}" srcId="{EA476D7C-79E2-42E0-B37C-4AF4A87AE750}" destId="{D051DE3E-20FC-47B5-BCB7-20FA7CE1EB6D}" srcOrd="1" destOrd="0" parTransId="{4583BDB5-EAB8-450E-B635-249DF3BC1B05}" sibTransId="{B282FC2C-C85B-4D6F-A479-71876B65279D}"/>
    <dgm:cxn modelId="{7DB6DBA5-572D-4455-9234-C65662F11126}" type="presOf" srcId="{D051DE3E-20FC-47B5-BCB7-20FA7CE1EB6D}" destId="{BF0BCF62-8FCB-4481-AADE-C39371A43D05}" srcOrd="0" destOrd="0" presId="urn:microsoft.com/office/officeart/2005/8/layout/lProcess3"/>
    <dgm:cxn modelId="{26DE7592-33A4-4C9A-A1C5-F3125296351F}" type="presOf" srcId="{8DDB6DBB-47FE-4FB8-8DC1-135E994C09D2}" destId="{E05B3D38-A107-423A-B533-32593D026F3E}" srcOrd="0" destOrd="0" presId="urn:microsoft.com/office/officeart/2005/8/layout/lProcess3"/>
    <dgm:cxn modelId="{4B49BB69-413B-4826-BEBE-B8A1C9C2EEC3}" srcId="{C06EC5DC-1E42-4932-91CC-C50410D5C241}" destId="{EA476D7C-79E2-42E0-B37C-4AF4A87AE750}" srcOrd="1" destOrd="0" parTransId="{C3E0EB92-BC9A-4AF8-BEE3-91F94E7CFBBF}" sibTransId="{8B5A7BED-B12B-4177-A784-DB42FBAAC7C5}"/>
    <dgm:cxn modelId="{8E9E739F-6241-4A96-818F-FA957ED18B65}" type="presOf" srcId="{EA476D7C-79E2-42E0-B37C-4AF4A87AE750}" destId="{660A7444-F609-48B1-84D5-F51915279409}" srcOrd="0" destOrd="0" presId="urn:microsoft.com/office/officeart/2005/8/layout/lProcess3"/>
    <dgm:cxn modelId="{EC543D1B-598E-4D7E-8E8E-769043098DFB}" srcId="{8DDB6DBB-47FE-4FB8-8DC1-135E994C09D2}" destId="{85182ED7-4725-4761-9A59-F2B9F0C0E6D1}" srcOrd="0" destOrd="0" parTransId="{1EC6428D-3A65-4398-91B0-E88CF8F606D3}" sibTransId="{00697976-867A-4649-A83A-119BA63655BF}"/>
    <dgm:cxn modelId="{A6A9465C-8563-4985-87E7-6C857BCF926E}" srcId="{C06EC5DC-1E42-4932-91CC-C50410D5C241}" destId="{8DDB6DBB-47FE-4FB8-8DC1-135E994C09D2}" srcOrd="2" destOrd="0" parTransId="{1F777386-C303-4FF0-A1B2-42227A203039}" sibTransId="{1DE4DAAA-64CD-4EF3-A71A-2D6AA7505782}"/>
    <dgm:cxn modelId="{43DDDA24-0975-401B-B72E-5850C806402E}" srcId="{8DDB6DBB-47FE-4FB8-8DC1-135E994C09D2}" destId="{361B6E72-9A30-4813-B0E0-CA1F5919C968}" srcOrd="1" destOrd="0" parTransId="{3F79C272-BD31-40E6-B642-DA5078B894D9}" sibTransId="{069F6D4D-E50C-4150-B2B7-AF1A150D8A8B}"/>
    <dgm:cxn modelId="{AD4383A6-6667-4467-AFC2-95671360DA79}" srcId="{BD59DC02-2B94-48B7-A1D1-DD25DB8B9A1C}" destId="{55AC525D-EC61-42C6-B95C-D191CAA49D1B}" srcOrd="1" destOrd="0" parTransId="{F24511CA-7489-4D2E-A954-670316840D48}" sibTransId="{E8B5C477-E612-4B72-86EE-80B3FBA56568}"/>
    <dgm:cxn modelId="{911BC08A-6EE9-412A-A41B-A5DF62ED6843}" type="presOf" srcId="{55AC525D-EC61-42C6-B95C-D191CAA49D1B}" destId="{EADB2850-7F21-45F2-99DD-4B4E8710C357}" srcOrd="0" destOrd="0" presId="urn:microsoft.com/office/officeart/2005/8/layout/lProcess3"/>
    <dgm:cxn modelId="{0E1678AB-B655-4F99-94BC-D28F9E33D779}" type="presOf" srcId="{529549C3-C5F9-42BD-BC93-A15B33B971CD}" destId="{76EC4B68-AC8B-4C54-9CDE-4F2F16F42EFA}" srcOrd="0" destOrd="0" presId="urn:microsoft.com/office/officeart/2005/8/layout/lProcess3"/>
    <dgm:cxn modelId="{04B07E04-0D7F-41B2-A437-8922AE3EA179}" type="presOf" srcId="{C06EC5DC-1E42-4932-91CC-C50410D5C241}" destId="{CE3A728E-3436-4619-9704-DB81F0EFE239}" srcOrd="0" destOrd="0" presId="urn:microsoft.com/office/officeart/2005/8/layout/lProcess3"/>
    <dgm:cxn modelId="{E5A90806-1970-42EB-A7D0-2FA3794D645F}" type="presOf" srcId="{BD59DC02-2B94-48B7-A1D1-DD25DB8B9A1C}" destId="{73EC7281-4C8D-4438-9EDD-0F4F7E5B307B}" srcOrd="0" destOrd="0" presId="urn:microsoft.com/office/officeart/2005/8/layout/lProcess3"/>
    <dgm:cxn modelId="{52DAAACE-60FB-46D6-8E12-CDD6F4B42590}" srcId="{BD59DC02-2B94-48B7-A1D1-DD25DB8B9A1C}" destId="{215E490B-FDD5-4FAD-BC0A-AA7EAF231BDE}" srcOrd="0" destOrd="0" parTransId="{6FD91048-8784-4028-9639-25251FB8A327}" sibTransId="{DC95FFCA-22C1-41C7-9428-1B8A279747DB}"/>
    <dgm:cxn modelId="{861160A2-F4EB-4DD5-BF5D-484BFA8984CB}" srcId="{EA476D7C-79E2-42E0-B37C-4AF4A87AE750}" destId="{529549C3-C5F9-42BD-BC93-A15B33B971CD}" srcOrd="0" destOrd="0" parTransId="{0334E454-A379-45E5-B856-27A922965574}" sibTransId="{93664641-66C7-4FA0-842C-9353C32DFF32}"/>
    <dgm:cxn modelId="{340B8853-5F98-43DC-8FC5-3ED5F363FD05}" type="presOf" srcId="{85182ED7-4725-4761-9A59-F2B9F0C0E6D1}" destId="{72867621-1A4D-48F4-847D-F8B87B6DC5AF}" srcOrd="0" destOrd="0" presId="urn:microsoft.com/office/officeart/2005/8/layout/lProcess3"/>
    <dgm:cxn modelId="{49C361FE-08A8-4E6B-8CFD-30547DD7C223}" type="presOf" srcId="{215E490B-FDD5-4FAD-BC0A-AA7EAF231BDE}" destId="{161DD5B8-5730-4C6A-AEA8-6CAE37F8B25D}" srcOrd="0" destOrd="0" presId="urn:microsoft.com/office/officeart/2005/8/layout/lProcess3"/>
    <dgm:cxn modelId="{C63E0333-847E-4E2F-87DC-8976B3919FD7}" srcId="{C06EC5DC-1E42-4932-91CC-C50410D5C241}" destId="{BD59DC02-2B94-48B7-A1D1-DD25DB8B9A1C}" srcOrd="0" destOrd="0" parTransId="{9A42DFD0-8A88-4EE0-BCBA-207C3CEF293D}" sibTransId="{0D2D4567-3076-4E64-9B68-1D8EE99EDD2C}"/>
    <dgm:cxn modelId="{BDE03AF8-908E-4547-B19D-83CDEBD8CF37}" type="presParOf" srcId="{CE3A728E-3436-4619-9704-DB81F0EFE239}" destId="{2EFC2CDC-1738-4598-AF27-BCA32FE1253B}" srcOrd="0" destOrd="0" presId="urn:microsoft.com/office/officeart/2005/8/layout/lProcess3"/>
    <dgm:cxn modelId="{24CF8CB1-EF2B-4996-B9F2-4BD6DBF42C5E}" type="presParOf" srcId="{2EFC2CDC-1738-4598-AF27-BCA32FE1253B}" destId="{73EC7281-4C8D-4438-9EDD-0F4F7E5B307B}" srcOrd="0" destOrd="0" presId="urn:microsoft.com/office/officeart/2005/8/layout/lProcess3"/>
    <dgm:cxn modelId="{11458AD1-8148-400A-80B1-1D7662061B77}" type="presParOf" srcId="{2EFC2CDC-1738-4598-AF27-BCA32FE1253B}" destId="{F102240F-B1E8-4D33-82F9-3B48335EC356}" srcOrd="1" destOrd="0" presId="urn:microsoft.com/office/officeart/2005/8/layout/lProcess3"/>
    <dgm:cxn modelId="{96D28FCF-08BB-4C13-94D1-A475EA0AA65A}" type="presParOf" srcId="{2EFC2CDC-1738-4598-AF27-BCA32FE1253B}" destId="{161DD5B8-5730-4C6A-AEA8-6CAE37F8B25D}" srcOrd="2" destOrd="0" presId="urn:microsoft.com/office/officeart/2005/8/layout/lProcess3"/>
    <dgm:cxn modelId="{C5C3EAF4-A315-418E-BA96-D371E6D8512A}" type="presParOf" srcId="{2EFC2CDC-1738-4598-AF27-BCA32FE1253B}" destId="{D8BF5715-5F10-4B99-B818-AAAF1AAD0214}" srcOrd="3" destOrd="0" presId="urn:microsoft.com/office/officeart/2005/8/layout/lProcess3"/>
    <dgm:cxn modelId="{EE8A4B1C-2CAB-4584-BC1C-4566872E31C8}" type="presParOf" srcId="{2EFC2CDC-1738-4598-AF27-BCA32FE1253B}" destId="{EADB2850-7F21-45F2-99DD-4B4E8710C357}" srcOrd="4" destOrd="0" presId="urn:microsoft.com/office/officeart/2005/8/layout/lProcess3"/>
    <dgm:cxn modelId="{98FDE1BD-E839-47E0-825D-741778ACD92C}" type="presParOf" srcId="{CE3A728E-3436-4619-9704-DB81F0EFE239}" destId="{776EA8EA-0FFF-4D5A-A66A-17E202A53D2C}" srcOrd="1" destOrd="0" presId="urn:microsoft.com/office/officeart/2005/8/layout/lProcess3"/>
    <dgm:cxn modelId="{14BCF86E-F5AC-43CE-B052-AC4E65DE9BDC}" type="presParOf" srcId="{CE3A728E-3436-4619-9704-DB81F0EFE239}" destId="{71D823D5-5319-465C-8FD4-FA481EA346A7}" srcOrd="2" destOrd="0" presId="urn:microsoft.com/office/officeart/2005/8/layout/lProcess3"/>
    <dgm:cxn modelId="{C79EAD3E-EAE8-4633-B1BC-38991AA99605}" type="presParOf" srcId="{71D823D5-5319-465C-8FD4-FA481EA346A7}" destId="{660A7444-F609-48B1-84D5-F51915279409}" srcOrd="0" destOrd="0" presId="urn:microsoft.com/office/officeart/2005/8/layout/lProcess3"/>
    <dgm:cxn modelId="{03663535-EA4A-482B-9009-D8B14B39ABBD}" type="presParOf" srcId="{71D823D5-5319-465C-8FD4-FA481EA346A7}" destId="{340B6F48-0128-4DBC-A93D-29F4EDFBB3F5}" srcOrd="1" destOrd="0" presId="urn:microsoft.com/office/officeart/2005/8/layout/lProcess3"/>
    <dgm:cxn modelId="{2BEA8762-95D5-4861-AC56-068A560F0E7B}" type="presParOf" srcId="{71D823D5-5319-465C-8FD4-FA481EA346A7}" destId="{76EC4B68-AC8B-4C54-9CDE-4F2F16F42EFA}" srcOrd="2" destOrd="0" presId="urn:microsoft.com/office/officeart/2005/8/layout/lProcess3"/>
    <dgm:cxn modelId="{7DC36072-BB8F-4517-B626-1A1A11FB752A}" type="presParOf" srcId="{71D823D5-5319-465C-8FD4-FA481EA346A7}" destId="{A75D53FD-A337-4F64-8B81-A996D341C38E}" srcOrd="3" destOrd="0" presId="urn:microsoft.com/office/officeart/2005/8/layout/lProcess3"/>
    <dgm:cxn modelId="{4B3409BE-7AA2-4021-88A4-2D85171FAB8B}" type="presParOf" srcId="{71D823D5-5319-465C-8FD4-FA481EA346A7}" destId="{BF0BCF62-8FCB-4481-AADE-C39371A43D05}" srcOrd="4" destOrd="0" presId="urn:microsoft.com/office/officeart/2005/8/layout/lProcess3"/>
    <dgm:cxn modelId="{4DBBAEDE-9BB5-4758-9017-1E2C228E480E}" type="presParOf" srcId="{CE3A728E-3436-4619-9704-DB81F0EFE239}" destId="{0D9E6487-E56F-4176-B168-454F5A247E22}" srcOrd="3" destOrd="0" presId="urn:microsoft.com/office/officeart/2005/8/layout/lProcess3"/>
    <dgm:cxn modelId="{82C0FA0A-6D20-4D56-87F5-C8C738669BD9}" type="presParOf" srcId="{CE3A728E-3436-4619-9704-DB81F0EFE239}" destId="{CCED8A5F-43F2-4E9D-92F7-36898B3F9F75}" srcOrd="4" destOrd="0" presId="urn:microsoft.com/office/officeart/2005/8/layout/lProcess3"/>
    <dgm:cxn modelId="{6BF3D842-9A08-46F2-8EC1-7DB71D4E83DD}" type="presParOf" srcId="{CCED8A5F-43F2-4E9D-92F7-36898B3F9F75}" destId="{E05B3D38-A107-423A-B533-32593D026F3E}" srcOrd="0" destOrd="0" presId="urn:microsoft.com/office/officeart/2005/8/layout/lProcess3"/>
    <dgm:cxn modelId="{21FC8C05-BF23-4FAC-AB5E-F43FE491C723}" type="presParOf" srcId="{CCED8A5F-43F2-4E9D-92F7-36898B3F9F75}" destId="{B8155EC4-17B5-40A3-9B0C-19A490722115}" srcOrd="1" destOrd="0" presId="urn:microsoft.com/office/officeart/2005/8/layout/lProcess3"/>
    <dgm:cxn modelId="{0FA4ADB2-92C8-4C3D-ABFE-FC7137FB8304}" type="presParOf" srcId="{CCED8A5F-43F2-4E9D-92F7-36898B3F9F75}" destId="{72867621-1A4D-48F4-847D-F8B87B6DC5AF}" srcOrd="2" destOrd="0" presId="urn:microsoft.com/office/officeart/2005/8/layout/lProcess3"/>
    <dgm:cxn modelId="{4F83914E-4934-46BC-8C59-7C667AE3C892}" type="presParOf" srcId="{CCED8A5F-43F2-4E9D-92F7-36898B3F9F75}" destId="{D93F8D66-4F2A-4359-898C-0098104CF87C}" srcOrd="3" destOrd="0" presId="urn:microsoft.com/office/officeart/2005/8/layout/lProcess3"/>
    <dgm:cxn modelId="{6189D986-BBBF-40B5-9059-498E008CB0DA}" type="presParOf" srcId="{CCED8A5F-43F2-4E9D-92F7-36898B3F9F75}" destId="{13946DD2-2C73-4916-A07D-9CEAE86A8356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EC7281-4C8D-4438-9EDD-0F4F7E5B307B}">
      <dsp:nvSpPr>
        <dsp:cNvPr id="0" name=""/>
        <dsp:cNvSpPr/>
      </dsp:nvSpPr>
      <dsp:spPr>
        <a:xfrm>
          <a:off x="1562795" y="2850"/>
          <a:ext cx="3274169" cy="130966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600" kern="1200" dirty="0" smtClean="0"/>
            <a:t>Mercados de sobrenombre (</a:t>
          </a:r>
          <a:r>
            <a:rPr lang="es-BO" sz="1600" kern="1200" dirty="0" err="1" smtClean="0"/>
            <a:t>Uyustus</a:t>
          </a:r>
          <a:r>
            <a:rPr lang="es-BO" sz="1600" kern="1200" dirty="0" smtClean="0"/>
            <a:t>, El Alto, Eloy Salmón, Oruro, Santa Cruz, Cocha)</a:t>
          </a:r>
          <a:endParaRPr lang="es-BO" sz="1600" kern="1200" dirty="0"/>
        </a:p>
      </dsp:txBody>
      <dsp:txXfrm>
        <a:off x="2217629" y="2850"/>
        <a:ext cx="1964502" cy="1309667"/>
      </dsp:txXfrm>
    </dsp:sp>
    <dsp:sp modelId="{161DD5B8-5730-4C6A-AEA8-6CAE37F8B25D}">
      <dsp:nvSpPr>
        <dsp:cNvPr id="0" name=""/>
        <dsp:cNvSpPr/>
      </dsp:nvSpPr>
      <dsp:spPr>
        <a:xfrm>
          <a:off x="4411323" y="114172"/>
          <a:ext cx="2717561" cy="108702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300" kern="1200" dirty="0" smtClean="0"/>
            <a:t>Importadores, fábricas, abarrotes, pequeñas, talleres de confección de ropa</a:t>
          </a:r>
          <a:endParaRPr lang="es-BO" sz="1300" kern="1200" dirty="0"/>
        </a:p>
      </dsp:txBody>
      <dsp:txXfrm>
        <a:off x="4954835" y="114172"/>
        <a:ext cx="1630537" cy="1087024"/>
      </dsp:txXfrm>
    </dsp:sp>
    <dsp:sp modelId="{EADB2850-7F21-45F2-99DD-4B4E8710C357}">
      <dsp:nvSpPr>
        <dsp:cNvPr id="0" name=""/>
        <dsp:cNvSpPr/>
      </dsp:nvSpPr>
      <dsp:spPr>
        <a:xfrm>
          <a:off x="6748426" y="114172"/>
          <a:ext cx="2717561" cy="108702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300" kern="1200" dirty="0" smtClean="0"/>
            <a:t>Comunicaciones con los productores del exterior (*)</a:t>
          </a:r>
          <a:endParaRPr lang="es-BO" sz="1300" kern="1200" dirty="0"/>
        </a:p>
      </dsp:txBody>
      <dsp:txXfrm>
        <a:off x="7291938" y="114172"/>
        <a:ext cx="1630537" cy="1087024"/>
      </dsp:txXfrm>
    </dsp:sp>
    <dsp:sp modelId="{660A7444-F609-48B1-84D5-F51915279409}">
      <dsp:nvSpPr>
        <dsp:cNvPr id="0" name=""/>
        <dsp:cNvSpPr/>
      </dsp:nvSpPr>
      <dsp:spPr>
        <a:xfrm>
          <a:off x="1562795" y="1495872"/>
          <a:ext cx="3274169" cy="130966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600" kern="1200" dirty="0" smtClean="0"/>
            <a:t>Exportación con los países fronterizos</a:t>
          </a:r>
          <a:endParaRPr lang="es-BO" sz="1600" kern="1200" dirty="0"/>
        </a:p>
      </dsp:txBody>
      <dsp:txXfrm>
        <a:off x="2217629" y="1495872"/>
        <a:ext cx="1964502" cy="1309667"/>
      </dsp:txXfrm>
    </dsp:sp>
    <dsp:sp modelId="{76EC4B68-AC8B-4C54-9CDE-4F2F16F42EFA}">
      <dsp:nvSpPr>
        <dsp:cNvPr id="0" name=""/>
        <dsp:cNvSpPr/>
      </dsp:nvSpPr>
      <dsp:spPr>
        <a:xfrm>
          <a:off x="4411323" y="1607193"/>
          <a:ext cx="2717561" cy="108702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300" kern="1200" dirty="0" smtClean="0"/>
            <a:t>Importación de los países fronterizos</a:t>
          </a:r>
          <a:endParaRPr lang="es-BO" sz="1300" kern="1200" dirty="0"/>
        </a:p>
      </dsp:txBody>
      <dsp:txXfrm>
        <a:off x="4954835" y="1607193"/>
        <a:ext cx="1630537" cy="1087024"/>
      </dsp:txXfrm>
    </dsp:sp>
    <dsp:sp modelId="{BF0BCF62-8FCB-4481-AADE-C39371A43D05}">
      <dsp:nvSpPr>
        <dsp:cNvPr id="0" name=""/>
        <dsp:cNvSpPr/>
      </dsp:nvSpPr>
      <dsp:spPr>
        <a:xfrm>
          <a:off x="6748426" y="1607193"/>
          <a:ext cx="2717561" cy="108702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300" kern="1200" dirty="0" smtClean="0"/>
            <a:t>Flujo económico, apertura de mercados, alianzas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300" kern="1200" dirty="0" smtClean="0"/>
            <a:t>Exportación de la cultura</a:t>
          </a:r>
          <a:endParaRPr lang="es-BO" sz="1300" kern="1200" dirty="0"/>
        </a:p>
      </dsp:txBody>
      <dsp:txXfrm>
        <a:off x="7291938" y="1607193"/>
        <a:ext cx="1630537" cy="1087024"/>
      </dsp:txXfrm>
    </dsp:sp>
    <dsp:sp modelId="{E05B3D38-A107-423A-B533-32593D026F3E}">
      <dsp:nvSpPr>
        <dsp:cNvPr id="0" name=""/>
        <dsp:cNvSpPr/>
      </dsp:nvSpPr>
      <dsp:spPr>
        <a:xfrm>
          <a:off x="1562795" y="2988893"/>
          <a:ext cx="3274169" cy="130966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600" kern="1200" dirty="0" smtClean="0"/>
            <a:t>Núcleo familiar empresario</a:t>
          </a:r>
          <a:endParaRPr lang="es-BO" sz="1600" kern="1200" dirty="0"/>
        </a:p>
      </dsp:txBody>
      <dsp:txXfrm>
        <a:off x="2217629" y="2988893"/>
        <a:ext cx="1964502" cy="1309667"/>
      </dsp:txXfrm>
    </dsp:sp>
    <dsp:sp modelId="{72867621-1A4D-48F4-847D-F8B87B6DC5AF}">
      <dsp:nvSpPr>
        <dsp:cNvPr id="0" name=""/>
        <dsp:cNvSpPr/>
      </dsp:nvSpPr>
      <dsp:spPr>
        <a:xfrm>
          <a:off x="4411323" y="3100215"/>
          <a:ext cx="2717561" cy="108702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300" kern="1200" dirty="0" smtClean="0"/>
            <a:t>Consorcios chinos, empresas pequeñas que no demandan muchos requisitos</a:t>
          </a:r>
          <a:endParaRPr lang="es-BO" sz="1300" kern="1200" dirty="0"/>
        </a:p>
      </dsp:txBody>
      <dsp:txXfrm>
        <a:off x="4954835" y="3100215"/>
        <a:ext cx="1630537" cy="1087024"/>
      </dsp:txXfrm>
    </dsp:sp>
    <dsp:sp modelId="{13946DD2-2C73-4916-A07D-9CEAE86A8356}">
      <dsp:nvSpPr>
        <dsp:cNvPr id="0" name=""/>
        <dsp:cNvSpPr/>
      </dsp:nvSpPr>
      <dsp:spPr>
        <a:xfrm>
          <a:off x="6748426" y="3100215"/>
          <a:ext cx="2717561" cy="108702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300" kern="1200" dirty="0" smtClean="0"/>
            <a:t>Complemento de la dimensión comercial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300" kern="1200" dirty="0" smtClean="0"/>
            <a:t>Capacitación </a:t>
          </a:r>
          <a:endParaRPr lang="es-BO" sz="1300" kern="1200" dirty="0"/>
        </a:p>
      </dsp:txBody>
      <dsp:txXfrm>
        <a:off x="7291938" y="3100215"/>
        <a:ext cx="1630537" cy="10870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EC7281-4C8D-4438-9EDD-0F4F7E5B307B}">
      <dsp:nvSpPr>
        <dsp:cNvPr id="0" name=""/>
        <dsp:cNvSpPr/>
      </dsp:nvSpPr>
      <dsp:spPr>
        <a:xfrm>
          <a:off x="1562795" y="2850"/>
          <a:ext cx="3274169" cy="130966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2200" kern="1200" dirty="0" smtClean="0"/>
            <a:t>Fronteras  </a:t>
          </a:r>
          <a:endParaRPr lang="es-BO" sz="2200" kern="1200" dirty="0"/>
        </a:p>
      </dsp:txBody>
      <dsp:txXfrm>
        <a:off x="2217629" y="2850"/>
        <a:ext cx="1964502" cy="1309667"/>
      </dsp:txXfrm>
    </dsp:sp>
    <dsp:sp modelId="{161DD5B8-5730-4C6A-AEA8-6CAE37F8B25D}">
      <dsp:nvSpPr>
        <dsp:cNvPr id="0" name=""/>
        <dsp:cNvSpPr/>
      </dsp:nvSpPr>
      <dsp:spPr>
        <a:xfrm>
          <a:off x="4411323" y="114172"/>
          <a:ext cx="2717561" cy="108702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500" kern="1200" dirty="0" smtClean="0"/>
            <a:t>Varios países se relacionan </a:t>
          </a:r>
          <a:endParaRPr lang="es-BO" sz="1500" kern="1200" dirty="0"/>
        </a:p>
      </dsp:txBody>
      <dsp:txXfrm>
        <a:off x="4954835" y="114172"/>
        <a:ext cx="1630537" cy="1087024"/>
      </dsp:txXfrm>
    </dsp:sp>
    <dsp:sp modelId="{EADB2850-7F21-45F2-99DD-4B4E8710C357}">
      <dsp:nvSpPr>
        <dsp:cNvPr id="0" name=""/>
        <dsp:cNvSpPr/>
      </dsp:nvSpPr>
      <dsp:spPr>
        <a:xfrm>
          <a:off x="6748426" y="114172"/>
          <a:ext cx="2717561" cy="108702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500" kern="1200" dirty="0" smtClean="0"/>
            <a:t>Ampliación de mercados, “abrir mercados”</a:t>
          </a:r>
          <a:endParaRPr lang="es-BO" sz="1500" kern="1200" dirty="0"/>
        </a:p>
      </dsp:txBody>
      <dsp:txXfrm>
        <a:off x="7291938" y="114172"/>
        <a:ext cx="1630537" cy="1087024"/>
      </dsp:txXfrm>
    </dsp:sp>
    <dsp:sp modelId="{660A7444-F609-48B1-84D5-F51915279409}">
      <dsp:nvSpPr>
        <dsp:cNvPr id="0" name=""/>
        <dsp:cNvSpPr/>
      </dsp:nvSpPr>
      <dsp:spPr>
        <a:xfrm>
          <a:off x="1562795" y="1495872"/>
          <a:ext cx="3274169" cy="130966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2200" kern="1200" dirty="0" smtClean="0"/>
            <a:t>Sentido de pertenencia</a:t>
          </a:r>
          <a:endParaRPr lang="es-BO" sz="2200" kern="1200" dirty="0"/>
        </a:p>
      </dsp:txBody>
      <dsp:txXfrm>
        <a:off x="2217629" y="1495872"/>
        <a:ext cx="1964502" cy="1309667"/>
      </dsp:txXfrm>
    </dsp:sp>
    <dsp:sp modelId="{76EC4B68-AC8B-4C54-9CDE-4F2F16F42EFA}">
      <dsp:nvSpPr>
        <dsp:cNvPr id="0" name=""/>
        <dsp:cNvSpPr/>
      </dsp:nvSpPr>
      <dsp:spPr>
        <a:xfrm>
          <a:off x="4411323" y="1607193"/>
          <a:ext cx="2717561" cy="108702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500" kern="1200" dirty="0" smtClean="0"/>
            <a:t>Creación de Federaciones</a:t>
          </a:r>
          <a:endParaRPr lang="es-BO" sz="1500" kern="1200" dirty="0"/>
        </a:p>
      </dsp:txBody>
      <dsp:txXfrm>
        <a:off x="4954835" y="1607193"/>
        <a:ext cx="1630537" cy="1087024"/>
      </dsp:txXfrm>
    </dsp:sp>
    <dsp:sp modelId="{BF0BCF62-8FCB-4481-AADE-C39371A43D05}">
      <dsp:nvSpPr>
        <dsp:cNvPr id="0" name=""/>
        <dsp:cNvSpPr/>
      </dsp:nvSpPr>
      <dsp:spPr>
        <a:xfrm>
          <a:off x="6748426" y="1607193"/>
          <a:ext cx="2717561" cy="108702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500" kern="1200" dirty="0" smtClean="0"/>
            <a:t>Aun no existe normativa nacional</a:t>
          </a:r>
          <a:endParaRPr lang="es-BO" sz="1500" kern="1200" dirty="0"/>
        </a:p>
      </dsp:txBody>
      <dsp:txXfrm>
        <a:off x="7291938" y="1607193"/>
        <a:ext cx="1630537" cy="1087024"/>
      </dsp:txXfrm>
    </dsp:sp>
    <dsp:sp modelId="{E05B3D38-A107-423A-B533-32593D026F3E}">
      <dsp:nvSpPr>
        <dsp:cNvPr id="0" name=""/>
        <dsp:cNvSpPr/>
      </dsp:nvSpPr>
      <dsp:spPr>
        <a:xfrm>
          <a:off x="1562795" y="2988893"/>
          <a:ext cx="3274169" cy="130966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2200" kern="1200" dirty="0" smtClean="0"/>
            <a:t>Fiestas, puntos de generación económica</a:t>
          </a:r>
          <a:endParaRPr lang="es-BO" sz="2200" kern="1200" dirty="0"/>
        </a:p>
      </dsp:txBody>
      <dsp:txXfrm>
        <a:off x="2217629" y="2988893"/>
        <a:ext cx="1964502" cy="1309667"/>
      </dsp:txXfrm>
    </dsp:sp>
    <dsp:sp modelId="{72867621-1A4D-48F4-847D-F8B87B6DC5AF}">
      <dsp:nvSpPr>
        <dsp:cNvPr id="0" name=""/>
        <dsp:cNvSpPr/>
      </dsp:nvSpPr>
      <dsp:spPr>
        <a:xfrm>
          <a:off x="4411323" y="3100215"/>
          <a:ext cx="2717561" cy="108702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500" kern="1200" dirty="0" smtClean="0"/>
            <a:t>Talleres de costura, transporte, cultura, bebidas alcohólicas</a:t>
          </a:r>
          <a:endParaRPr lang="es-BO" sz="1500" kern="1200" dirty="0"/>
        </a:p>
      </dsp:txBody>
      <dsp:txXfrm>
        <a:off x="4954835" y="3100215"/>
        <a:ext cx="1630537" cy="1087024"/>
      </dsp:txXfrm>
    </dsp:sp>
    <dsp:sp modelId="{13946DD2-2C73-4916-A07D-9CEAE86A8356}">
      <dsp:nvSpPr>
        <dsp:cNvPr id="0" name=""/>
        <dsp:cNvSpPr/>
      </dsp:nvSpPr>
      <dsp:spPr>
        <a:xfrm>
          <a:off x="6748426" y="3100215"/>
          <a:ext cx="2717561" cy="108702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500" kern="1200" dirty="0" smtClean="0"/>
            <a:t>Idiomas extranjeros</a:t>
          </a:r>
          <a:endParaRPr lang="es-BO" sz="1500" kern="1200" dirty="0"/>
        </a:p>
      </dsp:txBody>
      <dsp:txXfrm>
        <a:off x="7291938" y="3100215"/>
        <a:ext cx="1630537" cy="10870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DD3ABB2B-D104-47F6-BEAD-358CD68564D6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s-BO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8D5246D-86BA-498C-BD88-FE2C0B375491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462659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ABB2B-D104-47F6-BEAD-358CD68564D6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246D-86BA-498C-BD88-FE2C0B375491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11201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ABB2B-D104-47F6-BEAD-358CD68564D6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246D-86BA-498C-BD88-FE2C0B375491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569708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ABB2B-D104-47F6-BEAD-358CD68564D6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246D-86BA-498C-BD88-FE2C0B375491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8358098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ABB2B-D104-47F6-BEAD-358CD68564D6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246D-86BA-498C-BD88-FE2C0B375491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8234092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ABB2B-D104-47F6-BEAD-358CD68564D6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246D-86BA-498C-BD88-FE2C0B375491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5766952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ABB2B-D104-47F6-BEAD-358CD68564D6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s-B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246D-86BA-498C-BD88-FE2C0B375491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8696488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DD3ABB2B-D104-47F6-BEAD-358CD68564D6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246D-86BA-498C-BD88-FE2C0B375491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8752289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DD3ABB2B-D104-47F6-BEAD-358CD68564D6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246D-86BA-498C-BD88-FE2C0B375491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979416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ABB2B-D104-47F6-BEAD-358CD68564D6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246D-86BA-498C-BD88-FE2C0B375491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704278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ABB2B-D104-47F6-BEAD-358CD68564D6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246D-86BA-498C-BD88-FE2C0B375491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794784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ABB2B-D104-47F6-BEAD-358CD68564D6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246D-86BA-498C-BD88-FE2C0B375491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687915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ABB2B-D104-47F6-BEAD-358CD68564D6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246D-86BA-498C-BD88-FE2C0B375491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306838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ABB2B-D104-47F6-BEAD-358CD68564D6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246D-86BA-498C-BD88-FE2C0B375491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057736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ABB2B-D104-47F6-BEAD-358CD68564D6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246D-86BA-498C-BD88-FE2C0B375491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268523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ABB2B-D104-47F6-BEAD-358CD68564D6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246D-86BA-498C-BD88-FE2C0B375491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724779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ABB2B-D104-47F6-BEAD-358CD68564D6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246D-86BA-498C-BD88-FE2C0B375491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030024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DD3ABB2B-D104-47F6-BEAD-358CD68564D6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s-BO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8D5246D-86BA-498C-BD88-FE2C0B375491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91193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  <p:sldLayoutId id="2147483902" r:id="rId12"/>
    <p:sldLayoutId id="2147483903" r:id="rId13"/>
    <p:sldLayoutId id="2147483904" r:id="rId14"/>
    <p:sldLayoutId id="2147483905" r:id="rId15"/>
    <p:sldLayoutId id="2147483906" r:id="rId16"/>
    <p:sldLayoutId id="21474839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16274" y="979387"/>
            <a:ext cx="8825658" cy="2677648"/>
          </a:xfrm>
        </p:spPr>
        <p:txBody>
          <a:bodyPr/>
          <a:lstStyle/>
          <a:p>
            <a:pPr algn="ctr"/>
            <a:r>
              <a:rPr lang="es-BO" b="1" dirty="0" smtClean="0">
                <a:latin typeface="Arial" panose="020B0604020202020204" pitchFamily="34" charset="0"/>
                <a:cs typeface="Arial" panose="020B0604020202020204" pitchFamily="34" charset="0"/>
              </a:rPr>
              <a:t>Análisis Economía Popular</a:t>
            </a:r>
            <a:endParaRPr lang="es-BO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BO" dirty="0" smtClean="0"/>
              <a:t>Nombre: Hermi Cristina Aliaga Vaca</a:t>
            </a: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1894672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b="1" dirty="0" smtClean="0"/>
              <a:t>PUNTOS CLAVE</a:t>
            </a:r>
            <a:endParaRPr lang="es-BO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74383" y="2603500"/>
            <a:ext cx="3705370" cy="3416300"/>
          </a:xfrm>
          <a:ln w="28575">
            <a:solidFill>
              <a:schemeClr val="accent1"/>
            </a:solidFill>
          </a:ln>
        </p:spPr>
        <p:txBody>
          <a:bodyPr/>
          <a:lstStyle/>
          <a:p>
            <a:r>
              <a:rPr lang="es-BO" dirty="0" smtClean="0"/>
              <a:t>Lo informal es subdesarrollo.</a:t>
            </a:r>
          </a:p>
          <a:p>
            <a:r>
              <a:rPr lang="es-BO" dirty="0" smtClean="0"/>
              <a:t>Empresas mineras.</a:t>
            </a:r>
          </a:p>
          <a:p>
            <a:r>
              <a:rPr lang="es-BO" dirty="0" smtClean="0"/>
              <a:t>Venta de lo que se cultiva.</a:t>
            </a:r>
          </a:p>
          <a:p>
            <a:r>
              <a:rPr lang="es-BO" dirty="0" smtClean="0"/>
              <a:t>Son negocios familiares.</a:t>
            </a:r>
          </a:p>
          <a:p>
            <a:r>
              <a:rPr lang="es-BO" dirty="0" smtClean="0"/>
              <a:t>Existe migración al interior/exterior del país.</a:t>
            </a:r>
          </a:p>
          <a:p>
            <a:r>
              <a:rPr lang="es-BO" dirty="0"/>
              <a:t>Capital social, microempresas, microcréditos.</a:t>
            </a:r>
          </a:p>
          <a:p>
            <a:endParaRPr lang="es-BO" dirty="0"/>
          </a:p>
        </p:txBody>
      </p:sp>
      <p:sp>
        <p:nvSpPr>
          <p:cNvPr id="4" name="Flecha derecha 3"/>
          <p:cNvSpPr/>
          <p:nvPr/>
        </p:nvSpPr>
        <p:spPr>
          <a:xfrm>
            <a:off x="5099180" y="4040154"/>
            <a:ext cx="1726163" cy="6811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944770" y="3027912"/>
            <a:ext cx="4365802" cy="2705618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BO" dirty="0" smtClean="0"/>
              <a:t>Política para la inserción laboral?, mejor ser autónomo</a:t>
            </a:r>
          </a:p>
          <a:p>
            <a:r>
              <a:rPr lang="es-BO" dirty="0" smtClean="0"/>
              <a:t>Trabajo y explotación infantil (*)</a:t>
            </a:r>
          </a:p>
          <a:p>
            <a:r>
              <a:rPr lang="es-BO" dirty="0" smtClean="0"/>
              <a:t>Trabajo en el exterior del país/indocumentados.</a:t>
            </a:r>
          </a:p>
          <a:p>
            <a:r>
              <a:rPr lang="es-BO" dirty="0" smtClean="0"/>
              <a:t>Hablar castellano/exclusión/maltrato.</a:t>
            </a:r>
          </a:p>
          <a:p>
            <a:r>
              <a:rPr lang="es-BO" dirty="0" smtClean="0"/>
              <a:t>Estrategias/ciudadanía propia.</a:t>
            </a:r>
          </a:p>
        </p:txBody>
      </p:sp>
    </p:spTree>
    <p:extLst>
      <p:ext uri="{BB962C8B-B14F-4D97-AF65-F5344CB8AC3E}">
        <p14:creationId xmlns:p14="http://schemas.microsoft.com/office/powerpoint/2010/main" val="313073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b="1" dirty="0" smtClean="0"/>
              <a:t>RESULTADOS ROBRESALIENTES</a:t>
            </a:r>
            <a:endParaRPr lang="es-BO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3985207"/>
              </p:ext>
            </p:extLst>
          </p:nvPr>
        </p:nvGraphicFramePr>
        <p:xfrm>
          <a:off x="653143" y="2248679"/>
          <a:ext cx="11028783" cy="4301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4675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/>
          <a:p>
            <a:r>
              <a:rPr lang="es-BO" b="1" dirty="0" smtClean="0"/>
              <a:t>RESULTADOS ROBRESALIENTES</a:t>
            </a:r>
            <a:endParaRPr lang="es-BO" b="1" dirty="0"/>
          </a:p>
        </p:txBody>
      </p:sp>
      <p:graphicFrame>
        <p:nvGraphicFramePr>
          <p:cNvPr id="5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5221134"/>
              </p:ext>
            </p:extLst>
          </p:nvPr>
        </p:nvGraphicFramePr>
        <p:xfrm>
          <a:off x="653143" y="2248679"/>
          <a:ext cx="11028783" cy="4301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53411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75036" y="2463282"/>
            <a:ext cx="9855168" cy="4040155"/>
          </a:xfrm>
        </p:spPr>
        <p:txBody>
          <a:bodyPr>
            <a:normAutofit/>
          </a:bodyPr>
          <a:lstStyle/>
          <a:p>
            <a:r>
              <a:rPr lang="es-BO" dirty="0" smtClean="0"/>
              <a:t>La comunicación se daba por medio de los viajes, luego por mails y páginas de las empresas, ahora por medio de las redes sociales.</a:t>
            </a:r>
          </a:p>
          <a:p>
            <a:r>
              <a:rPr lang="es-BO" dirty="0" smtClean="0"/>
              <a:t>Marketing, canales de distribución.</a:t>
            </a:r>
          </a:p>
          <a:p>
            <a:r>
              <a:rPr lang="es-BO" dirty="0" smtClean="0"/>
              <a:t>En la economía popular se visibiliza los extractos sociales, los grandes importadores, los grandes comerciantes, los mayoristas, los minoristas, vendedores ambulantes.</a:t>
            </a:r>
          </a:p>
          <a:p>
            <a:r>
              <a:rPr lang="es-BO" dirty="0" smtClean="0"/>
              <a:t>Desarrollo económico también es la economía popular. Sistema económico popular.</a:t>
            </a:r>
          </a:p>
          <a:p>
            <a:r>
              <a:rPr lang="es-BO" dirty="0" smtClean="0"/>
              <a:t>Salud, consecuencias (*)</a:t>
            </a:r>
          </a:p>
          <a:p>
            <a:r>
              <a:rPr lang="es-BO" dirty="0" smtClean="0"/>
              <a:t>Relaciones de amistad y familiares, costo/beneficio</a:t>
            </a:r>
          </a:p>
          <a:p>
            <a:r>
              <a:rPr lang="es-BO" dirty="0" smtClean="0"/>
              <a:t>La minería aun aporta al desarrollo económico (Cooperativas mineras, generación tras generación, socios)</a:t>
            </a:r>
            <a:endParaRPr lang="es-BO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/>
          <a:p>
            <a:r>
              <a:rPr lang="es-BO" b="1" dirty="0" smtClean="0"/>
              <a:t>CONCLUSIONES </a:t>
            </a:r>
            <a:endParaRPr lang="es-BO" b="1" dirty="0"/>
          </a:p>
        </p:txBody>
      </p:sp>
    </p:spTree>
    <p:extLst>
      <p:ext uri="{BB962C8B-B14F-4D97-AF65-F5344CB8AC3E}">
        <p14:creationId xmlns:p14="http://schemas.microsoft.com/office/powerpoint/2010/main" val="408804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Sala de reuniones 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Sala de reuniones 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a de reuniones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55</TotalTime>
  <Words>298</Words>
  <Application>Microsoft Office PowerPoint</Application>
  <PresentationFormat>Panorámica</PresentationFormat>
  <Paragraphs>44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Sala de reuniones Ion</vt:lpstr>
      <vt:lpstr>Análisis Economía Popular</vt:lpstr>
      <vt:lpstr>PUNTOS CLAVE</vt:lpstr>
      <vt:lpstr>RESULTADOS ROBRESALIENTES</vt:lpstr>
      <vt:lpstr>RESULTADOS ROBRESALIENTES</vt:lpstr>
      <vt:lpstr>CONCLUSIONES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Análisis Economía Popular</dc:title>
  <dc:creator>Hermi Cristina Aliaga Vaca</dc:creator>
  <cp:lastModifiedBy>Hermi Cristina Aliaga Vaca</cp:lastModifiedBy>
  <cp:revision>6</cp:revision>
  <dcterms:created xsi:type="dcterms:W3CDTF">2017-08-14T21:22:35Z</dcterms:created>
  <dcterms:modified xsi:type="dcterms:W3CDTF">2017-08-14T22:17:36Z</dcterms:modified>
</cp:coreProperties>
</file>