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734D-3FCE-4A5A-B85E-0E5F33EEF3A5}" type="datetimeFigureOut">
              <a:rPr lang="es-ES" smtClean="0"/>
              <a:t>01/08/2017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8D80-A177-4576-B242-782A1AC2D8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7194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734D-3FCE-4A5A-B85E-0E5F33EEF3A5}" type="datetimeFigureOut">
              <a:rPr lang="es-ES" smtClean="0"/>
              <a:t>01/08/2017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8D80-A177-4576-B242-782A1AC2D8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1435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734D-3FCE-4A5A-B85E-0E5F33EEF3A5}" type="datetimeFigureOut">
              <a:rPr lang="es-ES" smtClean="0"/>
              <a:t>01/08/2017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8D80-A177-4576-B242-782A1AC2D8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9175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734D-3FCE-4A5A-B85E-0E5F33EEF3A5}" type="datetimeFigureOut">
              <a:rPr lang="es-ES" smtClean="0"/>
              <a:t>01/08/2017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8D80-A177-4576-B242-782A1AC2D8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8180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734D-3FCE-4A5A-B85E-0E5F33EEF3A5}" type="datetimeFigureOut">
              <a:rPr lang="es-ES" smtClean="0"/>
              <a:t>01/08/2017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8D80-A177-4576-B242-782A1AC2D8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461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734D-3FCE-4A5A-B85E-0E5F33EEF3A5}" type="datetimeFigureOut">
              <a:rPr lang="es-ES" smtClean="0"/>
              <a:t>01/08/2017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8D80-A177-4576-B242-782A1AC2D8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5031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734D-3FCE-4A5A-B85E-0E5F33EEF3A5}" type="datetimeFigureOut">
              <a:rPr lang="es-ES" smtClean="0"/>
              <a:t>01/08/2017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8D80-A177-4576-B242-782A1AC2D8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5799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734D-3FCE-4A5A-B85E-0E5F33EEF3A5}" type="datetimeFigureOut">
              <a:rPr lang="es-ES" smtClean="0"/>
              <a:t>01/08/2017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8D80-A177-4576-B242-782A1AC2D8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0720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734D-3FCE-4A5A-B85E-0E5F33EEF3A5}" type="datetimeFigureOut">
              <a:rPr lang="es-ES" smtClean="0"/>
              <a:t>01/08/2017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8D80-A177-4576-B242-782A1AC2D8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8023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734D-3FCE-4A5A-B85E-0E5F33EEF3A5}" type="datetimeFigureOut">
              <a:rPr lang="es-ES" smtClean="0"/>
              <a:t>01/08/2017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8D80-A177-4576-B242-782A1AC2D8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9736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E734D-3FCE-4A5A-B85E-0E5F33EEF3A5}" type="datetimeFigureOut">
              <a:rPr lang="es-ES" smtClean="0"/>
              <a:t>01/08/2017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8D80-A177-4576-B242-782A1AC2D8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5409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E734D-3FCE-4A5A-B85E-0E5F33EEF3A5}" type="datetimeFigureOut">
              <a:rPr lang="es-ES" smtClean="0"/>
              <a:t>01/08/2017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E8D80-A177-4576-B242-782A1AC2D8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2762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ven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305" y="0"/>
            <a:ext cx="3317228" cy="185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Desktop\coc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58" y="0"/>
            <a:ext cx="2911388" cy="1840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7 Imagen"/>
          <p:cNvPicPr/>
          <p:nvPr/>
        </p:nvPicPr>
        <p:blipFill rotWithShape="1">
          <a:blip r:embed="rId4"/>
          <a:srcRect l="40355" t="40264" r="25000" b="22622"/>
          <a:stretch/>
        </p:blipFill>
        <p:spPr bwMode="auto">
          <a:xfrm>
            <a:off x="155575" y="5136150"/>
            <a:ext cx="3096344" cy="16399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3 Flecha derecha"/>
          <p:cNvSpPr/>
          <p:nvPr/>
        </p:nvSpPr>
        <p:spPr>
          <a:xfrm>
            <a:off x="6244533" y="925975"/>
            <a:ext cx="648072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 Título"/>
          <p:cNvSpPr txBox="1">
            <a:spLocks/>
          </p:cNvSpPr>
          <p:nvPr/>
        </p:nvSpPr>
        <p:spPr>
          <a:xfrm>
            <a:off x="6892605" y="357938"/>
            <a:ext cx="2160240" cy="11247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ES" sz="1200" dirty="0" smtClean="0"/>
              <a:t>Proceso desde cosecha y mercado actual (local) de productos agrícolas (banana)</a:t>
            </a:r>
            <a:endParaRPr lang="es-ES" sz="1200" dirty="0"/>
          </a:p>
        </p:txBody>
      </p:sp>
      <p:sp>
        <p:nvSpPr>
          <p:cNvPr id="5" name="4 Flecha abajo"/>
          <p:cNvSpPr/>
          <p:nvPr/>
        </p:nvSpPr>
        <p:spPr>
          <a:xfrm>
            <a:off x="7570044" y="1185878"/>
            <a:ext cx="484632" cy="15230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 Título"/>
          <p:cNvSpPr txBox="1">
            <a:spLocks/>
          </p:cNvSpPr>
          <p:nvPr/>
        </p:nvSpPr>
        <p:spPr>
          <a:xfrm>
            <a:off x="5436096" y="2695065"/>
            <a:ext cx="2613466" cy="8779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ES" sz="1200" dirty="0" smtClean="0"/>
              <a:t>La idea es aprovechar este recurso dándole un valor agregado (procesándole, deshidratadle,)  y buscando un mercado.</a:t>
            </a:r>
            <a:endParaRPr lang="es-ES" sz="1200" dirty="0"/>
          </a:p>
        </p:txBody>
      </p:sp>
      <p:sp>
        <p:nvSpPr>
          <p:cNvPr id="6" name="5 Flecha derecha"/>
          <p:cNvSpPr/>
          <p:nvPr/>
        </p:nvSpPr>
        <p:spPr>
          <a:xfrm rot="10800000">
            <a:off x="4283968" y="292234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utoShape 7" descr="Resultado de imagen para deshidratación de guine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2" name="Picture 8" descr="C:\Users\User\Desktop\banana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2305" y="4039769"/>
            <a:ext cx="4104456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1 Título"/>
          <p:cNvSpPr txBox="1">
            <a:spLocks/>
          </p:cNvSpPr>
          <p:nvPr/>
        </p:nvSpPr>
        <p:spPr>
          <a:xfrm>
            <a:off x="307975" y="1851949"/>
            <a:ext cx="2619330" cy="7129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ES" sz="1200" dirty="0" smtClean="0"/>
              <a:t> Cosecha, consumo local de productos agrícolas  (guineo)</a:t>
            </a:r>
            <a:endParaRPr lang="es-ES" sz="1200" dirty="0"/>
          </a:p>
        </p:txBody>
      </p:sp>
      <p:sp>
        <p:nvSpPr>
          <p:cNvPr id="19" name="1 Título"/>
          <p:cNvSpPr txBox="1">
            <a:spLocks/>
          </p:cNvSpPr>
          <p:nvPr/>
        </p:nvSpPr>
        <p:spPr>
          <a:xfrm>
            <a:off x="3600935" y="1861245"/>
            <a:ext cx="2481902" cy="487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ES" sz="1200" dirty="0" smtClean="0"/>
              <a:t>Venta de productos agrícolas locales (</a:t>
            </a:r>
            <a:r>
              <a:rPr lang="es-ES" sz="1200" dirty="0" smtClean="0"/>
              <a:t>guineo)</a:t>
            </a:r>
            <a:r>
              <a:rPr lang="es-ES" sz="1200" dirty="0" smtClean="0"/>
              <a:t>  </a:t>
            </a:r>
            <a:endParaRPr lang="es-ES" sz="1200" dirty="0"/>
          </a:p>
        </p:txBody>
      </p:sp>
      <p:sp>
        <p:nvSpPr>
          <p:cNvPr id="23" name="1 Título"/>
          <p:cNvSpPr txBox="1">
            <a:spLocks/>
          </p:cNvSpPr>
          <p:nvPr/>
        </p:nvSpPr>
        <p:spPr>
          <a:xfrm>
            <a:off x="5213563" y="3795951"/>
            <a:ext cx="2061940" cy="2438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200" dirty="0" smtClean="0"/>
              <a:t>Producto final mercado</a:t>
            </a:r>
            <a:endParaRPr lang="es-ES" sz="1200" dirty="0"/>
          </a:p>
        </p:txBody>
      </p:sp>
      <p:pic>
        <p:nvPicPr>
          <p:cNvPr id="1033" name="Picture 9" descr="C:\Users\User\Desktop\babana procesando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564904"/>
            <a:ext cx="2630271" cy="1960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1 Título"/>
          <p:cNvSpPr txBox="1">
            <a:spLocks/>
          </p:cNvSpPr>
          <p:nvPr/>
        </p:nvSpPr>
        <p:spPr>
          <a:xfrm>
            <a:off x="2927305" y="2938015"/>
            <a:ext cx="1162376" cy="487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ES" sz="1200" dirty="0" smtClean="0"/>
              <a:t>Procesamiento  </a:t>
            </a:r>
            <a:endParaRPr lang="es-ES" sz="1200" dirty="0"/>
          </a:p>
        </p:txBody>
      </p:sp>
      <p:sp>
        <p:nvSpPr>
          <p:cNvPr id="15" name="14 Flecha arriba y abajo"/>
          <p:cNvSpPr/>
          <p:nvPr/>
        </p:nvSpPr>
        <p:spPr>
          <a:xfrm>
            <a:off x="1482552" y="4530767"/>
            <a:ext cx="251595" cy="605383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Flecha derecha"/>
          <p:cNvSpPr/>
          <p:nvPr/>
        </p:nvSpPr>
        <p:spPr>
          <a:xfrm>
            <a:off x="3337636" y="5633668"/>
            <a:ext cx="727423" cy="3474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91284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58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5</cp:revision>
  <dcterms:created xsi:type="dcterms:W3CDTF">2017-08-01T15:34:56Z</dcterms:created>
  <dcterms:modified xsi:type="dcterms:W3CDTF">2017-08-01T16:33:33Z</dcterms:modified>
</cp:coreProperties>
</file>