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9802475" cy="18002250"/>
  <p:notesSz cx="6858000" cy="9144000"/>
  <p:defaultTextStyle>
    <a:defPPr>
      <a:defRPr lang="es-BO"/>
    </a:defPPr>
    <a:lvl1pPr marL="0" algn="l" defTabSz="164592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22960" algn="l" defTabSz="164592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45920" algn="l" defTabSz="164592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68880" algn="l" defTabSz="164592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91840" algn="l" defTabSz="164592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114800" algn="l" defTabSz="164592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937760" algn="l" defTabSz="164592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60720" algn="l" defTabSz="164592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83680" algn="l" defTabSz="164592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33" d="100"/>
          <a:sy n="33" d="100"/>
        </p:scale>
        <p:origin x="-1098" y="204"/>
      </p:cViewPr>
      <p:guideLst>
        <p:guide orient="horz" pos="5670"/>
        <p:guide pos="62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85187" y="5592370"/>
            <a:ext cx="16832105" cy="385881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970373" y="10201278"/>
            <a:ext cx="13861733" cy="46005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60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8266660" y="1133477"/>
            <a:ext cx="8770159" cy="2419469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49307" y="1133477"/>
            <a:ext cx="25987309" cy="241946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64259" y="11568115"/>
            <a:ext cx="16832105" cy="3575447"/>
          </a:xfrm>
        </p:spPr>
        <p:txBody>
          <a:bodyPr anchor="t"/>
          <a:lstStyle>
            <a:lvl1pPr algn="l">
              <a:defRPr sz="72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564259" y="7630124"/>
            <a:ext cx="16832105" cy="3937992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2296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4592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688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9184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11480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93776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6072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836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949309" y="6617496"/>
            <a:ext cx="17378734" cy="18710672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9658085" y="6617496"/>
            <a:ext cx="17378736" cy="18710672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90125" y="720928"/>
            <a:ext cx="17822228" cy="3000375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90125" y="4029675"/>
            <a:ext cx="8749532" cy="1679375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00" b="1"/>
            </a:lvl3pPr>
            <a:lvl4pPr marL="2468880" indent="0">
              <a:buNone/>
              <a:defRPr sz="2900" b="1"/>
            </a:lvl4pPr>
            <a:lvl5pPr marL="3291840" indent="0">
              <a:buNone/>
              <a:defRPr sz="2900" b="1"/>
            </a:lvl5pPr>
            <a:lvl6pPr marL="4114800" indent="0">
              <a:buNone/>
              <a:defRPr sz="2900" b="1"/>
            </a:lvl6pPr>
            <a:lvl7pPr marL="4937760" indent="0">
              <a:buNone/>
              <a:defRPr sz="2900" b="1"/>
            </a:lvl7pPr>
            <a:lvl8pPr marL="5760720" indent="0">
              <a:buNone/>
              <a:defRPr sz="2900" b="1"/>
            </a:lvl8pPr>
            <a:lvl9pPr marL="6583680" indent="0">
              <a:buNone/>
              <a:defRPr sz="2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990125" y="5709047"/>
            <a:ext cx="8749532" cy="10372132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0059385" y="4029675"/>
            <a:ext cx="8752970" cy="1679375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00" b="1"/>
            </a:lvl3pPr>
            <a:lvl4pPr marL="2468880" indent="0">
              <a:buNone/>
              <a:defRPr sz="2900" b="1"/>
            </a:lvl4pPr>
            <a:lvl5pPr marL="3291840" indent="0">
              <a:buNone/>
              <a:defRPr sz="2900" b="1"/>
            </a:lvl5pPr>
            <a:lvl6pPr marL="4114800" indent="0">
              <a:buNone/>
              <a:defRPr sz="2900" b="1"/>
            </a:lvl6pPr>
            <a:lvl7pPr marL="4937760" indent="0">
              <a:buNone/>
              <a:defRPr sz="2900" b="1"/>
            </a:lvl7pPr>
            <a:lvl8pPr marL="5760720" indent="0">
              <a:buNone/>
              <a:defRPr sz="2900" b="1"/>
            </a:lvl8pPr>
            <a:lvl9pPr marL="6583680" indent="0">
              <a:buNone/>
              <a:defRPr sz="2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0059385" y="5709047"/>
            <a:ext cx="8752970" cy="10372132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90126" y="716757"/>
            <a:ext cx="6514877" cy="3050382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742218" y="716759"/>
            <a:ext cx="11070134" cy="15364422"/>
          </a:xfrm>
        </p:spPr>
        <p:txBody>
          <a:bodyPr/>
          <a:lstStyle>
            <a:lvl1pPr>
              <a:defRPr sz="58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90126" y="3767138"/>
            <a:ext cx="6514877" cy="12314040"/>
          </a:xfrm>
        </p:spPr>
        <p:txBody>
          <a:bodyPr/>
          <a:lstStyle>
            <a:lvl1pPr marL="0" indent="0">
              <a:buNone/>
              <a:defRPr sz="2500"/>
            </a:lvl1pPr>
            <a:lvl2pPr marL="822960" indent="0">
              <a:buNone/>
              <a:defRPr sz="2200"/>
            </a:lvl2pPr>
            <a:lvl3pPr marL="1645920" indent="0">
              <a:buNone/>
              <a:defRPr sz="1800"/>
            </a:lvl3pPr>
            <a:lvl4pPr marL="2468880" indent="0">
              <a:buNone/>
              <a:defRPr sz="1600"/>
            </a:lvl4pPr>
            <a:lvl5pPr marL="3291840" indent="0">
              <a:buNone/>
              <a:defRPr sz="1600"/>
            </a:lvl5pPr>
            <a:lvl6pPr marL="4114800" indent="0">
              <a:buNone/>
              <a:defRPr sz="1600"/>
            </a:lvl6pPr>
            <a:lvl7pPr marL="4937760" indent="0">
              <a:buNone/>
              <a:defRPr sz="1600"/>
            </a:lvl7pPr>
            <a:lvl8pPr marL="5760720" indent="0">
              <a:buNone/>
              <a:defRPr sz="1600"/>
            </a:lvl8pPr>
            <a:lvl9pPr marL="658368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81423" y="12601577"/>
            <a:ext cx="11881485" cy="1487687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881423" y="1608535"/>
            <a:ext cx="11881485" cy="10801350"/>
          </a:xfrm>
        </p:spPr>
        <p:txBody>
          <a:bodyPr/>
          <a:lstStyle>
            <a:lvl1pPr marL="0" indent="0">
              <a:buNone/>
              <a:defRPr sz="5800"/>
            </a:lvl1pPr>
            <a:lvl2pPr marL="822960" indent="0">
              <a:buNone/>
              <a:defRPr sz="5000"/>
            </a:lvl2pPr>
            <a:lvl3pPr marL="1645920" indent="0">
              <a:buNone/>
              <a:defRPr sz="430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81423" y="14089264"/>
            <a:ext cx="11881485" cy="2112763"/>
          </a:xfrm>
        </p:spPr>
        <p:txBody>
          <a:bodyPr/>
          <a:lstStyle>
            <a:lvl1pPr marL="0" indent="0">
              <a:buNone/>
              <a:defRPr sz="2500"/>
            </a:lvl1pPr>
            <a:lvl2pPr marL="822960" indent="0">
              <a:buNone/>
              <a:defRPr sz="2200"/>
            </a:lvl2pPr>
            <a:lvl3pPr marL="1645920" indent="0">
              <a:buNone/>
              <a:defRPr sz="1800"/>
            </a:lvl3pPr>
            <a:lvl4pPr marL="2468880" indent="0">
              <a:buNone/>
              <a:defRPr sz="1600"/>
            </a:lvl4pPr>
            <a:lvl5pPr marL="3291840" indent="0">
              <a:buNone/>
              <a:defRPr sz="1600"/>
            </a:lvl5pPr>
            <a:lvl6pPr marL="4114800" indent="0">
              <a:buNone/>
              <a:defRPr sz="1600"/>
            </a:lvl6pPr>
            <a:lvl7pPr marL="4937760" indent="0">
              <a:buNone/>
              <a:defRPr sz="1600"/>
            </a:lvl7pPr>
            <a:lvl8pPr marL="5760720" indent="0">
              <a:buNone/>
              <a:defRPr sz="1600"/>
            </a:lvl8pPr>
            <a:lvl9pPr marL="658368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990125" y="720928"/>
            <a:ext cx="17822228" cy="3000375"/>
          </a:xfrm>
          <a:prstGeom prst="rect">
            <a:avLst/>
          </a:prstGeom>
        </p:spPr>
        <p:txBody>
          <a:bodyPr vert="horz" lIns="164592" tIns="82296" rIns="164592" bIns="82296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90125" y="4200529"/>
            <a:ext cx="17822228" cy="11880653"/>
          </a:xfrm>
          <a:prstGeom prst="rect">
            <a:avLst/>
          </a:prstGeom>
        </p:spPr>
        <p:txBody>
          <a:bodyPr vert="horz" lIns="164592" tIns="82296" rIns="164592" bIns="82296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90125" y="16685422"/>
            <a:ext cx="4620578" cy="958453"/>
          </a:xfrm>
          <a:prstGeom prst="rect">
            <a:avLst/>
          </a:prstGeom>
        </p:spPr>
        <p:txBody>
          <a:bodyPr vert="horz" lIns="164592" tIns="82296" rIns="164592" bIns="82296" rtlCol="0" anchor="ctr"/>
          <a:lstStyle>
            <a:lvl1pPr algn="l">
              <a:defRPr sz="2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4853D-415B-444B-92B9-F44FFC71938D}" type="datetimeFigureOut">
              <a:rPr lang="es-BO" smtClean="0"/>
              <a:pPr/>
              <a:t>28/07/2017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765847" y="16685422"/>
            <a:ext cx="6270785" cy="958453"/>
          </a:xfrm>
          <a:prstGeom prst="rect">
            <a:avLst/>
          </a:prstGeom>
        </p:spPr>
        <p:txBody>
          <a:bodyPr vert="horz" lIns="164592" tIns="82296" rIns="164592" bIns="82296" rtlCol="0" anchor="ctr"/>
          <a:lstStyle>
            <a:lvl1pPr algn="ctr">
              <a:defRPr sz="2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191775" y="16685422"/>
            <a:ext cx="4620578" cy="958453"/>
          </a:xfrm>
          <a:prstGeom prst="rect">
            <a:avLst/>
          </a:prstGeom>
        </p:spPr>
        <p:txBody>
          <a:bodyPr vert="horz" lIns="164592" tIns="82296" rIns="164592" bIns="82296" rtlCol="0" anchor="ctr"/>
          <a:lstStyle>
            <a:lvl1pPr algn="r">
              <a:defRPr sz="2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91A36-587C-4F7B-8B02-86F79A4A8CB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45920" rtl="0" eaLnBrk="1" latinLnBrk="0" hangingPunct="1">
        <a:spcBef>
          <a:spcPct val="0"/>
        </a:spcBef>
        <a:buNone/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7220" indent="-617220" algn="l" defTabSz="1645920" rtl="0" eaLnBrk="1" latinLnBrk="0" hangingPunct="1">
        <a:spcBef>
          <a:spcPct val="20000"/>
        </a:spcBef>
        <a:buFont typeface="Arial" pitchFamily="34" charset="0"/>
        <a:buChar char="•"/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337310" indent="-514350" algn="l" defTabSz="1645920" rtl="0" eaLnBrk="1" latinLnBrk="0" hangingPunct="1">
        <a:spcBef>
          <a:spcPct val="20000"/>
        </a:spcBef>
        <a:buFont typeface="Arial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16459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09347" y="2"/>
            <a:ext cx="7797220" cy="1158462"/>
          </a:xfrm>
        </p:spPr>
        <p:txBody>
          <a:bodyPr>
            <a:normAutofit/>
          </a:bodyPr>
          <a:lstStyle/>
          <a:p>
            <a:r>
              <a:rPr lang="es-BO" sz="2200" b="1" dirty="0"/>
              <a:t>SITUACION ACTUAL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6857987"/>
            <a:ext cx="6915199" cy="1050147"/>
          </a:xfrm>
        </p:spPr>
        <p:txBody>
          <a:bodyPr>
            <a:normAutofit fontScale="62500" lnSpcReduction="20000"/>
          </a:bodyPr>
          <a:lstStyle/>
          <a:p>
            <a:r>
              <a:rPr lang="es-BO" dirty="0" smtClean="0"/>
              <a:t>SITUACION DESEADA DEL AGUA</a:t>
            </a:r>
            <a:endParaRPr lang="es-BO" dirty="0"/>
          </a:p>
        </p:txBody>
      </p:sp>
      <p:pic>
        <p:nvPicPr>
          <p:cNvPr id="8" name="7 Imagen" descr="Resultado de imagen de VERTIENTE DE AGUA EN MEDIO ARBOLES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054" y="937564"/>
            <a:ext cx="7735396" cy="4875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Resultado de imagen de VERTIENTE DE AGUA EN MEDIO ARBOLES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08184" y="1023884"/>
            <a:ext cx="5225689" cy="5119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Imagen" descr="C:\Users\Migo\Desktop\curso virtual\IMG-20170728-WA0005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3830328" y="642879"/>
            <a:ext cx="4256514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Resultado de imagen de APROVECHAMIENTO DE AGUA EN EL CULTIVO DE FRUTAS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585" y="7929558"/>
            <a:ext cx="5380850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Imagen" descr="Resultado de imagen de VERTIENTE DE AGUA EN MEDIO ARBOLES FRUTALES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86476" y="8167682"/>
            <a:ext cx="6606717" cy="4457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2 Subtítulo"/>
          <p:cNvSpPr txBox="1">
            <a:spLocks/>
          </p:cNvSpPr>
          <p:nvPr/>
        </p:nvSpPr>
        <p:spPr>
          <a:xfrm>
            <a:off x="4400512" y="13144530"/>
            <a:ext cx="6744938" cy="785818"/>
          </a:xfrm>
          <a:prstGeom prst="rect">
            <a:avLst/>
          </a:prstGeom>
        </p:spPr>
        <p:txBody>
          <a:bodyPr vert="horz" lIns="164592" tIns="82296" rIns="164592" bIns="82296" rtlCol="0">
            <a:normAutofit fontScale="85000" lnSpcReduction="20000"/>
          </a:bodyPr>
          <a:lstStyle/>
          <a:p>
            <a:pPr marL="0" marR="0" lvl="0" indent="0" algn="ctr" defTabSz="164592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BO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PRODUCTO FINAL </a:t>
            </a:r>
          </a:p>
        </p:txBody>
      </p:sp>
      <p:pic>
        <p:nvPicPr>
          <p:cNvPr id="14" name="13 Imagen" descr="C:\Users\Migo\Downloads\IMG-20170203-WA0003.jp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257240" y="13430282"/>
            <a:ext cx="2586945" cy="3777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14 Imagen" descr="Resultado de imagen de ARBOLES FRUTALES"/>
          <p:cNvPicPr/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251813" y="14430413"/>
            <a:ext cx="4863737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15 Imagen" descr="Resultado de imagen de FRUTAS COMERCIALIZACION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0972807" y="14573289"/>
            <a:ext cx="492922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</Words>
  <Application>Microsoft Office PowerPoint</Application>
  <PresentationFormat>Personalizado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SITUACION ACTUAL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SITUACION ACTUAL</dc:title>
  <dc:creator>Migo</dc:creator>
  <cp:lastModifiedBy>Migo</cp:lastModifiedBy>
  <cp:revision>3</cp:revision>
  <dcterms:created xsi:type="dcterms:W3CDTF">2017-07-29T03:04:03Z</dcterms:created>
  <dcterms:modified xsi:type="dcterms:W3CDTF">2017-07-29T03:19:22Z</dcterms:modified>
</cp:coreProperties>
</file>