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</p:sldIdLst>
  <p:sldSz cx="12192000" cy="6858000"/>
  <p:notesSz cx="6858000" cy="9144000"/>
  <p:defaultTextStyle>
    <a:defPPr>
      <a:defRPr lang="es-B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3" autoAdjust="0"/>
    <p:restoredTop sz="94660"/>
  </p:normalViewPr>
  <p:slideViewPr>
    <p:cSldViewPr snapToGrid="0">
      <p:cViewPr>
        <p:scale>
          <a:sx n="52" d="100"/>
          <a:sy n="52" d="100"/>
        </p:scale>
        <p:origin x="-1380" y="-5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0EA7-FE95-4FC1-9F89-782609E4BB8F}" type="datetimeFigureOut">
              <a:rPr lang="es-BO" smtClean="0"/>
              <a:pPr/>
              <a:t>07/05/2017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67713-19A0-45CC-AF9A-34EB5103878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8509258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0EA7-FE95-4FC1-9F89-782609E4BB8F}" type="datetimeFigureOut">
              <a:rPr lang="es-BO" smtClean="0"/>
              <a:pPr/>
              <a:t>07/05/2017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67713-19A0-45CC-AF9A-34EB5103878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8986417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0EA7-FE95-4FC1-9F89-782609E4BB8F}" type="datetimeFigureOut">
              <a:rPr lang="es-BO" smtClean="0"/>
              <a:pPr/>
              <a:t>07/05/2017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67713-19A0-45CC-AF9A-34EB5103878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994441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0EA7-FE95-4FC1-9F89-782609E4BB8F}" type="datetimeFigureOut">
              <a:rPr lang="es-BO" smtClean="0"/>
              <a:pPr/>
              <a:t>07/05/2017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67713-19A0-45CC-AF9A-34EB5103878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6949770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0EA7-FE95-4FC1-9F89-782609E4BB8F}" type="datetimeFigureOut">
              <a:rPr lang="es-BO" smtClean="0"/>
              <a:pPr/>
              <a:t>07/05/2017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67713-19A0-45CC-AF9A-34EB5103878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3384140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0EA7-FE95-4FC1-9F89-782609E4BB8F}" type="datetimeFigureOut">
              <a:rPr lang="es-BO" smtClean="0"/>
              <a:pPr/>
              <a:t>07/05/2017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67713-19A0-45CC-AF9A-34EB5103878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808867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0EA7-FE95-4FC1-9F89-782609E4BB8F}" type="datetimeFigureOut">
              <a:rPr lang="es-BO" smtClean="0"/>
              <a:pPr/>
              <a:t>07/05/2017</a:t>
            </a:fld>
            <a:endParaRPr lang="es-B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67713-19A0-45CC-AF9A-34EB5103878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3754408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0EA7-FE95-4FC1-9F89-782609E4BB8F}" type="datetimeFigureOut">
              <a:rPr lang="es-BO" smtClean="0"/>
              <a:pPr/>
              <a:t>07/05/2017</a:t>
            </a:fld>
            <a:endParaRPr lang="es-B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67713-19A0-45CC-AF9A-34EB5103878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9047007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0EA7-FE95-4FC1-9F89-782609E4BB8F}" type="datetimeFigureOut">
              <a:rPr lang="es-BO" smtClean="0"/>
              <a:pPr/>
              <a:t>07/05/2017</a:t>
            </a:fld>
            <a:endParaRPr lang="es-B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67713-19A0-45CC-AF9A-34EB5103878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854371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0EA7-FE95-4FC1-9F89-782609E4BB8F}" type="datetimeFigureOut">
              <a:rPr lang="es-BO" smtClean="0"/>
              <a:pPr/>
              <a:t>07/05/2017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67713-19A0-45CC-AF9A-34EB5103878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14678612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B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A60EA7-FE95-4FC1-9F89-782609E4BB8F}" type="datetimeFigureOut">
              <a:rPr lang="es-BO" smtClean="0"/>
              <a:pPr/>
              <a:t>07/05/2017</a:t>
            </a:fld>
            <a:endParaRPr lang="es-B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B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767713-19A0-45CC-AF9A-34EB5103878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408679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B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B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60EA7-FE95-4FC1-9F89-782609E4BB8F}" type="datetimeFigureOut">
              <a:rPr lang="es-BO" smtClean="0"/>
              <a:pPr/>
              <a:t>07/05/2017</a:t>
            </a:fld>
            <a:endParaRPr lang="es-B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B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767713-19A0-45CC-AF9A-34EB51038781}" type="slidenum">
              <a:rPr lang="es-BO" smtClean="0"/>
              <a:pPr/>
              <a:t>‹Nº›</a:t>
            </a:fld>
            <a:endParaRPr lang="es-BO"/>
          </a:p>
        </p:txBody>
      </p:sp>
    </p:spTree>
    <p:extLst>
      <p:ext uri="{BB962C8B-B14F-4D97-AF65-F5344CB8AC3E}">
        <p14:creationId xmlns:p14="http://schemas.microsoft.com/office/powerpoint/2010/main" val="2516313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B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Resultado de imagen de AGUA Y ECUAD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/>
          </a:p>
        </p:txBody>
      </p:sp>
      <p:sp>
        <p:nvSpPr>
          <p:cNvPr id="1028" name="AutoShape 4" descr="Resultado de imagen de AGUA Y ECUAD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/>
          </a:p>
        </p:txBody>
      </p:sp>
      <p:sp>
        <p:nvSpPr>
          <p:cNvPr id="1030" name="AutoShape 6" descr="Resultado de imagen de AGUA Y ECUAD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/>
          </a:p>
        </p:txBody>
      </p:sp>
      <p:sp>
        <p:nvSpPr>
          <p:cNvPr id="1032" name="AutoShape 8" descr="Resultado de imagen de AGUA Y ECUADOR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BO"/>
          </a:p>
        </p:txBody>
      </p:sp>
      <p:pic>
        <p:nvPicPr>
          <p:cNvPr id="1034" name="Picture 10" descr="Resultado de imagen de AGUA Y ECUADOR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9536" y="749808"/>
            <a:ext cx="3190621" cy="2249424"/>
          </a:xfrm>
          <a:prstGeom prst="rect">
            <a:avLst/>
          </a:prstGeom>
          <a:noFill/>
        </p:spPr>
      </p:pic>
      <p:pic>
        <p:nvPicPr>
          <p:cNvPr id="1036" name="Picture 12" descr="Resultado de imagen de AGUA Y ECUADOR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69207" y="2072640"/>
            <a:ext cx="2857500" cy="1600200"/>
          </a:xfrm>
          <a:prstGeom prst="rect">
            <a:avLst/>
          </a:prstGeom>
          <a:noFill/>
        </p:spPr>
      </p:pic>
      <p:pic>
        <p:nvPicPr>
          <p:cNvPr id="8" name="7 Imagen" descr="Resultado de imagen de AGUA Y ECUADOR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035228" y="2048256"/>
            <a:ext cx="1852295" cy="4078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8 Título"/>
          <p:cNvSpPr>
            <a:spLocks noGrp="1"/>
          </p:cNvSpPr>
          <p:nvPr>
            <p:ph type="title"/>
          </p:nvPr>
        </p:nvSpPr>
        <p:spPr>
          <a:xfrm>
            <a:off x="4059936" y="731520"/>
            <a:ext cx="6455664" cy="1280160"/>
          </a:xfrm>
        </p:spPr>
        <p:txBody>
          <a:bodyPr>
            <a:normAutofit fontScale="90000"/>
          </a:bodyPr>
          <a:lstStyle/>
          <a:p>
            <a:r>
              <a:rPr lang="es-BO" dirty="0" smtClean="0"/>
              <a:t> </a:t>
            </a:r>
            <a:r>
              <a:rPr lang="es-BO" sz="4000" b="1" dirty="0" smtClean="0"/>
              <a:t>Los pequeños productores no tienen acceso al Agua en el Ecuador</a:t>
            </a:r>
            <a:endParaRPr lang="es-BO" sz="4000" b="1" dirty="0"/>
          </a:p>
        </p:txBody>
      </p:sp>
      <p:sp>
        <p:nvSpPr>
          <p:cNvPr id="10" name="9 Marcador de contenido"/>
          <p:cNvSpPr>
            <a:spLocks noGrp="1"/>
          </p:cNvSpPr>
          <p:nvPr>
            <p:ph sz="half" idx="1"/>
          </p:nvPr>
        </p:nvSpPr>
        <p:spPr>
          <a:xfrm>
            <a:off x="838200" y="2962655"/>
            <a:ext cx="3203448" cy="3017521"/>
          </a:xfrm>
          <a:solidFill>
            <a:srgbClr val="FFC000"/>
          </a:solidFill>
        </p:spPr>
        <p:txBody>
          <a:bodyPr>
            <a:normAutofit/>
          </a:bodyPr>
          <a:lstStyle/>
          <a:p>
            <a:r>
              <a:rPr lang="es-BO" sz="3200" dirty="0" smtClean="0"/>
              <a:t>El 80% del agua  beneficia a la Agroindustria  en desmedro de sus pueblos </a:t>
            </a:r>
            <a:endParaRPr lang="es-BO" sz="3200" dirty="0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8942832" y="2048257"/>
            <a:ext cx="2410968" cy="4128706"/>
          </a:xfrm>
          <a:solidFill>
            <a:schemeClr val="accent5">
              <a:lumMod val="60000"/>
              <a:lumOff val="40000"/>
            </a:schemeClr>
          </a:solidFill>
        </p:spPr>
        <p:txBody>
          <a:bodyPr>
            <a:normAutofit/>
          </a:bodyPr>
          <a:lstStyle/>
          <a:p>
            <a:r>
              <a:rPr lang="es-BO" dirty="0" smtClean="0"/>
              <a:t>El riego es de poco acceso para la sobrevivencia de los alimentos.</a:t>
            </a:r>
          </a:p>
          <a:p>
            <a:r>
              <a:rPr lang="es-BO" dirty="0" smtClean="0"/>
              <a:t>La Soberanía alimentaria se halla en sus manos.  </a:t>
            </a:r>
            <a:endParaRPr lang="es-BO" dirty="0"/>
          </a:p>
        </p:txBody>
      </p:sp>
      <p:pic>
        <p:nvPicPr>
          <p:cNvPr id="12" name="11 Imagen" descr="Resultado de imagen de AGUA Y ECUADOR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005072" y="3690048"/>
            <a:ext cx="3035808" cy="2344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1 Imagen" descr="Resultado de imagen de AGUA Y ECUADOR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86396" y="2157984"/>
            <a:ext cx="3396615" cy="3639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838200" y="237744"/>
            <a:ext cx="5178552" cy="1773935"/>
          </a:xfrm>
          <a:solidFill>
            <a:schemeClr val="accent1"/>
          </a:solidFill>
          <a:ln>
            <a:solidFill>
              <a:schemeClr val="accent2"/>
            </a:solidFill>
          </a:ln>
        </p:spPr>
        <p:txBody>
          <a:bodyPr>
            <a:normAutofit fontScale="90000"/>
          </a:bodyPr>
          <a:lstStyle/>
          <a:p>
            <a:r>
              <a:rPr lang="es-BO" sz="3200" dirty="0" smtClean="0"/>
              <a:t>Los Ríos como “El Chimbo” fue decreciendo por el crecimiento urbano en poblados y Haciendas</a:t>
            </a:r>
            <a:endParaRPr lang="es-BO" sz="3200" dirty="0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370832" y="3639312"/>
            <a:ext cx="7004304" cy="2670048"/>
          </a:xfrm>
          <a:solidFill>
            <a:schemeClr val="accent2">
              <a:lumMod val="75000"/>
            </a:schemeClr>
          </a:solidFill>
        </p:spPr>
        <p:txBody>
          <a:bodyPr/>
          <a:lstStyle/>
          <a:p>
            <a:r>
              <a:rPr lang="es-BO" dirty="0" smtClean="0"/>
              <a:t>La Agroindustria se lleva  la mayor parte del agua para producir bananos, caña de Azúcar   no emiten pago alguno.</a:t>
            </a:r>
          </a:p>
          <a:p>
            <a:r>
              <a:rPr lang="es-BO" dirty="0" smtClean="0"/>
              <a:t>Los pequeños productores cada vez compiten en relaciones desiguales la producción de sus alimentos como el arroz.  </a:t>
            </a:r>
            <a:endParaRPr lang="es-BO" dirty="0"/>
          </a:p>
        </p:txBody>
      </p:sp>
      <p:pic>
        <p:nvPicPr>
          <p:cNvPr id="6" name="5 Marcador de contenido" descr="Resultado de imagen de AGUA Y ECUADOR"/>
          <p:cNvPicPr>
            <a:picLocks noGrp="1"/>
          </p:cNvPicPr>
          <p:nvPr>
            <p:ph sz="half" idx="2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6144768" y="566928"/>
            <a:ext cx="5212080" cy="29809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7 Rectángulo"/>
          <p:cNvSpPr/>
          <p:nvPr/>
        </p:nvSpPr>
        <p:spPr>
          <a:xfrm>
            <a:off x="4334256" y="2395728"/>
            <a:ext cx="1755648" cy="95097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BO" sz="2400" dirty="0" smtClean="0"/>
              <a:t>ECUADOR</a:t>
            </a:r>
            <a:r>
              <a:rPr lang="es-BO" dirty="0" smtClean="0"/>
              <a:t> </a:t>
            </a:r>
            <a:endParaRPr lang="es-BO" dirty="0"/>
          </a:p>
        </p:txBody>
      </p:sp>
      <p:pic>
        <p:nvPicPr>
          <p:cNvPr id="7" name="6 Imagen" descr="Resultado de imagen de AGUA Y ECUADOR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033964" y="2029968"/>
            <a:ext cx="2624455" cy="1627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105</Words>
  <Application>Microsoft Office PowerPoint</Application>
  <PresentationFormat>Personalizado</PresentationFormat>
  <Paragraphs>8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 Los pequeños productores no tienen acceso al Agua en el Ecuador</vt:lpstr>
      <vt:lpstr>Los Ríos como “El Chimbo” fue decreciendo por el crecimiento urbano en poblados y Haciendas</vt:lpstr>
    </vt:vector>
  </TitlesOfParts>
  <Company>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Full name</dc:creator>
  <cp:lastModifiedBy>RODRIGO</cp:lastModifiedBy>
  <cp:revision>15</cp:revision>
  <dcterms:created xsi:type="dcterms:W3CDTF">2017-04-30T15:04:54Z</dcterms:created>
  <dcterms:modified xsi:type="dcterms:W3CDTF">2017-05-07T20:16:54Z</dcterms:modified>
</cp:coreProperties>
</file>