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38"/>
  </p:notesMasterIdLst>
  <p:sldIdLst>
    <p:sldId id="304" r:id="rId3"/>
    <p:sldId id="274" r:id="rId4"/>
    <p:sldId id="257" r:id="rId5"/>
    <p:sldId id="256" r:id="rId6"/>
    <p:sldId id="258" r:id="rId7"/>
    <p:sldId id="273" r:id="rId8"/>
    <p:sldId id="275" r:id="rId9"/>
    <p:sldId id="260" r:id="rId10"/>
    <p:sldId id="265" r:id="rId11"/>
    <p:sldId id="259" r:id="rId12"/>
    <p:sldId id="266" r:id="rId13"/>
    <p:sldId id="267" r:id="rId14"/>
    <p:sldId id="261" r:id="rId15"/>
    <p:sldId id="305" r:id="rId16"/>
    <p:sldId id="262" r:id="rId17"/>
    <p:sldId id="263" r:id="rId18"/>
    <p:sldId id="264" r:id="rId19"/>
    <p:sldId id="306" r:id="rId20"/>
    <p:sldId id="302" r:id="rId21"/>
    <p:sldId id="286" r:id="rId22"/>
    <p:sldId id="287" r:id="rId23"/>
    <p:sldId id="288" r:id="rId24"/>
    <p:sldId id="298" r:id="rId25"/>
    <p:sldId id="289" r:id="rId26"/>
    <p:sldId id="297" r:id="rId27"/>
    <p:sldId id="301" r:id="rId28"/>
    <p:sldId id="292" r:id="rId29"/>
    <p:sldId id="303" r:id="rId30"/>
    <p:sldId id="291" r:id="rId31"/>
    <p:sldId id="299" r:id="rId32"/>
    <p:sldId id="300" r:id="rId33"/>
    <p:sldId id="293" r:id="rId34"/>
    <p:sldId id="294" r:id="rId35"/>
    <p:sldId id="296" r:id="rId36"/>
    <p:sldId id="271" r:id="rId37"/>
  </p:sldIdLst>
  <p:sldSz cx="9144000" cy="6858000" type="screen4x3"/>
  <p:notesSz cx="6858000" cy="92964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4BC9"/>
    <a:srgbClr val="995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7" autoAdjust="0"/>
    <p:restoredTop sz="94717" autoAdjust="0"/>
  </p:normalViewPr>
  <p:slideViewPr>
    <p:cSldViewPr>
      <p:cViewPr varScale="1">
        <p:scale>
          <a:sx n="53" d="100"/>
          <a:sy n="53" d="100"/>
        </p:scale>
        <p:origin x="-7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423C1-4F6C-4D45-A3D1-A62FBBC1153E}" type="doc">
      <dgm:prSet loTypeId="urn:microsoft.com/office/officeart/2005/8/layout/process4" loCatId="process" qsTypeId="urn:microsoft.com/office/officeart/2005/8/quickstyle/3d2" qsCatId="3D" csTypeId="urn:microsoft.com/office/officeart/2005/8/colors/accent1_2" csCatId="accent1" phldr="1"/>
      <dgm:spPr/>
      <dgm:t>
        <a:bodyPr/>
        <a:lstStyle/>
        <a:p>
          <a:endParaRPr lang="es-ES"/>
        </a:p>
      </dgm:t>
    </dgm:pt>
    <dgm:pt modelId="{D3637634-8A7C-45D6-8A71-53DA83D89526}">
      <dgm:prSet phldrT="[Texto]" custT="1"/>
      <dgm:spPr/>
      <dgm:t>
        <a:bodyPr/>
        <a:lstStyle/>
        <a:p>
          <a:pPr algn="ctr"/>
          <a:r>
            <a:rPr lang="es-BO" sz="1400" b="1" cap="none" spc="0" dirty="0" smtClean="0">
              <a:ln w="12700">
                <a:prstDash val="solid"/>
              </a:ln>
              <a:effectLst>
                <a:outerShdw blurRad="41275" dist="20320" dir="1800000" algn="tl" rotWithShape="0">
                  <a:srgbClr val="000000">
                    <a:alpha val="40000"/>
                  </a:srgbClr>
                </a:outerShdw>
              </a:effectLst>
              <a:latin typeface="Verdana" pitchFamily="34" charset="0"/>
              <a:ea typeface="Verdana" pitchFamily="34" charset="0"/>
              <a:cs typeface="Verdana" pitchFamily="34" charset="0"/>
            </a:rPr>
            <a:t>NORMAS BÁSICAS DEL SISTEMA DE ADMINISTRACIÓN DE BIENES Y SERVICIOS NB-SABS</a:t>
          </a:r>
          <a:endParaRPr lang="es-ES" sz="1400" b="1" cap="none" spc="0" dirty="0">
            <a:ln w="12700">
              <a:prstDash val="solid"/>
            </a:ln>
            <a:effectLst>
              <a:outerShdw blurRad="41275" dist="20320" dir="1800000" algn="tl" rotWithShape="0">
                <a:srgbClr val="000000">
                  <a:alpha val="40000"/>
                </a:srgbClr>
              </a:outerShdw>
            </a:effectLst>
            <a:latin typeface="Verdana" pitchFamily="34" charset="0"/>
            <a:ea typeface="Verdana" pitchFamily="34" charset="0"/>
            <a:cs typeface="Verdana" pitchFamily="34" charset="0"/>
          </a:endParaRPr>
        </a:p>
      </dgm:t>
    </dgm:pt>
    <dgm:pt modelId="{26A1A97A-CB14-4A86-9B29-0FC920022C9B}" type="parTrans" cxnId="{21CD6E3B-FFC5-4444-86E0-3EC372E13AA0}">
      <dgm:prSet/>
      <dgm:spPr/>
      <dgm:t>
        <a:bodyPr/>
        <a:lstStyle/>
        <a:p>
          <a:endParaRPr lang="es-ES"/>
        </a:p>
      </dgm:t>
    </dgm:pt>
    <dgm:pt modelId="{FD2E4FF0-E8BA-47EB-8409-54EE4F1FA014}" type="sibTrans" cxnId="{21CD6E3B-FFC5-4444-86E0-3EC372E13AA0}">
      <dgm:prSet/>
      <dgm:spPr/>
      <dgm:t>
        <a:bodyPr/>
        <a:lstStyle/>
        <a:p>
          <a:endParaRPr lang="es-ES"/>
        </a:p>
      </dgm:t>
    </dgm:pt>
    <dgm:pt modelId="{0A8949F6-19B0-4823-97DB-13C7369DDE4B}">
      <dgm:prSet phldrT="[Texto]" custT="1"/>
      <dgm:spPr/>
      <dgm:t>
        <a:bodyPr/>
        <a:lstStyle/>
        <a:p>
          <a:pPr algn="ctr"/>
          <a:r>
            <a:rPr lang="es-BO" sz="1400" b="1" dirty="0" smtClean="0">
              <a:latin typeface="Verdana" pitchFamily="34" charset="0"/>
              <a:ea typeface="Verdana" pitchFamily="34" charset="0"/>
              <a:cs typeface="Verdana" pitchFamily="34" charset="0"/>
            </a:rPr>
            <a:t>Decreto Supremo Nº 0181 de 28 de junio 2009 y sus modificaciones, </a:t>
          </a:r>
        </a:p>
        <a:p>
          <a:pPr algn="ctr"/>
          <a:r>
            <a:rPr lang="es-BO" sz="1400" b="1" dirty="0" smtClean="0">
              <a:latin typeface="Verdana" pitchFamily="34" charset="0"/>
              <a:ea typeface="Verdana" pitchFamily="34" charset="0"/>
              <a:cs typeface="Verdana" pitchFamily="34" charset="0"/>
            </a:rPr>
            <a:t>vigencia: 15/julio/2009</a:t>
          </a:r>
          <a:endParaRPr lang="es-ES" sz="1400" dirty="0">
            <a:latin typeface="Verdana" pitchFamily="34" charset="0"/>
            <a:ea typeface="Verdana" pitchFamily="34" charset="0"/>
            <a:cs typeface="Verdana" pitchFamily="34" charset="0"/>
          </a:endParaRPr>
        </a:p>
      </dgm:t>
    </dgm:pt>
    <dgm:pt modelId="{8300DD27-ED3F-4E8F-954C-BB170D80383F}" type="parTrans" cxnId="{DD9C1F47-FD4C-4F8A-8549-C1F37A1DB6A3}">
      <dgm:prSet/>
      <dgm:spPr/>
      <dgm:t>
        <a:bodyPr/>
        <a:lstStyle/>
        <a:p>
          <a:endParaRPr lang="es-ES"/>
        </a:p>
      </dgm:t>
    </dgm:pt>
    <dgm:pt modelId="{1F1240C6-7013-4A49-A1B4-B2BB1FAB690F}" type="sibTrans" cxnId="{DD9C1F47-FD4C-4F8A-8549-C1F37A1DB6A3}">
      <dgm:prSet/>
      <dgm:spPr/>
      <dgm:t>
        <a:bodyPr/>
        <a:lstStyle/>
        <a:p>
          <a:endParaRPr lang="es-ES"/>
        </a:p>
      </dgm:t>
    </dgm:pt>
    <dgm:pt modelId="{11ACC911-3A18-4972-B515-0F62F91F096B}">
      <dgm:prSet phldrT="[Texto]" custT="1"/>
      <dgm:spPr/>
      <dgm:t>
        <a:bodyPr/>
        <a:lstStyle/>
        <a:p>
          <a:r>
            <a:rPr lang="es-ES" sz="1400" b="1" dirty="0" smtClean="0">
              <a:latin typeface="Verdana" pitchFamily="34" charset="0"/>
              <a:ea typeface="Verdana" pitchFamily="34" charset="0"/>
              <a:cs typeface="Verdana" pitchFamily="34" charset="0"/>
            </a:rPr>
            <a:t>CONVENIOS MARCO, RUPE Y MODIFICACIONES AL D.S. </a:t>
          </a:r>
          <a:r>
            <a:rPr lang="es-BO" sz="1400" b="1" dirty="0" smtClean="0">
              <a:latin typeface="Verdana" pitchFamily="34" charset="0"/>
              <a:ea typeface="Verdana" pitchFamily="34" charset="0"/>
              <a:cs typeface="Verdana" pitchFamily="34" charset="0"/>
            </a:rPr>
            <a:t>Nº</a:t>
          </a:r>
          <a:r>
            <a:rPr lang="es-ES" sz="1400" b="1" dirty="0" smtClean="0">
              <a:latin typeface="Verdana" pitchFamily="34" charset="0"/>
              <a:ea typeface="Verdana" pitchFamily="34" charset="0"/>
              <a:cs typeface="Verdana" pitchFamily="34" charset="0"/>
            </a:rPr>
            <a:t> 0181</a:t>
          </a:r>
          <a:endParaRPr lang="es-ES" sz="1400" b="1" cap="none" spc="0" dirty="0">
            <a:ln w="12700">
              <a:prstDash val="solid"/>
            </a:ln>
            <a:effectLst>
              <a:outerShdw blurRad="41275" dist="20320" dir="1800000" algn="tl" rotWithShape="0">
                <a:srgbClr val="000000">
                  <a:alpha val="40000"/>
                </a:srgbClr>
              </a:outerShdw>
            </a:effectLst>
            <a:latin typeface="Verdana" pitchFamily="34" charset="0"/>
            <a:ea typeface="Verdana" pitchFamily="34" charset="0"/>
            <a:cs typeface="Verdana" pitchFamily="34" charset="0"/>
          </a:endParaRPr>
        </a:p>
      </dgm:t>
    </dgm:pt>
    <dgm:pt modelId="{7AFF519E-C5E7-4F25-A17B-B92E888CCC3E}" type="parTrans" cxnId="{9EFF690C-5406-46D4-B88B-59CE1C760489}">
      <dgm:prSet/>
      <dgm:spPr/>
      <dgm:t>
        <a:bodyPr/>
        <a:lstStyle/>
        <a:p>
          <a:endParaRPr lang="es-ES"/>
        </a:p>
      </dgm:t>
    </dgm:pt>
    <dgm:pt modelId="{827FF88A-EA42-48D7-BD74-31D069912BCA}" type="sibTrans" cxnId="{9EFF690C-5406-46D4-B88B-59CE1C760489}">
      <dgm:prSet/>
      <dgm:spPr/>
      <dgm:t>
        <a:bodyPr/>
        <a:lstStyle/>
        <a:p>
          <a:endParaRPr lang="es-ES"/>
        </a:p>
      </dgm:t>
    </dgm:pt>
    <dgm:pt modelId="{1DD607BA-4E38-466F-840A-173DA3756263}">
      <dgm:prSet phldrT="[Texto]" custT="1"/>
      <dgm:spPr/>
      <dgm:t>
        <a:bodyPr/>
        <a:lstStyle/>
        <a:p>
          <a:r>
            <a:rPr lang="es-ES" sz="1400" b="1" dirty="0" smtClean="0">
              <a:latin typeface="Verdana" pitchFamily="34" charset="0"/>
              <a:ea typeface="Verdana" pitchFamily="34" charset="0"/>
              <a:cs typeface="Verdana" pitchFamily="34" charset="0"/>
            </a:rPr>
            <a:t>Decreto Supremo </a:t>
          </a:r>
          <a:r>
            <a:rPr lang="es-BO" sz="1400" b="1" dirty="0" smtClean="0">
              <a:latin typeface="Verdana" pitchFamily="34" charset="0"/>
              <a:ea typeface="Verdana" pitchFamily="34" charset="0"/>
              <a:cs typeface="Verdana" pitchFamily="34" charset="0"/>
            </a:rPr>
            <a:t>Nº 1497 de 20/febrero/2013,</a:t>
          </a:r>
        </a:p>
        <a:p>
          <a:r>
            <a:rPr lang="es-BO" sz="1400" b="1" dirty="0" smtClean="0">
              <a:latin typeface="Verdana" pitchFamily="34" charset="0"/>
              <a:ea typeface="Verdana" pitchFamily="34" charset="0"/>
              <a:cs typeface="Verdana" pitchFamily="34" charset="0"/>
            </a:rPr>
            <a:t>vigencia: 14/mayo/2013</a:t>
          </a:r>
          <a:r>
            <a:rPr lang="es-ES" sz="1400" b="1" dirty="0" smtClean="0">
              <a:latin typeface="Verdana" pitchFamily="34" charset="0"/>
              <a:ea typeface="Verdana" pitchFamily="34" charset="0"/>
              <a:cs typeface="Verdana" pitchFamily="34" charset="0"/>
            </a:rPr>
            <a:t> </a:t>
          </a:r>
          <a:endParaRPr lang="es-BO" sz="1400" b="1" dirty="0" smtClean="0">
            <a:latin typeface="Verdana" pitchFamily="34" charset="0"/>
            <a:ea typeface="Verdana" pitchFamily="34" charset="0"/>
            <a:cs typeface="Verdana" pitchFamily="34" charset="0"/>
          </a:endParaRPr>
        </a:p>
      </dgm:t>
    </dgm:pt>
    <dgm:pt modelId="{1BA4E76C-968D-42CE-B100-A69CD5E0194A}" type="parTrans" cxnId="{1EC9BE4C-3DC9-49D4-987A-4FCCEB06B0DD}">
      <dgm:prSet/>
      <dgm:spPr/>
      <dgm:t>
        <a:bodyPr/>
        <a:lstStyle/>
        <a:p>
          <a:endParaRPr lang="es-ES"/>
        </a:p>
      </dgm:t>
    </dgm:pt>
    <dgm:pt modelId="{A4BB4119-0177-4FE6-84B3-727C3EEBB6FC}" type="sibTrans" cxnId="{1EC9BE4C-3DC9-49D4-987A-4FCCEB06B0DD}">
      <dgm:prSet/>
      <dgm:spPr/>
      <dgm:t>
        <a:bodyPr/>
        <a:lstStyle/>
        <a:p>
          <a:endParaRPr lang="es-ES"/>
        </a:p>
      </dgm:t>
    </dgm:pt>
    <dgm:pt modelId="{A496FC77-B7FA-47E2-8D26-85623E39FB40}">
      <dgm:prSet phldrT="[Texto]" custT="1"/>
      <dgm:spPr/>
      <dgm:t>
        <a:bodyPr/>
        <a:lstStyle/>
        <a:p>
          <a:pPr algn="ctr"/>
          <a:r>
            <a:rPr lang="es-BO" sz="1400" b="1" dirty="0" smtClean="0">
              <a:latin typeface="Verdana" pitchFamily="34" charset="0"/>
              <a:ea typeface="Verdana" pitchFamily="34" charset="0"/>
              <a:cs typeface="Verdana" pitchFamily="34" charset="0"/>
            </a:rPr>
            <a:t>Resolución Ministerial Nº 274,  de 9/mayo/2013</a:t>
          </a:r>
        </a:p>
        <a:p>
          <a:pPr algn="ctr"/>
          <a:r>
            <a:rPr lang="es-BO" sz="1400" b="1" dirty="0" smtClean="0">
              <a:latin typeface="Verdana" pitchFamily="34" charset="0"/>
              <a:ea typeface="Verdana" pitchFamily="34" charset="0"/>
              <a:cs typeface="Verdana" pitchFamily="34" charset="0"/>
            </a:rPr>
            <a:t>vigencia: 14/mayo/2013</a:t>
          </a:r>
          <a:r>
            <a:rPr lang="es-ES" sz="1400" b="1" dirty="0" smtClean="0">
              <a:latin typeface="Verdana" pitchFamily="34" charset="0"/>
              <a:ea typeface="Verdana" pitchFamily="34" charset="0"/>
              <a:cs typeface="Verdana" pitchFamily="34" charset="0"/>
            </a:rPr>
            <a:t> y Resolución Ministerial N° 055 de 24/enero/2014</a:t>
          </a:r>
          <a:endParaRPr lang="es-ES" sz="1400" b="1" dirty="0">
            <a:latin typeface="Verdana" pitchFamily="34" charset="0"/>
            <a:ea typeface="Verdana" pitchFamily="34" charset="0"/>
            <a:cs typeface="Verdana" pitchFamily="34" charset="0"/>
          </a:endParaRPr>
        </a:p>
      </dgm:t>
    </dgm:pt>
    <dgm:pt modelId="{BD40A719-AEB0-4717-B18D-3FB61EF32EF7}" type="parTrans" cxnId="{8AFB3818-DB90-4BED-ABF5-B328526910CC}">
      <dgm:prSet/>
      <dgm:spPr/>
      <dgm:t>
        <a:bodyPr/>
        <a:lstStyle/>
        <a:p>
          <a:endParaRPr lang="en-US"/>
        </a:p>
      </dgm:t>
    </dgm:pt>
    <dgm:pt modelId="{396EB9E0-7C81-44FC-A900-5749ABFBF085}" type="sibTrans" cxnId="{8AFB3818-DB90-4BED-ABF5-B328526910CC}">
      <dgm:prSet/>
      <dgm:spPr/>
      <dgm:t>
        <a:bodyPr/>
        <a:lstStyle/>
        <a:p>
          <a:endParaRPr lang="en-US"/>
        </a:p>
      </dgm:t>
    </dgm:pt>
    <dgm:pt modelId="{238DC324-00FA-4401-937C-926A7B06B55B}">
      <dgm:prSet phldrT="[Texto]" custT="1"/>
      <dgm:spPr/>
      <dgm:t>
        <a:bodyPr/>
        <a:lstStyle/>
        <a:p>
          <a:pPr algn="ctr"/>
          <a:r>
            <a:rPr lang="es-BO" sz="1400" b="1" cap="none" spc="0" dirty="0" smtClean="0">
              <a:ln w="12700">
                <a:prstDash val="solid"/>
              </a:ln>
              <a:effectLst>
                <a:outerShdw blurRad="41275" dist="20320" dir="1800000" algn="tl" rotWithShape="0">
                  <a:srgbClr val="000000">
                    <a:alpha val="40000"/>
                  </a:srgbClr>
                </a:outerShdw>
              </a:effectLst>
              <a:latin typeface="Verdana" pitchFamily="34" charset="0"/>
              <a:ea typeface="Verdana" pitchFamily="34" charset="0"/>
              <a:cs typeface="Verdana" pitchFamily="34" charset="0"/>
            </a:rPr>
            <a:t>MODELOS DE DBC, MODELO Y CONTENIDOS MÍNIMOS DE RE-SABS, MANUAL DE OPERACIONES DEL SICOES Y REGLAMENTO DEL RUPE </a:t>
          </a:r>
          <a:endParaRPr lang="es-ES" sz="1400" b="1" dirty="0">
            <a:latin typeface="Verdana" pitchFamily="34" charset="0"/>
            <a:ea typeface="Verdana" pitchFamily="34" charset="0"/>
            <a:cs typeface="Verdana" pitchFamily="34" charset="0"/>
          </a:endParaRPr>
        </a:p>
      </dgm:t>
    </dgm:pt>
    <dgm:pt modelId="{2B902AFF-DEA3-4C2C-8AED-99F7B09FA835}" type="parTrans" cxnId="{F330CD3C-79A3-43C0-BC38-82BA2AE6F252}">
      <dgm:prSet/>
      <dgm:spPr/>
      <dgm:t>
        <a:bodyPr/>
        <a:lstStyle/>
        <a:p>
          <a:endParaRPr lang="en-US"/>
        </a:p>
      </dgm:t>
    </dgm:pt>
    <dgm:pt modelId="{55842D1F-5C01-40DE-B327-ED9A350C0954}" type="sibTrans" cxnId="{F330CD3C-79A3-43C0-BC38-82BA2AE6F252}">
      <dgm:prSet/>
      <dgm:spPr/>
      <dgm:t>
        <a:bodyPr/>
        <a:lstStyle/>
        <a:p>
          <a:endParaRPr lang="en-US"/>
        </a:p>
      </dgm:t>
    </dgm:pt>
    <dgm:pt modelId="{979A250B-6C18-4E63-8BAC-2665646AC2D8}" type="pres">
      <dgm:prSet presAssocID="{FAB423C1-4F6C-4D45-A3D1-A62FBBC1153E}" presName="Name0" presStyleCnt="0">
        <dgm:presLayoutVars>
          <dgm:dir/>
          <dgm:animLvl val="lvl"/>
          <dgm:resizeHandles val="exact"/>
        </dgm:presLayoutVars>
      </dgm:prSet>
      <dgm:spPr/>
      <dgm:t>
        <a:bodyPr/>
        <a:lstStyle/>
        <a:p>
          <a:endParaRPr lang="es-BO"/>
        </a:p>
      </dgm:t>
    </dgm:pt>
    <dgm:pt modelId="{EC9F7746-46FD-4272-B46E-4B0DD00EEF29}" type="pres">
      <dgm:prSet presAssocID="{11ACC911-3A18-4972-B515-0F62F91F096B}" presName="boxAndChildren" presStyleCnt="0"/>
      <dgm:spPr/>
    </dgm:pt>
    <dgm:pt modelId="{E7DEE222-166C-4C75-B7E0-FB6EA7222F0F}" type="pres">
      <dgm:prSet presAssocID="{11ACC911-3A18-4972-B515-0F62F91F096B}" presName="parentTextBox" presStyleLbl="node1" presStyleIdx="0" presStyleCnt="3"/>
      <dgm:spPr/>
      <dgm:t>
        <a:bodyPr/>
        <a:lstStyle/>
        <a:p>
          <a:endParaRPr lang="en-US"/>
        </a:p>
      </dgm:t>
    </dgm:pt>
    <dgm:pt modelId="{1D2ABF32-80D9-4EF1-975E-EADDDC1ACE63}" type="pres">
      <dgm:prSet presAssocID="{11ACC911-3A18-4972-B515-0F62F91F096B}" presName="entireBox" presStyleLbl="node1" presStyleIdx="0" presStyleCnt="3"/>
      <dgm:spPr/>
      <dgm:t>
        <a:bodyPr/>
        <a:lstStyle/>
        <a:p>
          <a:endParaRPr lang="en-US"/>
        </a:p>
      </dgm:t>
    </dgm:pt>
    <dgm:pt modelId="{0D06039D-D52A-4590-BB3A-BCC34086167E}" type="pres">
      <dgm:prSet presAssocID="{11ACC911-3A18-4972-B515-0F62F91F096B}" presName="descendantBox" presStyleCnt="0"/>
      <dgm:spPr/>
    </dgm:pt>
    <dgm:pt modelId="{16543CBB-E6A0-4FDD-8E45-F047D90D27FB}" type="pres">
      <dgm:prSet presAssocID="{1DD607BA-4E38-466F-840A-173DA3756263}" presName="childTextBox" presStyleLbl="fgAccFollowNode1" presStyleIdx="0" presStyleCnt="3">
        <dgm:presLayoutVars>
          <dgm:bulletEnabled val="1"/>
        </dgm:presLayoutVars>
      </dgm:prSet>
      <dgm:spPr/>
      <dgm:t>
        <a:bodyPr/>
        <a:lstStyle/>
        <a:p>
          <a:endParaRPr lang="en-US"/>
        </a:p>
      </dgm:t>
    </dgm:pt>
    <dgm:pt modelId="{DCEB0BDD-50C6-4B4F-A62C-3F8793DC4F64}" type="pres">
      <dgm:prSet presAssocID="{55842D1F-5C01-40DE-B327-ED9A350C0954}" presName="sp" presStyleCnt="0"/>
      <dgm:spPr/>
    </dgm:pt>
    <dgm:pt modelId="{9752705B-B00E-439B-BBF8-E31216B55776}" type="pres">
      <dgm:prSet presAssocID="{238DC324-00FA-4401-937C-926A7B06B55B}" presName="arrowAndChildren" presStyleCnt="0"/>
      <dgm:spPr/>
    </dgm:pt>
    <dgm:pt modelId="{A3D1154E-6078-487F-A417-86937F43786C}" type="pres">
      <dgm:prSet presAssocID="{238DC324-00FA-4401-937C-926A7B06B55B}" presName="parentTextArrow" presStyleLbl="node1" presStyleIdx="0" presStyleCnt="3"/>
      <dgm:spPr/>
      <dgm:t>
        <a:bodyPr/>
        <a:lstStyle/>
        <a:p>
          <a:endParaRPr lang="en-US"/>
        </a:p>
      </dgm:t>
    </dgm:pt>
    <dgm:pt modelId="{5BDB35F1-4BE7-4D1B-940C-6B79822194B4}" type="pres">
      <dgm:prSet presAssocID="{238DC324-00FA-4401-937C-926A7B06B55B}" presName="arrow" presStyleLbl="node1" presStyleIdx="1" presStyleCnt="3"/>
      <dgm:spPr/>
      <dgm:t>
        <a:bodyPr/>
        <a:lstStyle/>
        <a:p>
          <a:endParaRPr lang="en-US"/>
        </a:p>
      </dgm:t>
    </dgm:pt>
    <dgm:pt modelId="{46DC285E-2C10-4B45-ADE5-83242821B968}" type="pres">
      <dgm:prSet presAssocID="{238DC324-00FA-4401-937C-926A7B06B55B}" presName="descendantArrow" presStyleCnt="0"/>
      <dgm:spPr/>
    </dgm:pt>
    <dgm:pt modelId="{05780649-5610-4CD5-BACD-0D99EE2B26BA}" type="pres">
      <dgm:prSet presAssocID="{A496FC77-B7FA-47E2-8D26-85623E39FB40}" presName="childTextArrow" presStyleLbl="fgAccFollowNode1" presStyleIdx="1" presStyleCnt="3">
        <dgm:presLayoutVars>
          <dgm:bulletEnabled val="1"/>
        </dgm:presLayoutVars>
      </dgm:prSet>
      <dgm:spPr/>
      <dgm:t>
        <a:bodyPr/>
        <a:lstStyle/>
        <a:p>
          <a:endParaRPr lang="en-US"/>
        </a:p>
      </dgm:t>
    </dgm:pt>
    <dgm:pt modelId="{0BC4E61C-DB55-408E-8FC6-692C99A88DC0}" type="pres">
      <dgm:prSet presAssocID="{FD2E4FF0-E8BA-47EB-8409-54EE4F1FA014}" presName="sp" presStyleCnt="0"/>
      <dgm:spPr/>
      <dgm:t>
        <a:bodyPr/>
        <a:lstStyle/>
        <a:p>
          <a:endParaRPr lang="es-BO"/>
        </a:p>
      </dgm:t>
    </dgm:pt>
    <dgm:pt modelId="{8DA4AC31-71BC-4C3F-9864-939853C0C912}" type="pres">
      <dgm:prSet presAssocID="{D3637634-8A7C-45D6-8A71-53DA83D89526}" presName="arrowAndChildren" presStyleCnt="0"/>
      <dgm:spPr/>
      <dgm:t>
        <a:bodyPr/>
        <a:lstStyle/>
        <a:p>
          <a:endParaRPr lang="es-BO"/>
        </a:p>
      </dgm:t>
    </dgm:pt>
    <dgm:pt modelId="{1B670CD4-3B41-4DA9-898C-43CB69C6E148}" type="pres">
      <dgm:prSet presAssocID="{D3637634-8A7C-45D6-8A71-53DA83D89526}" presName="parentTextArrow" presStyleLbl="node1" presStyleIdx="1" presStyleCnt="3"/>
      <dgm:spPr/>
      <dgm:t>
        <a:bodyPr/>
        <a:lstStyle/>
        <a:p>
          <a:endParaRPr lang="es-BO"/>
        </a:p>
      </dgm:t>
    </dgm:pt>
    <dgm:pt modelId="{9E858C34-3A12-4DF7-8597-457AE31EAFF0}" type="pres">
      <dgm:prSet presAssocID="{D3637634-8A7C-45D6-8A71-53DA83D89526}" presName="arrow" presStyleLbl="node1" presStyleIdx="2" presStyleCnt="3"/>
      <dgm:spPr/>
      <dgm:t>
        <a:bodyPr/>
        <a:lstStyle/>
        <a:p>
          <a:endParaRPr lang="es-BO"/>
        </a:p>
      </dgm:t>
    </dgm:pt>
    <dgm:pt modelId="{A938B52C-C06E-429E-A467-2531D1C9E158}" type="pres">
      <dgm:prSet presAssocID="{D3637634-8A7C-45D6-8A71-53DA83D89526}" presName="descendantArrow" presStyleCnt="0"/>
      <dgm:spPr/>
      <dgm:t>
        <a:bodyPr/>
        <a:lstStyle/>
        <a:p>
          <a:endParaRPr lang="es-BO"/>
        </a:p>
      </dgm:t>
    </dgm:pt>
    <dgm:pt modelId="{96D277F5-B9B5-477C-9A25-FA42354CB0A9}" type="pres">
      <dgm:prSet presAssocID="{0A8949F6-19B0-4823-97DB-13C7369DDE4B}" presName="childTextArrow" presStyleLbl="fgAccFollowNode1" presStyleIdx="2" presStyleCnt="3">
        <dgm:presLayoutVars>
          <dgm:bulletEnabled val="1"/>
        </dgm:presLayoutVars>
      </dgm:prSet>
      <dgm:spPr/>
      <dgm:t>
        <a:bodyPr/>
        <a:lstStyle/>
        <a:p>
          <a:endParaRPr lang="es-BO"/>
        </a:p>
      </dgm:t>
    </dgm:pt>
  </dgm:ptLst>
  <dgm:cxnLst>
    <dgm:cxn modelId="{9C63A89C-CBAA-4612-8950-B1CF50969F7F}" type="presOf" srcId="{238DC324-00FA-4401-937C-926A7B06B55B}" destId="{A3D1154E-6078-487F-A417-86937F43786C}" srcOrd="0" destOrd="0" presId="urn:microsoft.com/office/officeart/2005/8/layout/process4"/>
    <dgm:cxn modelId="{1EC9BE4C-3DC9-49D4-987A-4FCCEB06B0DD}" srcId="{11ACC911-3A18-4972-B515-0F62F91F096B}" destId="{1DD607BA-4E38-466F-840A-173DA3756263}" srcOrd="0" destOrd="0" parTransId="{1BA4E76C-968D-42CE-B100-A69CD5E0194A}" sibTransId="{A4BB4119-0177-4FE6-84B3-727C3EEBB6FC}"/>
    <dgm:cxn modelId="{B1062D99-AC58-44C1-89A9-F55E36FD40E3}" type="presOf" srcId="{11ACC911-3A18-4972-B515-0F62F91F096B}" destId="{1D2ABF32-80D9-4EF1-975E-EADDDC1ACE63}" srcOrd="1" destOrd="0" presId="urn:microsoft.com/office/officeart/2005/8/layout/process4"/>
    <dgm:cxn modelId="{F330CD3C-79A3-43C0-BC38-82BA2AE6F252}" srcId="{FAB423C1-4F6C-4D45-A3D1-A62FBBC1153E}" destId="{238DC324-00FA-4401-937C-926A7B06B55B}" srcOrd="1" destOrd="0" parTransId="{2B902AFF-DEA3-4C2C-8AED-99F7B09FA835}" sibTransId="{55842D1F-5C01-40DE-B327-ED9A350C0954}"/>
    <dgm:cxn modelId="{21CD6E3B-FFC5-4444-86E0-3EC372E13AA0}" srcId="{FAB423C1-4F6C-4D45-A3D1-A62FBBC1153E}" destId="{D3637634-8A7C-45D6-8A71-53DA83D89526}" srcOrd="0" destOrd="0" parTransId="{26A1A97A-CB14-4A86-9B29-0FC920022C9B}" sibTransId="{FD2E4FF0-E8BA-47EB-8409-54EE4F1FA014}"/>
    <dgm:cxn modelId="{07703BD2-582B-4FA5-8FEF-763613E3FBB9}" type="presOf" srcId="{11ACC911-3A18-4972-B515-0F62F91F096B}" destId="{E7DEE222-166C-4C75-B7E0-FB6EA7222F0F}" srcOrd="0" destOrd="0" presId="urn:microsoft.com/office/officeart/2005/8/layout/process4"/>
    <dgm:cxn modelId="{87CB3051-FEC4-4793-BEC8-C399B7F76C34}" type="presOf" srcId="{A496FC77-B7FA-47E2-8D26-85623E39FB40}" destId="{05780649-5610-4CD5-BACD-0D99EE2B26BA}" srcOrd="0" destOrd="0" presId="urn:microsoft.com/office/officeart/2005/8/layout/process4"/>
    <dgm:cxn modelId="{670172D2-CE46-4ACB-BBE8-B88C34EBEC32}" type="presOf" srcId="{D3637634-8A7C-45D6-8A71-53DA83D89526}" destId="{1B670CD4-3B41-4DA9-898C-43CB69C6E148}" srcOrd="0" destOrd="0" presId="urn:microsoft.com/office/officeart/2005/8/layout/process4"/>
    <dgm:cxn modelId="{FABC4C05-5E45-4E2A-87BA-F1771A7A0699}" type="presOf" srcId="{1DD607BA-4E38-466F-840A-173DA3756263}" destId="{16543CBB-E6A0-4FDD-8E45-F047D90D27FB}" srcOrd="0" destOrd="0" presId="urn:microsoft.com/office/officeart/2005/8/layout/process4"/>
    <dgm:cxn modelId="{DD9C1F47-FD4C-4F8A-8549-C1F37A1DB6A3}" srcId="{D3637634-8A7C-45D6-8A71-53DA83D89526}" destId="{0A8949F6-19B0-4823-97DB-13C7369DDE4B}" srcOrd="0" destOrd="0" parTransId="{8300DD27-ED3F-4E8F-954C-BB170D80383F}" sibTransId="{1F1240C6-7013-4A49-A1B4-B2BB1FAB690F}"/>
    <dgm:cxn modelId="{B982A2C0-957D-4D85-9E63-3C89AC0EC1B7}" type="presOf" srcId="{FAB423C1-4F6C-4D45-A3D1-A62FBBC1153E}" destId="{979A250B-6C18-4E63-8BAC-2665646AC2D8}" srcOrd="0" destOrd="0" presId="urn:microsoft.com/office/officeart/2005/8/layout/process4"/>
    <dgm:cxn modelId="{8AFB3818-DB90-4BED-ABF5-B328526910CC}" srcId="{238DC324-00FA-4401-937C-926A7B06B55B}" destId="{A496FC77-B7FA-47E2-8D26-85623E39FB40}" srcOrd="0" destOrd="0" parTransId="{BD40A719-AEB0-4717-B18D-3FB61EF32EF7}" sibTransId="{396EB9E0-7C81-44FC-A900-5749ABFBF085}"/>
    <dgm:cxn modelId="{2F2B3DB6-FD90-4214-A7F2-C186F648C1AF}" type="presOf" srcId="{238DC324-00FA-4401-937C-926A7B06B55B}" destId="{5BDB35F1-4BE7-4D1B-940C-6B79822194B4}" srcOrd="1" destOrd="0" presId="urn:microsoft.com/office/officeart/2005/8/layout/process4"/>
    <dgm:cxn modelId="{8571C7B3-8762-4471-9516-7501DF627D46}" type="presOf" srcId="{D3637634-8A7C-45D6-8A71-53DA83D89526}" destId="{9E858C34-3A12-4DF7-8597-457AE31EAFF0}" srcOrd="1" destOrd="0" presId="urn:microsoft.com/office/officeart/2005/8/layout/process4"/>
    <dgm:cxn modelId="{9EFF690C-5406-46D4-B88B-59CE1C760489}" srcId="{FAB423C1-4F6C-4D45-A3D1-A62FBBC1153E}" destId="{11ACC911-3A18-4972-B515-0F62F91F096B}" srcOrd="2" destOrd="0" parTransId="{7AFF519E-C5E7-4F25-A17B-B92E888CCC3E}" sibTransId="{827FF88A-EA42-48D7-BD74-31D069912BCA}"/>
    <dgm:cxn modelId="{915DCFCA-30EA-4694-A4DA-53C0F7E7EB0F}" type="presOf" srcId="{0A8949F6-19B0-4823-97DB-13C7369DDE4B}" destId="{96D277F5-B9B5-477C-9A25-FA42354CB0A9}" srcOrd="0" destOrd="0" presId="urn:microsoft.com/office/officeart/2005/8/layout/process4"/>
    <dgm:cxn modelId="{00C7F6ED-6F34-49A6-A076-8090117850FD}" type="presParOf" srcId="{979A250B-6C18-4E63-8BAC-2665646AC2D8}" destId="{EC9F7746-46FD-4272-B46E-4B0DD00EEF29}" srcOrd="0" destOrd="0" presId="urn:microsoft.com/office/officeart/2005/8/layout/process4"/>
    <dgm:cxn modelId="{49B176A4-B85F-4CC8-8B34-35186DA79E18}" type="presParOf" srcId="{EC9F7746-46FD-4272-B46E-4B0DD00EEF29}" destId="{E7DEE222-166C-4C75-B7E0-FB6EA7222F0F}" srcOrd="0" destOrd="0" presId="urn:microsoft.com/office/officeart/2005/8/layout/process4"/>
    <dgm:cxn modelId="{753D1147-0FDD-4354-9343-E24AB7120ACE}" type="presParOf" srcId="{EC9F7746-46FD-4272-B46E-4B0DD00EEF29}" destId="{1D2ABF32-80D9-4EF1-975E-EADDDC1ACE63}" srcOrd="1" destOrd="0" presId="urn:microsoft.com/office/officeart/2005/8/layout/process4"/>
    <dgm:cxn modelId="{DAC8761D-06F0-42A3-8B43-36F5EBDC761B}" type="presParOf" srcId="{EC9F7746-46FD-4272-B46E-4B0DD00EEF29}" destId="{0D06039D-D52A-4590-BB3A-BCC34086167E}" srcOrd="2" destOrd="0" presId="urn:microsoft.com/office/officeart/2005/8/layout/process4"/>
    <dgm:cxn modelId="{2DE182D0-FFA2-43C4-BC1B-26891AA45D27}" type="presParOf" srcId="{0D06039D-D52A-4590-BB3A-BCC34086167E}" destId="{16543CBB-E6A0-4FDD-8E45-F047D90D27FB}" srcOrd="0" destOrd="0" presId="urn:microsoft.com/office/officeart/2005/8/layout/process4"/>
    <dgm:cxn modelId="{EA1325A8-C3B1-4A23-BB1F-3CA270781E5A}" type="presParOf" srcId="{979A250B-6C18-4E63-8BAC-2665646AC2D8}" destId="{DCEB0BDD-50C6-4B4F-A62C-3F8793DC4F64}" srcOrd="1" destOrd="0" presId="urn:microsoft.com/office/officeart/2005/8/layout/process4"/>
    <dgm:cxn modelId="{6DFB6F50-9188-4ADA-A85F-5667303D110B}" type="presParOf" srcId="{979A250B-6C18-4E63-8BAC-2665646AC2D8}" destId="{9752705B-B00E-439B-BBF8-E31216B55776}" srcOrd="2" destOrd="0" presId="urn:microsoft.com/office/officeart/2005/8/layout/process4"/>
    <dgm:cxn modelId="{ECF9D483-CF63-452F-A077-13882020BA93}" type="presParOf" srcId="{9752705B-B00E-439B-BBF8-E31216B55776}" destId="{A3D1154E-6078-487F-A417-86937F43786C}" srcOrd="0" destOrd="0" presId="urn:microsoft.com/office/officeart/2005/8/layout/process4"/>
    <dgm:cxn modelId="{6549B51B-EC7A-4C01-A17B-3D008A7FEA88}" type="presParOf" srcId="{9752705B-B00E-439B-BBF8-E31216B55776}" destId="{5BDB35F1-4BE7-4D1B-940C-6B79822194B4}" srcOrd="1" destOrd="0" presId="urn:microsoft.com/office/officeart/2005/8/layout/process4"/>
    <dgm:cxn modelId="{117BD691-97D8-46D5-B9B8-D2193C6BCB37}" type="presParOf" srcId="{9752705B-B00E-439B-BBF8-E31216B55776}" destId="{46DC285E-2C10-4B45-ADE5-83242821B968}" srcOrd="2" destOrd="0" presId="urn:microsoft.com/office/officeart/2005/8/layout/process4"/>
    <dgm:cxn modelId="{33BF9139-C345-40FC-B862-DA85982C292C}" type="presParOf" srcId="{46DC285E-2C10-4B45-ADE5-83242821B968}" destId="{05780649-5610-4CD5-BACD-0D99EE2B26BA}" srcOrd="0" destOrd="0" presId="urn:microsoft.com/office/officeart/2005/8/layout/process4"/>
    <dgm:cxn modelId="{4DA78E63-579C-43B1-9CE6-D39DE21FD250}" type="presParOf" srcId="{979A250B-6C18-4E63-8BAC-2665646AC2D8}" destId="{0BC4E61C-DB55-408E-8FC6-692C99A88DC0}" srcOrd="3" destOrd="0" presId="urn:microsoft.com/office/officeart/2005/8/layout/process4"/>
    <dgm:cxn modelId="{F3B2CCF6-1898-4793-8179-512C1B1FFC9D}" type="presParOf" srcId="{979A250B-6C18-4E63-8BAC-2665646AC2D8}" destId="{8DA4AC31-71BC-4C3F-9864-939853C0C912}" srcOrd="4" destOrd="0" presId="urn:microsoft.com/office/officeart/2005/8/layout/process4"/>
    <dgm:cxn modelId="{F2FCF1FC-DA63-411C-801D-205D95A9EBDC}" type="presParOf" srcId="{8DA4AC31-71BC-4C3F-9864-939853C0C912}" destId="{1B670CD4-3B41-4DA9-898C-43CB69C6E148}" srcOrd="0" destOrd="0" presId="urn:microsoft.com/office/officeart/2005/8/layout/process4"/>
    <dgm:cxn modelId="{C614C310-640C-4B7A-8D70-268CBCFA677D}" type="presParOf" srcId="{8DA4AC31-71BC-4C3F-9864-939853C0C912}" destId="{9E858C34-3A12-4DF7-8597-457AE31EAFF0}" srcOrd="1" destOrd="0" presId="urn:microsoft.com/office/officeart/2005/8/layout/process4"/>
    <dgm:cxn modelId="{ADFB1D58-F74D-4267-8EE4-EF32CE113206}" type="presParOf" srcId="{8DA4AC31-71BC-4C3F-9864-939853C0C912}" destId="{A938B52C-C06E-429E-A467-2531D1C9E158}" srcOrd="2" destOrd="0" presId="urn:microsoft.com/office/officeart/2005/8/layout/process4"/>
    <dgm:cxn modelId="{882E1DE7-CACE-4060-9D58-7622CF14C216}" type="presParOf" srcId="{A938B52C-C06E-429E-A467-2531D1C9E158}" destId="{96D277F5-B9B5-477C-9A25-FA42354CB0A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0AB0E7-55EC-4C4D-97E1-E2B984AF07CF}" type="doc">
      <dgm:prSet loTypeId="urn:microsoft.com/office/officeart/2005/8/layout/radial4" loCatId="relationship" qsTypeId="urn:microsoft.com/office/officeart/2005/8/quickstyle/simple4" qsCatId="simple" csTypeId="urn:microsoft.com/office/officeart/2005/8/colors/accent0_3" csCatId="mainScheme" phldr="1"/>
      <dgm:spPr/>
      <dgm:t>
        <a:bodyPr/>
        <a:lstStyle/>
        <a:p>
          <a:endParaRPr lang="es-ES"/>
        </a:p>
      </dgm:t>
    </dgm:pt>
    <dgm:pt modelId="{AC6EE14F-B2B7-41C6-9BDF-A07F20E5CB8E}">
      <dgm:prSet phldrT="[Texto]">
        <dgm:style>
          <a:lnRef idx="1">
            <a:schemeClr val="accent1"/>
          </a:lnRef>
          <a:fillRef idx="2">
            <a:schemeClr val="accent1"/>
          </a:fillRef>
          <a:effectRef idx="1">
            <a:schemeClr val="accent1"/>
          </a:effectRef>
          <a:fontRef idx="minor">
            <a:schemeClr val="dk1"/>
          </a:fontRef>
        </dgm:style>
      </dgm:prSet>
      <dgm:spPr/>
      <dgm:t>
        <a:bodyPr/>
        <a:lstStyle/>
        <a:p>
          <a:r>
            <a:rPr lang="es-BO" b="1" dirty="0" smtClean="0">
              <a:latin typeface="Verdana" pitchFamily="34" charset="0"/>
              <a:ea typeface="Verdana" pitchFamily="34" charset="0"/>
              <a:cs typeface="Verdana" pitchFamily="34" charset="0"/>
            </a:rPr>
            <a:t>DBC</a:t>
          </a:r>
          <a:endParaRPr lang="es-ES" b="1" dirty="0">
            <a:latin typeface="Verdana" pitchFamily="34" charset="0"/>
            <a:ea typeface="Verdana" pitchFamily="34" charset="0"/>
            <a:cs typeface="Verdana" pitchFamily="34" charset="0"/>
          </a:endParaRPr>
        </a:p>
      </dgm:t>
    </dgm:pt>
    <dgm:pt modelId="{9CAD9205-DAD1-4B1C-A51E-AFE0B5743B2A}" type="parTrans" cxnId="{8993F0B4-058C-48F7-A1BB-41638C7781BF}">
      <dgm:prSet/>
      <dgm:spPr/>
      <dgm:t>
        <a:bodyPr/>
        <a:lstStyle/>
        <a:p>
          <a:endParaRPr lang="es-ES" b="1">
            <a:latin typeface="Verdana" pitchFamily="34" charset="0"/>
            <a:ea typeface="Verdana" pitchFamily="34" charset="0"/>
            <a:cs typeface="Verdana" pitchFamily="34" charset="0"/>
          </a:endParaRPr>
        </a:p>
      </dgm:t>
    </dgm:pt>
    <dgm:pt modelId="{D6A6B16B-3515-47E2-9BCB-924EF9186C3B}" type="sibTrans" cxnId="{8993F0B4-058C-48F7-A1BB-41638C7781BF}">
      <dgm:prSet/>
      <dgm:spPr/>
      <dgm:t>
        <a:bodyPr/>
        <a:lstStyle/>
        <a:p>
          <a:endParaRPr lang="es-ES" b="1">
            <a:latin typeface="Verdana" pitchFamily="34" charset="0"/>
            <a:ea typeface="Verdana" pitchFamily="34" charset="0"/>
            <a:cs typeface="Verdana" pitchFamily="34" charset="0"/>
          </a:endParaRPr>
        </a:p>
      </dgm:t>
    </dgm:pt>
    <dgm:pt modelId="{11DD4E9A-68AE-403F-94A9-C6EB5F678A7E}">
      <dgm:prSet phldrT="[Texto]"/>
      <dgm:spPr/>
      <dgm:t>
        <a:bodyPr/>
        <a:lstStyle/>
        <a:p>
          <a:r>
            <a:rPr lang="es-BO" b="1" dirty="0" smtClean="0">
              <a:latin typeface="Verdana" pitchFamily="34" charset="0"/>
              <a:ea typeface="Verdana" pitchFamily="34" charset="0"/>
              <a:cs typeface="Verdana" pitchFamily="34" charset="0"/>
            </a:rPr>
            <a:t>Elaborado  utilizando los modelos, aprobados por el Órgano Rector </a:t>
          </a:r>
          <a:endParaRPr lang="es-ES" b="1" dirty="0">
            <a:latin typeface="Verdana" pitchFamily="34" charset="0"/>
            <a:ea typeface="Verdana" pitchFamily="34" charset="0"/>
            <a:cs typeface="Verdana" pitchFamily="34" charset="0"/>
          </a:endParaRPr>
        </a:p>
      </dgm:t>
    </dgm:pt>
    <dgm:pt modelId="{62CA4CC0-7CB1-49DC-A276-7C9A5B6583A2}" type="parTrans" cxnId="{4E314CE6-54C8-4C31-AE97-85A0C528FC83}">
      <dgm:prSet/>
      <dgm:spPr/>
      <dgm:t>
        <a:bodyPr/>
        <a:lstStyle/>
        <a:p>
          <a:endParaRPr lang="es-ES" b="1" dirty="0">
            <a:latin typeface="Verdana" pitchFamily="34" charset="0"/>
            <a:ea typeface="Verdana" pitchFamily="34" charset="0"/>
            <a:cs typeface="Verdana" pitchFamily="34" charset="0"/>
          </a:endParaRPr>
        </a:p>
      </dgm:t>
    </dgm:pt>
    <dgm:pt modelId="{253DBD32-D9EC-4DB6-A927-BFBC7F64CD7B}" type="sibTrans" cxnId="{4E314CE6-54C8-4C31-AE97-85A0C528FC83}">
      <dgm:prSet/>
      <dgm:spPr/>
      <dgm:t>
        <a:bodyPr/>
        <a:lstStyle/>
        <a:p>
          <a:endParaRPr lang="es-ES" b="1">
            <a:latin typeface="Verdana" pitchFamily="34" charset="0"/>
            <a:ea typeface="Verdana" pitchFamily="34" charset="0"/>
            <a:cs typeface="Verdana" pitchFamily="34" charset="0"/>
          </a:endParaRPr>
        </a:p>
      </dgm:t>
    </dgm:pt>
    <dgm:pt modelId="{D2B1E2E0-FD1F-47E8-AAFC-559A6B5504C9}">
      <dgm:prSet phldrT="[Texto]"/>
      <dgm:spPr/>
      <dgm:t>
        <a:bodyPr/>
        <a:lstStyle/>
        <a:p>
          <a:r>
            <a:rPr lang="es-ES" b="1" dirty="0" smtClean="0">
              <a:latin typeface="Verdana" pitchFamily="34" charset="0"/>
              <a:ea typeface="Verdana" pitchFamily="34" charset="0"/>
              <a:cs typeface="Verdana" pitchFamily="34" charset="0"/>
            </a:rPr>
            <a:t>Las modificaciones a ser incorporadas, al modelo, deben ser aprobadas por el Órgano Rector</a:t>
          </a:r>
          <a:endParaRPr lang="es-ES" b="1" dirty="0">
            <a:latin typeface="Verdana" pitchFamily="34" charset="0"/>
            <a:ea typeface="Verdana" pitchFamily="34" charset="0"/>
            <a:cs typeface="Verdana" pitchFamily="34" charset="0"/>
          </a:endParaRPr>
        </a:p>
      </dgm:t>
    </dgm:pt>
    <dgm:pt modelId="{196A5985-CCB2-4823-AAB7-25787BD7225D}" type="parTrans" cxnId="{CA1CAD78-CB77-464D-8D83-A861E12AAB2D}">
      <dgm:prSet/>
      <dgm:spPr/>
      <dgm:t>
        <a:bodyPr/>
        <a:lstStyle/>
        <a:p>
          <a:endParaRPr lang="es-ES" b="1" dirty="0">
            <a:latin typeface="Verdana" pitchFamily="34" charset="0"/>
            <a:ea typeface="Verdana" pitchFamily="34" charset="0"/>
            <a:cs typeface="Verdana" pitchFamily="34" charset="0"/>
          </a:endParaRPr>
        </a:p>
      </dgm:t>
    </dgm:pt>
    <dgm:pt modelId="{D6D6E46C-0D7C-4BF5-B563-B83BA44F2975}" type="sibTrans" cxnId="{CA1CAD78-CB77-464D-8D83-A861E12AAB2D}">
      <dgm:prSet/>
      <dgm:spPr/>
      <dgm:t>
        <a:bodyPr/>
        <a:lstStyle/>
        <a:p>
          <a:endParaRPr lang="es-ES" b="1">
            <a:latin typeface="Verdana" pitchFamily="34" charset="0"/>
            <a:ea typeface="Verdana" pitchFamily="34" charset="0"/>
            <a:cs typeface="Verdana" pitchFamily="34" charset="0"/>
          </a:endParaRPr>
        </a:p>
      </dgm:t>
    </dgm:pt>
    <dgm:pt modelId="{31BF47D3-26D2-4477-B706-FD6F126DA17C}">
      <dgm:prSet phldrT="[Texto]"/>
      <dgm:spPr/>
      <dgm:t>
        <a:bodyPr/>
        <a:lstStyle/>
        <a:p>
          <a:r>
            <a:rPr lang="es-BO" b="1" dirty="0" smtClean="0">
              <a:latin typeface="Verdana" pitchFamily="34" charset="0"/>
              <a:ea typeface="Verdana" pitchFamily="34" charset="0"/>
              <a:cs typeface="Verdana" pitchFamily="34" charset="0"/>
            </a:rPr>
            <a:t>Se incorpora las especificaciones técnicas o términos de referencia</a:t>
          </a:r>
          <a:endParaRPr lang="es-ES" b="1" dirty="0">
            <a:latin typeface="Verdana" pitchFamily="34" charset="0"/>
            <a:ea typeface="Verdana" pitchFamily="34" charset="0"/>
            <a:cs typeface="Verdana" pitchFamily="34" charset="0"/>
          </a:endParaRPr>
        </a:p>
      </dgm:t>
    </dgm:pt>
    <dgm:pt modelId="{055253EE-0BC4-4981-9B23-63F6A95DD196}" type="parTrans" cxnId="{729724B5-39BD-4242-BC16-097F3BC5BAB0}">
      <dgm:prSet/>
      <dgm:spPr/>
      <dgm:t>
        <a:bodyPr/>
        <a:lstStyle/>
        <a:p>
          <a:endParaRPr lang="es-ES" b="1" dirty="0">
            <a:latin typeface="Verdana" pitchFamily="34" charset="0"/>
            <a:ea typeface="Verdana" pitchFamily="34" charset="0"/>
            <a:cs typeface="Verdana" pitchFamily="34" charset="0"/>
          </a:endParaRPr>
        </a:p>
      </dgm:t>
    </dgm:pt>
    <dgm:pt modelId="{BB55E4E4-84EF-4FB3-AB45-9B75D92D0DEF}" type="sibTrans" cxnId="{729724B5-39BD-4242-BC16-097F3BC5BAB0}">
      <dgm:prSet/>
      <dgm:spPr/>
      <dgm:t>
        <a:bodyPr/>
        <a:lstStyle/>
        <a:p>
          <a:endParaRPr lang="es-ES" b="1">
            <a:latin typeface="Verdana" pitchFamily="34" charset="0"/>
            <a:ea typeface="Verdana" pitchFamily="34" charset="0"/>
            <a:cs typeface="Verdana" pitchFamily="34" charset="0"/>
          </a:endParaRPr>
        </a:p>
      </dgm:t>
    </dgm:pt>
    <dgm:pt modelId="{E8D7702B-2593-4819-B6A8-D18398C33FF8}">
      <dgm:prSet phldrT="[Texto]"/>
      <dgm:spPr/>
      <dgm:t>
        <a:bodyPr/>
        <a:lstStyle/>
        <a:p>
          <a:r>
            <a:rPr lang="es-BO" b="1" dirty="0" smtClean="0">
              <a:latin typeface="Verdana" pitchFamily="34" charset="0"/>
              <a:ea typeface="Verdana" pitchFamily="34" charset="0"/>
              <a:cs typeface="Verdana" pitchFamily="34" charset="0"/>
            </a:rPr>
            <a:t>Cuando no exista modelos, la entidad elaborará y aprobará su propio DBC</a:t>
          </a:r>
          <a:endParaRPr lang="es-ES" b="1" dirty="0">
            <a:latin typeface="Verdana" pitchFamily="34" charset="0"/>
            <a:ea typeface="Verdana" pitchFamily="34" charset="0"/>
            <a:cs typeface="Verdana" pitchFamily="34" charset="0"/>
          </a:endParaRPr>
        </a:p>
      </dgm:t>
    </dgm:pt>
    <dgm:pt modelId="{840D6386-8067-41C6-A3CC-B913F6B949DC}" type="parTrans" cxnId="{D4A35D30-D073-4032-A127-A697ED8CB039}">
      <dgm:prSet/>
      <dgm:spPr/>
      <dgm:t>
        <a:bodyPr/>
        <a:lstStyle/>
        <a:p>
          <a:endParaRPr lang="es-ES" b="1" dirty="0">
            <a:latin typeface="Verdana" pitchFamily="34" charset="0"/>
            <a:ea typeface="Verdana" pitchFamily="34" charset="0"/>
            <a:cs typeface="Verdana" pitchFamily="34" charset="0"/>
          </a:endParaRPr>
        </a:p>
      </dgm:t>
    </dgm:pt>
    <dgm:pt modelId="{A2F115C3-89C7-4DC2-A7A7-7BB44EA94324}" type="sibTrans" cxnId="{D4A35D30-D073-4032-A127-A697ED8CB039}">
      <dgm:prSet/>
      <dgm:spPr/>
      <dgm:t>
        <a:bodyPr/>
        <a:lstStyle/>
        <a:p>
          <a:endParaRPr lang="es-ES" b="1">
            <a:latin typeface="Verdana" pitchFamily="34" charset="0"/>
            <a:ea typeface="Verdana" pitchFamily="34" charset="0"/>
            <a:cs typeface="Verdana" pitchFamily="34" charset="0"/>
          </a:endParaRPr>
        </a:p>
      </dgm:t>
    </dgm:pt>
    <dgm:pt modelId="{E769C4F0-164E-46A8-ADD9-7500702A94C8}" type="pres">
      <dgm:prSet presAssocID="{600AB0E7-55EC-4C4D-97E1-E2B984AF07CF}" presName="cycle" presStyleCnt="0">
        <dgm:presLayoutVars>
          <dgm:chMax val="1"/>
          <dgm:dir/>
          <dgm:animLvl val="ctr"/>
          <dgm:resizeHandles val="exact"/>
        </dgm:presLayoutVars>
      </dgm:prSet>
      <dgm:spPr/>
      <dgm:t>
        <a:bodyPr/>
        <a:lstStyle/>
        <a:p>
          <a:endParaRPr lang="es-ES"/>
        </a:p>
      </dgm:t>
    </dgm:pt>
    <dgm:pt modelId="{9D61950C-EDF9-4D79-9ABB-33A80641B99E}" type="pres">
      <dgm:prSet presAssocID="{AC6EE14F-B2B7-41C6-9BDF-A07F20E5CB8E}" presName="centerShape" presStyleLbl="node0" presStyleIdx="0" presStyleCnt="1"/>
      <dgm:spPr/>
      <dgm:t>
        <a:bodyPr/>
        <a:lstStyle/>
        <a:p>
          <a:endParaRPr lang="es-ES"/>
        </a:p>
      </dgm:t>
    </dgm:pt>
    <dgm:pt modelId="{4A810CE7-C75B-458C-AAFA-4EF19537A3EF}" type="pres">
      <dgm:prSet presAssocID="{62CA4CC0-7CB1-49DC-A276-7C9A5B6583A2}" presName="parTrans" presStyleLbl="bgSibTrans2D1" presStyleIdx="0" presStyleCnt="4"/>
      <dgm:spPr/>
      <dgm:t>
        <a:bodyPr/>
        <a:lstStyle/>
        <a:p>
          <a:endParaRPr lang="es-ES"/>
        </a:p>
      </dgm:t>
    </dgm:pt>
    <dgm:pt modelId="{9ED983CB-AA71-4E16-A634-7A9E59DC8995}" type="pres">
      <dgm:prSet presAssocID="{11DD4E9A-68AE-403F-94A9-C6EB5F678A7E}" presName="node" presStyleLbl="node1" presStyleIdx="0" presStyleCnt="4">
        <dgm:presLayoutVars>
          <dgm:bulletEnabled val="1"/>
        </dgm:presLayoutVars>
      </dgm:prSet>
      <dgm:spPr/>
      <dgm:t>
        <a:bodyPr/>
        <a:lstStyle/>
        <a:p>
          <a:endParaRPr lang="es-ES"/>
        </a:p>
      </dgm:t>
    </dgm:pt>
    <dgm:pt modelId="{A4301A08-C685-4DD8-BBB8-BCF9863B18CD}" type="pres">
      <dgm:prSet presAssocID="{196A5985-CCB2-4823-AAB7-25787BD7225D}" presName="parTrans" presStyleLbl="bgSibTrans2D1" presStyleIdx="1" presStyleCnt="4"/>
      <dgm:spPr/>
      <dgm:t>
        <a:bodyPr/>
        <a:lstStyle/>
        <a:p>
          <a:endParaRPr lang="es-ES"/>
        </a:p>
      </dgm:t>
    </dgm:pt>
    <dgm:pt modelId="{75DA2901-962C-416A-98BC-4128D7A11B4E}" type="pres">
      <dgm:prSet presAssocID="{D2B1E2E0-FD1F-47E8-AAFC-559A6B5504C9}" presName="node" presStyleLbl="node1" presStyleIdx="1" presStyleCnt="4">
        <dgm:presLayoutVars>
          <dgm:bulletEnabled val="1"/>
        </dgm:presLayoutVars>
      </dgm:prSet>
      <dgm:spPr/>
      <dgm:t>
        <a:bodyPr/>
        <a:lstStyle/>
        <a:p>
          <a:endParaRPr lang="es-ES"/>
        </a:p>
      </dgm:t>
    </dgm:pt>
    <dgm:pt modelId="{BEA73AD6-EFBB-4657-B8E9-4D06A59EDFC4}" type="pres">
      <dgm:prSet presAssocID="{055253EE-0BC4-4981-9B23-63F6A95DD196}" presName="parTrans" presStyleLbl="bgSibTrans2D1" presStyleIdx="2" presStyleCnt="4"/>
      <dgm:spPr/>
      <dgm:t>
        <a:bodyPr/>
        <a:lstStyle/>
        <a:p>
          <a:endParaRPr lang="es-ES"/>
        </a:p>
      </dgm:t>
    </dgm:pt>
    <dgm:pt modelId="{07459400-2B0C-4ED1-99A2-49441C3F47E3}" type="pres">
      <dgm:prSet presAssocID="{31BF47D3-26D2-4477-B706-FD6F126DA17C}" presName="node" presStyleLbl="node1" presStyleIdx="2" presStyleCnt="4">
        <dgm:presLayoutVars>
          <dgm:bulletEnabled val="1"/>
        </dgm:presLayoutVars>
      </dgm:prSet>
      <dgm:spPr/>
      <dgm:t>
        <a:bodyPr/>
        <a:lstStyle/>
        <a:p>
          <a:endParaRPr lang="es-ES"/>
        </a:p>
      </dgm:t>
    </dgm:pt>
    <dgm:pt modelId="{ADE8ACC0-8998-47B7-A79D-B6555952584D}" type="pres">
      <dgm:prSet presAssocID="{840D6386-8067-41C6-A3CC-B913F6B949DC}" presName="parTrans" presStyleLbl="bgSibTrans2D1" presStyleIdx="3" presStyleCnt="4"/>
      <dgm:spPr/>
      <dgm:t>
        <a:bodyPr/>
        <a:lstStyle/>
        <a:p>
          <a:endParaRPr lang="es-ES"/>
        </a:p>
      </dgm:t>
    </dgm:pt>
    <dgm:pt modelId="{483BE5CF-AE4D-4735-8DAA-92CE6012215F}" type="pres">
      <dgm:prSet presAssocID="{E8D7702B-2593-4819-B6A8-D18398C33FF8}" presName="node" presStyleLbl="node1" presStyleIdx="3" presStyleCnt="4">
        <dgm:presLayoutVars>
          <dgm:bulletEnabled val="1"/>
        </dgm:presLayoutVars>
      </dgm:prSet>
      <dgm:spPr/>
      <dgm:t>
        <a:bodyPr/>
        <a:lstStyle/>
        <a:p>
          <a:endParaRPr lang="es-ES"/>
        </a:p>
      </dgm:t>
    </dgm:pt>
  </dgm:ptLst>
  <dgm:cxnLst>
    <dgm:cxn modelId="{24965926-BD05-406F-9131-A3CCD1CFCF80}" type="presOf" srcId="{62CA4CC0-7CB1-49DC-A276-7C9A5B6583A2}" destId="{4A810CE7-C75B-458C-AAFA-4EF19537A3EF}" srcOrd="0" destOrd="0" presId="urn:microsoft.com/office/officeart/2005/8/layout/radial4"/>
    <dgm:cxn modelId="{5E9D71E0-46A2-443E-9C2E-CFF8A7DF368A}" type="presOf" srcId="{600AB0E7-55EC-4C4D-97E1-E2B984AF07CF}" destId="{E769C4F0-164E-46A8-ADD9-7500702A94C8}" srcOrd="0" destOrd="0" presId="urn:microsoft.com/office/officeart/2005/8/layout/radial4"/>
    <dgm:cxn modelId="{005E5562-C495-4F88-9461-B6DB54BE788C}" type="presOf" srcId="{840D6386-8067-41C6-A3CC-B913F6B949DC}" destId="{ADE8ACC0-8998-47B7-A79D-B6555952584D}" srcOrd="0" destOrd="0" presId="urn:microsoft.com/office/officeart/2005/8/layout/radial4"/>
    <dgm:cxn modelId="{9258E040-3BF8-4195-8379-48A3EB52529B}" type="presOf" srcId="{E8D7702B-2593-4819-B6A8-D18398C33FF8}" destId="{483BE5CF-AE4D-4735-8DAA-92CE6012215F}" srcOrd="0" destOrd="0" presId="urn:microsoft.com/office/officeart/2005/8/layout/radial4"/>
    <dgm:cxn modelId="{6CF61DCA-C84B-468F-8F48-5A50024E6DA8}" type="presOf" srcId="{D2B1E2E0-FD1F-47E8-AAFC-559A6B5504C9}" destId="{75DA2901-962C-416A-98BC-4128D7A11B4E}" srcOrd="0" destOrd="0" presId="urn:microsoft.com/office/officeart/2005/8/layout/radial4"/>
    <dgm:cxn modelId="{8993F0B4-058C-48F7-A1BB-41638C7781BF}" srcId="{600AB0E7-55EC-4C4D-97E1-E2B984AF07CF}" destId="{AC6EE14F-B2B7-41C6-9BDF-A07F20E5CB8E}" srcOrd="0" destOrd="0" parTransId="{9CAD9205-DAD1-4B1C-A51E-AFE0B5743B2A}" sibTransId="{D6A6B16B-3515-47E2-9BCB-924EF9186C3B}"/>
    <dgm:cxn modelId="{CCA80B06-CAA4-45AD-A00E-131BE8B7C98D}" type="presOf" srcId="{055253EE-0BC4-4981-9B23-63F6A95DD196}" destId="{BEA73AD6-EFBB-4657-B8E9-4D06A59EDFC4}" srcOrd="0" destOrd="0" presId="urn:microsoft.com/office/officeart/2005/8/layout/radial4"/>
    <dgm:cxn modelId="{729724B5-39BD-4242-BC16-097F3BC5BAB0}" srcId="{AC6EE14F-B2B7-41C6-9BDF-A07F20E5CB8E}" destId="{31BF47D3-26D2-4477-B706-FD6F126DA17C}" srcOrd="2" destOrd="0" parTransId="{055253EE-0BC4-4981-9B23-63F6A95DD196}" sibTransId="{BB55E4E4-84EF-4FB3-AB45-9B75D92D0DEF}"/>
    <dgm:cxn modelId="{D4A35D30-D073-4032-A127-A697ED8CB039}" srcId="{AC6EE14F-B2B7-41C6-9BDF-A07F20E5CB8E}" destId="{E8D7702B-2593-4819-B6A8-D18398C33FF8}" srcOrd="3" destOrd="0" parTransId="{840D6386-8067-41C6-A3CC-B913F6B949DC}" sibTransId="{A2F115C3-89C7-4DC2-A7A7-7BB44EA94324}"/>
    <dgm:cxn modelId="{0A990B48-834C-4B6C-9C5D-318CC19566CE}" type="presOf" srcId="{11DD4E9A-68AE-403F-94A9-C6EB5F678A7E}" destId="{9ED983CB-AA71-4E16-A634-7A9E59DC8995}" srcOrd="0" destOrd="0" presId="urn:microsoft.com/office/officeart/2005/8/layout/radial4"/>
    <dgm:cxn modelId="{B9016874-9DF3-4305-845E-AFB13928905F}" type="presOf" srcId="{196A5985-CCB2-4823-AAB7-25787BD7225D}" destId="{A4301A08-C685-4DD8-BBB8-BCF9863B18CD}" srcOrd="0" destOrd="0" presId="urn:microsoft.com/office/officeart/2005/8/layout/radial4"/>
    <dgm:cxn modelId="{C14B45FA-0BD7-4D51-98D6-18C56AC82C36}" type="presOf" srcId="{31BF47D3-26D2-4477-B706-FD6F126DA17C}" destId="{07459400-2B0C-4ED1-99A2-49441C3F47E3}" srcOrd="0" destOrd="0" presId="urn:microsoft.com/office/officeart/2005/8/layout/radial4"/>
    <dgm:cxn modelId="{CA1CAD78-CB77-464D-8D83-A861E12AAB2D}" srcId="{AC6EE14F-B2B7-41C6-9BDF-A07F20E5CB8E}" destId="{D2B1E2E0-FD1F-47E8-AAFC-559A6B5504C9}" srcOrd="1" destOrd="0" parTransId="{196A5985-CCB2-4823-AAB7-25787BD7225D}" sibTransId="{D6D6E46C-0D7C-4BF5-B563-B83BA44F2975}"/>
    <dgm:cxn modelId="{4E314CE6-54C8-4C31-AE97-85A0C528FC83}" srcId="{AC6EE14F-B2B7-41C6-9BDF-A07F20E5CB8E}" destId="{11DD4E9A-68AE-403F-94A9-C6EB5F678A7E}" srcOrd="0" destOrd="0" parTransId="{62CA4CC0-7CB1-49DC-A276-7C9A5B6583A2}" sibTransId="{253DBD32-D9EC-4DB6-A927-BFBC7F64CD7B}"/>
    <dgm:cxn modelId="{61E67501-F02C-409C-BC84-7FA1F5237381}" type="presOf" srcId="{AC6EE14F-B2B7-41C6-9BDF-A07F20E5CB8E}" destId="{9D61950C-EDF9-4D79-9ABB-33A80641B99E}" srcOrd="0" destOrd="0" presId="urn:microsoft.com/office/officeart/2005/8/layout/radial4"/>
    <dgm:cxn modelId="{021D77D4-123B-4D17-846D-02902B04AE72}" type="presParOf" srcId="{E769C4F0-164E-46A8-ADD9-7500702A94C8}" destId="{9D61950C-EDF9-4D79-9ABB-33A80641B99E}" srcOrd="0" destOrd="0" presId="urn:microsoft.com/office/officeart/2005/8/layout/radial4"/>
    <dgm:cxn modelId="{8FEF5215-EDA1-4B3C-8492-D2C2083604DB}" type="presParOf" srcId="{E769C4F0-164E-46A8-ADD9-7500702A94C8}" destId="{4A810CE7-C75B-458C-AAFA-4EF19537A3EF}" srcOrd="1" destOrd="0" presId="urn:microsoft.com/office/officeart/2005/8/layout/radial4"/>
    <dgm:cxn modelId="{9C84D8D5-4707-4289-BC0E-25158B49FAB7}" type="presParOf" srcId="{E769C4F0-164E-46A8-ADD9-7500702A94C8}" destId="{9ED983CB-AA71-4E16-A634-7A9E59DC8995}" srcOrd="2" destOrd="0" presId="urn:microsoft.com/office/officeart/2005/8/layout/radial4"/>
    <dgm:cxn modelId="{6FF51E70-0D5C-4B6A-9125-29C36ED6839F}" type="presParOf" srcId="{E769C4F0-164E-46A8-ADD9-7500702A94C8}" destId="{A4301A08-C685-4DD8-BBB8-BCF9863B18CD}" srcOrd="3" destOrd="0" presId="urn:microsoft.com/office/officeart/2005/8/layout/radial4"/>
    <dgm:cxn modelId="{202764E1-2438-4D3B-9C92-F414D1CB02B0}" type="presParOf" srcId="{E769C4F0-164E-46A8-ADD9-7500702A94C8}" destId="{75DA2901-962C-416A-98BC-4128D7A11B4E}" srcOrd="4" destOrd="0" presId="urn:microsoft.com/office/officeart/2005/8/layout/radial4"/>
    <dgm:cxn modelId="{63C7AD8F-73D1-482B-9424-5283A6B15E9F}" type="presParOf" srcId="{E769C4F0-164E-46A8-ADD9-7500702A94C8}" destId="{BEA73AD6-EFBB-4657-B8E9-4D06A59EDFC4}" srcOrd="5" destOrd="0" presId="urn:microsoft.com/office/officeart/2005/8/layout/radial4"/>
    <dgm:cxn modelId="{9B774E80-0016-4F84-89D3-FB80CCFB7372}" type="presParOf" srcId="{E769C4F0-164E-46A8-ADD9-7500702A94C8}" destId="{07459400-2B0C-4ED1-99A2-49441C3F47E3}" srcOrd="6" destOrd="0" presId="urn:microsoft.com/office/officeart/2005/8/layout/radial4"/>
    <dgm:cxn modelId="{73642847-9E23-423F-A08E-017074E9EF33}" type="presParOf" srcId="{E769C4F0-164E-46A8-ADD9-7500702A94C8}" destId="{ADE8ACC0-8998-47B7-A79D-B6555952584D}" srcOrd="7" destOrd="0" presId="urn:microsoft.com/office/officeart/2005/8/layout/radial4"/>
    <dgm:cxn modelId="{30127558-87C7-43E6-B420-A446DE0AC7CC}" type="presParOf" srcId="{E769C4F0-164E-46A8-ADD9-7500702A94C8}" destId="{483BE5CF-AE4D-4735-8DAA-92CE6012215F}"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C87F48-5FAD-485B-ACFC-AF82944BA192}"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BO"/>
        </a:p>
      </dgm:t>
    </dgm:pt>
    <dgm:pt modelId="{32DCCB29-0A4A-4C46-9867-0DD6C931D77F}">
      <dgm:prSet phldrT="[Texto]" custT="1">
        <dgm:style>
          <a:lnRef idx="3">
            <a:schemeClr val="lt1"/>
          </a:lnRef>
          <a:fillRef idx="1">
            <a:schemeClr val="dk1"/>
          </a:fillRef>
          <a:effectRef idx="1">
            <a:schemeClr val="dk1"/>
          </a:effectRef>
          <a:fontRef idx="minor">
            <a:schemeClr val="lt1"/>
          </a:fontRef>
        </dgm:style>
      </dgm:prSet>
      <dgm:spPr>
        <a:solidFill>
          <a:schemeClr val="accent1">
            <a:lumMod val="75000"/>
          </a:schemeClr>
        </a:solidFill>
      </dgm:spPr>
      <dgm:t>
        <a:bodyPr/>
        <a:lstStyle/>
        <a:p>
          <a:r>
            <a:rPr lang="es-BO" sz="1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MODALIDAD</a:t>
          </a:r>
          <a:r>
            <a:rPr lang="es-BO" sz="14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 ANPE</a:t>
          </a:r>
          <a:endParaRPr lang="es-BO" sz="14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E8B42CF6-891B-4053-B029-E1256EFAD50B}" type="parTrans" cxnId="{171EAE7B-FE24-4464-B070-584B0FF36311}">
      <dgm:prSet/>
      <dgm:spPr/>
      <dgm:t>
        <a:bodyPr/>
        <a:lstStyle/>
        <a:p>
          <a:endParaRPr lang="es-BO" sz="1400" b="1">
            <a:latin typeface="Verdana" pitchFamily="34" charset="0"/>
            <a:ea typeface="Verdana" pitchFamily="34" charset="0"/>
            <a:cs typeface="Verdana" pitchFamily="34" charset="0"/>
          </a:endParaRPr>
        </a:p>
      </dgm:t>
    </dgm:pt>
    <dgm:pt modelId="{DB8D5289-49E0-41FE-9611-14A437D1C75F}" type="sibTrans" cxnId="{171EAE7B-FE24-4464-B070-584B0FF36311}">
      <dgm:prSet/>
      <dgm:spPr/>
      <dgm:t>
        <a:bodyPr/>
        <a:lstStyle/>
        <a:p>
          <a:endParaRPr lang="es-BO" sz="1400" b="1">
            <a:latin typeface="Verdana" pitchFamily="34" charset="0"/>
            <a:ea typeface="Verdana" pitchFamily="34" charset="0"/>
            <a:cs typeface="Verdana" pitchFamily="34" charset="0"/>
          </a:endParaRPr>
        </a:p>
      </dgm:t>
    </dgm:pt>
    <dgm:pt modelId="{32FF5E9A-D7B6-4244-AFBB-C0E9D2F61F55}">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100" b="1" dirty="0" smtClean="0">
              <a:latin typeface="Verdana" pitchFamily="34" charset="0"/>
              <a:ea typeface="Verdana" pitchFamily="34" charset="0"/>
              <a:cs typeface="Verdana" pitchFamily="34" charset="0"/>
            </a:rPr>
            <a:t>Para Adquisición de Bienes</a:t>
          </a:r>
        </a:p>
      </dgm:t>
    </dgm:pt>
    <dgm:pt modelId="{EAF9244A-4870-4731-BEAE-240DE0D902BE}" type="parTrans" cxnId="{AC6FA6B1-2873-4C5F-961F-E22EEDD1D176}">
      <dgm:prSet/>
      <dgm:spPr/>
      <dgm:t>
        <a:bodyPr/>
        <a:lstStyle/>
        <a:p>
          <a:endParaRPr lang="es-BO" sz="1100" b="1" dirty="0">
            <a:latin typeface="Verdana" pitchFamily="34" charset="0"/>
            <a:ea typeface="Verdana" pitchFamily="34" charset="0"/>
            <a:cs typeface="Verdana" pitchFamily="34" charset="0"/>
          </a:endParaRPr>
        </a:p>
      </dgm:t>
    </dgm:pt>
    <dgm:pt modelId="{CF61447A-29A0-4330-B000-16A7CF119EFA}" type="sibTrans" cxnId="{AC6FA6B1-2873-4C5F-961F-E22EEDD1D176}">
      <dgm:prSet/>
      <dgm:spPr/>
      <dgm:t>
        <a:bodyPr/>
        <a:lstStyle/>
        <a:p>
          <a:endParaRPr lang="es-BO" sz="1400" b="1">
            <a:latin typeface="Verdana" pitchFamily="34" charset="0"/>
            <a:ea typeface="Verdana" pitchFamily="34" charset="0"/>
            <a:cs typeface="Verdana" pitchFamily="34" charset="0"/>
          </a:endParaRPr>
        </a:p>
      </dgm:t>
    </dgm:pt>
    <dgm:pt modelId="{5A98BD7A-A190-4B2E-88CA-E05F77358FAC}">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100" b="1" dirty="0" smtClean="0">
              <a:latin typeface="Verdana" pitchFamily="34" charset="0"/>
              <a:ea typeface="Verdana" pitchFamily="34" charset="0"/>
              <a:cs typeface="Verdana" pitchFamily="34" charset="0"/>
            </a:rPr>
            <a:t>Para Contratación de Obras</a:t>
          </a:r>
          <a:endParaRPr lang="es-BO" sz="1100" b="1" dirty="0">
            <a:latin typeface="Verdana" pitchFamily="34" charset="0"/>
            <a:ea typeface="Verdana" pitchFamily="34" charset="0"/>
            <a:cs typeface="Verdana" pitchFamily="34" charset="0"/>
          </a:endParaRPr>
        </a:p>
      </dgm:t>
    </dgm:pt>
    <dgm:pt modelId="{C9B4A0BB-BC0B-46C3-98EB-C336AC1D1393}" type="parTrans" cxnId="{14EFB0BF-E848-4742-A116-51F6A114EC18}">
      <dgm:prSet/>
      <dgm:spPr/>
      <dgm:t>
        <a:bodyPr/>
        <a:lstStyle/>
        <a:p>
          <a:endParaRPr lang="es-BO" sz="1100" b="1" dirty="0">
            <a:latin typeface="Verdana" pitchFamily="34" charset="0"/>
            <a:ea typeface="Verdana" pitchFamily="34" charset="0"/>
            <a:cs typeface="Verdana" pitchFamily="34" charset="0"/>
          </a:endParaRPr>
        </a:p>
      </dgm:t>
    </dgm:pt>
    <dgm:pt modelId="{75E49672-6D35-483A-81D6-751F04683172}" type="sibTrans" cxnId="{14EFB0BF-E848-4742-A116-51F6A114EC18}">
      <dgm:prSet/>
      <dgm:spPr/>
      <dgm:t>
        <a:bodyPr/>
        <a:lstStyle/>
        <a:p>
          <a:endParaRPr lang="es-BO" sz="1400" b="1">
            <a:latin typeface="Verdana" pitchFamily="34" charset="0"/>
            <a:ea typeface="Verdana" pitchFamily="34" charset="0"/>
            <a:cs typeface="Verdana" pitchFamily="34" charset="0"/>
          </a:endParaRPr>
        </a:p>
      </dgm:t>
    </dgm:pt>
    <dgm:pt modelId="{7655D5B7-CE91-40AC-8FF8-94DAEA075AD5}">
      <dgm:prSet phldrT="[Texto]" custT="1">
        <dgm:style>
          <a:lnRef idx="3">
            <a:schemeClr val="lt1"/>
          </a:lnRef>
          <a:fillRef idx="1">
            <a:schemeClr val="dk1"/>
          </a:fillRef>
          <a:effectRef idx="1">
            <a:schemeClr val="dk1"/>
          </a:effectRef>
          <a:fontRef idx="minor">
            <a:schemeClr val="lt1"/>
          </a:fontRef>
        </dgm:style>
      </dgm:prSet>
      <dgm:spPr>
        <a:solidFill>
          <a:schemeClr val="accent1">
            <a:lumMod val="75000"/>
          </a:schemeClr>
        </a:solidFill>
      </dgm:spPr>
      <dgm:t>
        <a:bodyPr/>
        <a:lstStyle/>
        <a:p>
          <a:r>
            <a:rPr lang="es-BO" sz="1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MODALIDAD</a:t>
          </a:r>
          <a:r>
            <a:rPr lang="es-BO" sz="14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 LICITACIÓN PÚBLICA</a:t>
          </a:r>
          <a:endParaRPr lang="es-BO" sz="14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0BB07D4D-1A45-4EFF-8804-A6451CB00022}" type="parTrans" cxnId="{6E1E7749-1EC4-4D07-893A-432C18129A61}">
      <dgm:prSet/>
      <dgm:spPr/>
      <dgm:t>
        <a:bodyPr/>
        <a:lstStyle/>
        <a:p>
          <a:endParaRPr lang="es-BO" sz="1400" b="1">
            <a:latin typeface="Verdana" pitchFamily="34" charset="0"/>
            <a:ea typeface="Verdana" pitchFamily="34" charset="0"/>
            <a:cs typeface="Verdana" pitchFamily="34" charset="0"/>
          </a:endParaRPr>
        </a:p>
      </dgm:t>
    </dgm:pt>
    <dgm:pt modelId="{ED20EB0B-FF95-41A8-92B7-07B98552598E}" type="sibTrans" cxnId="{6E1E7749-1EC4-4D07-893A-432C18129A61}">
      <dgm:prSet/>
      <dgm:spPr/>
      <dgm:t>
        <a:bodyPr/>
        <a:lstStyle/>
        <a:p>
          <a:endParaRPr lang="es-BO" sz="1400" b="1">
            <a:latin typeface="Verdana" pitchFamily="34" charset="0"/>
            <a:ea typeface="Verdana" pitchFamily="34" charset="0"/>
            <a:cs typeface="Verdana" pitchFamily="34" charset="0"/>
          </a:endParaRPr>
        </a:p>
      </dgm:t>
    </dgm:pt>
    <dgm:pt modelId="{12701322-2D85-4E9A-9040-DCACB9C4D96A}">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100" b="1" dirty="0" smtClean="0">
              <a:latin typeface="Verdana" pitchFamily="34" charset="0"/>
              <a:ea typeface="Verdana" pitchFamily="34" charset="0"/>
              <a:cs typeface="Verdana" pitchFamily="34" charset="0"/>
            </a:rPr>
            <a:t>Para Adquisición de Bienes</a:t>
          </a:r>
          <a:endParaRPr lang="es-BO" sz="1100" b="1" dirty="0">
            <a:latin typeface="Verdana" pitchFamily="34" charset="0"/>
            <a:ea typeface="Verdana" pitchFamily="34" charset="0"/>
            <a:cs typeface="Verdana" pitchFamily="34" charset="0"/>
          </a:endParaRPr>
        </a:p>
      </dgm:t>
    </dgm:pt>
    <dgm:pt modelId="{E4B6A05F-7DC9-4F35-9B1B-9025F6308B74}" type="parTrans" cxnId="{1AB5F306-03B4-48AA-B70A-E40D8874E724}">
      <dgm:prSet/>
      <dgm:spPr/>
      <dgm:t>
        <a:bodyPr/>
        <a:lstStyle/>
        <a:p>
          <a:endParaRPr lang="es-BO" sz="1100" b="1" dirty="0">
            <a:latin typeface="Verdana" pitchFamily="34" charset="0"/>
            <a:ea typeface="Verdana" pitchFamily="34" charset="0"/>
            <a:cs typeface="Verdana" pitchFamily="34" charset="0"/>
          </a:endParaRPr>
        </a:p>
      </dgm:t>
    </dgm:pt>
    <dgm:pt modelId="{3B3BD5F7-7101-4FEE-8A7A-53B98ABD180A}" type="sibTrans" cxnId="{1AB5F306-03B4-48AA-B70A-E40D8874E724}">
      <dgm:prSet/>
      <dgm:spPr/>
      <dgm:t>
        <a:bodyPr/>
        <a:lstStyle/>
        <a:p>
          <a:endParaRPr lang="es-BO" sz="1400" b="1">
            <a:latin typeface="Verdana" pitchFamily="34" charset="0"/>
            <a:ea typeface="Verdana" pitchFamily="34" charset="0"/>
            <a:cs typeface="Verdana" pitchFamily="34" charset="0"/>
          </a:endParaRPr>
        </a:p>
      </dgm:t>
    </dgm:pt>
    <dgm:pt modelId="{A8C64E0F-013B-43AA-8C48-50C2BC90EA03}">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100" b="1" dirty="0" smtClean="0">
              <a:latin typeface="Verdana" pitchFamily="34" charset="0"/>
              <a:ea typeface="Verdana" pitchFamily="34" charset="0"/>
              <a:cs typeface="Verdana" pitchFamily="34" charset="0"/>
            </a:rPr>
            <a:t>Para Contratación de Obras</a:t>
          </a:r>
          <a:endParaRPr lang="es-BO" sz="1100" b="1" dirty="0">
            <a:latin typeface="Verdana" pitchFamily="34" charset="0"/>
            <a:ea typeface="Verdana" pitchFamily="34" charset="0"/>
            <a:cs typeface="Verdana" pitchFamily="34" charset="0"/>
          </a:endParaRPr>
        </a:p>
      </dgm:t>
    </dgm:pt>
    <dgm:pt modelId="{43BE7BA6-2900-4375-84E2-08F6B3F48F2A}" type="parTrans" cxnId="{BEEFE487-E041-43BB-9712-735A3438D95D}">
      <dgm:prSet/>
      <dgm:spPr/>
      <dgm:t>
        <a:bodyPr/>
        <a:lstStyle/>
        <a:p>
          <a:endParaRPr lang="es-BO" sz="1100" b="1" dirty="0">
            <a:latin typeface="Verdana" pitchFamily="34" charset="0"/>
            <a:ea typeface="Verdana" pitchFamily="34" charset="0"/>
            <a:cs typeface="Verdana" pitchFamily="34" charset="0"/>
          </a:endParaRPr>
        </a:p>
      </dgm:t>
    </dgm:pt>
    <dgm:pt modelId="{236E95BE-7553-4DD2-B4D4-EEDCFAC9110C}" type="sibTrans" cxnId="{BEEFE487-E041-43BB-9712-735A3438D95D}">
      <dgm:prSet/>
      <dgm:spPr/>
      <dgm:t>
        <a:bodyPr/>
        <a:lstStyle/>
        <a:p>
          <a:endParaRPr lang="es-BO" sz="1400" b="1">
            <a:latin typeface="Verdana" pitchFamily="34" charset="0"/>
            <a:ea typeface="Verdana" pitchFamily="34" charset="0"/>
            <a:cs typeface="Verdana" pitchFamily="34" charset="0"/>
          </a:endParaRPr>
        </a:p>
      </dgm:t>
    </dgm:pt>
    <dgm:pt modelId="{AFD81388-4437-4B31-A066-A79B161D28F1}">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100" b="1" dirty="0" smtClean="0">
              <a:latin typeface="Verdana" pitchFamily="34" charset="0"/>
              <a:ea typeface="Verdana" pitchFamily="34" charset="0"/>
              <a:cs typeface="Verdana" pitchFamily="34" charset="0"/>
            </a:rPr>
            <a:t>De Servicios Generales</a:t>
          </a:r>
          <a:endParaRPr lang="es-BO" sz="1100" b="1" dirty="0">
            <a:latin typeface="Verdana" pitchFamily="34" charset="0"/>
            <a:ea typeface="Verdana" pitchFamily="34" charset="0"/>
            <a:cs typeface="Verdana" pitchFamily="34" charset="0"/>
          </a:endParaRPr>
        </a:p>
      </dgm:t>
    </dgm:pt>
    <dgm:pt modelId="{9DE64862-68D7-4E86-8B1C-DED1D47ECB5A}" type="parTrans" cxnId="{FD5ABDEA-F68F-408A-8E96-D43C2F02ED2A}">
      <dgm:prSet/>
      <dgm:spPr/>
      <dgm:t>
        <a:bodyPr/>
        <a:lstStyle/>
        <a:p>
          <a:endParaRPr lang="es-BO" sz="1100" b="1" dirty="0">
            <a:latin typeface="Verdana" pitchFamily="34" charset="0"/>
            <a:ea typeface="Verdana" pitchFamily="34" charset="0"/>
            <a:cs typeface="Verdana" pitchFamily="34" charset="0"/>
          </a:endParaRPr>
        </a:p>
      </dgm:t>
    </dgm:pt>
    <dgm:pt modelId="{4082C44E-D330-430F-942D-C991064970F0}" type="sibTrans" cxnId="{FD5ABDEA-F68F-408A-8E96-D43C2F02ED2A}">
      <dgm:prSet/>
      <dgm:spPr/>
      <dgm:t>
        <a:bodyPr/>
        <a:lstStyle/>
        <a:p>
          <a:endParaRPr lang="es-BO" sz="1400" b="1">
            <a:latin typeface="Verdana" pitchFamily="34" charset="0"/>
            <a:ea typeface="Verdana" pitchFamily="34" charset="0"/>
            <a:cs typeface="Verdana" pitchFamily="34" charset="0"/>
          </a:endParaRPr>
        </a:p>
      </dgm:t>
    </dgm:pt>
    <dgm:pt modelId="{150C76FF-3B6C-4AF2-BF0D-273075E4535F}">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100" b="1" dirty="0" smtClean="0">
              <a:latin typeface="Verdana" pitchFamily="34" charset="0"/>
              <a:ea typeface="Verdana" pitchFamily="34" charset="0"/>
              <a:cs typeface="Verdana" pitchFamily="34" charset="0"/>
            </a:rPr>
            <a:t>De Servicios de Consultoría para Empresas Consultoras</a:t>
          </a:r>
          <a:endParaRPr lang="es-BO" sz="1100" b="1" dirty="0">
            <a:latin typeface="Verdana" pitchFamily="34" charset="0"/>
            <a:ea typeface="Verdana" pitchFamily="34" charset="0"/>
            <a:cs typeface="Verdana" pitchFamily="34" charset="0"/>
          </a:endParaRPr>
        </a:p>
      </dgm:t>
    </dgm:pt>
    <dgm:pt modelId="{AEFB651D-76B1-4CD8-AAE5-41040321DDC1}" type="parTrans" cxnId="{67C2B7AF-620B-43AA-8BC1-567B726CFD7B}">
      <dgm:prSet/>
      <dgm:spPr/>
      <dgm:t>
        <a:bodyPr/>
        <a:lstStyle/>
        <a:p>
          <a:endParaRPr lang="es-BO" sz="1100" b="1" dirty="0">
            <a:latin typeface="Verdana" pitchFamily="34" charset="0"/>
            <a:ea typeface="Verdana" pitchFamily="34" charset="0"/>
            <a:cs typeface="Verdana" pitchFamily="34" charset="0"/>
          </a:endParaRPr>
        </a:p>
      </dgm:t>
    </dgm:pt>
    <dgm:pt modelId="{7965CB64-A8EA-408A-88CA-0BB5C115E1B5}" type="sibTrans" cxnId="{67C2B7AF-620B-43AA-8BC1-567B726CFD7B}">
      <dgm:prSet/>
      <dgm:spPr/>
      <dgm:t>
        <a:bodyPr/>
        <a:lstStyle/>
        <a:p>
          <a:endParaRPr lang="es-BO" sz="1400" b="1">
            <a:latin typeface="Verdana" pitchFamily="34" charset="0"/>
            <a:ea typeface="Verdana" pitchFamily="34" charset="0"/>
            <a:cs typeface="Verdana" pitchFamily="34" charset="0"/>
          </a:endParaRPr>
        </a:p>
      </dgm:t>
    </dgm:pt>
    <dgm:pt modelId="{CA09D318-FBEC-4877-8C64-600528429024}">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100" b="1" dirty="0" smtClean="0">
              <a:solidFill>
                <a:schemeClr val="tx1"/>
              </a:solidFill>
              <a:latin typeface="Verdana" pitchFamily="34" charset="0"/>
              <a:ea typeface="Verdana" pitchFamily="34" charset="0"/>
              <a:cs typeface="Verdana" pitchFamily="34" charset="0"/>
            </a:rPr>
            <a:t>De Servicios de Consultoría Individual</a:t>
          </a:r>
          <a:endParaRPr lang="es-BO" sz="1100" b="1" dirty="0">
            <a:solidFill>
              <a:schemeClr val="tx1"/>
            </a:solidFill>
            <a:latin typeface="Verdana" pitchFamily="34" charset="0"/>
            <a:ea typeface="Verdana" pitchFamily="34" charset="0"/>
            <a:cs typeface="Verdana" pitchFamily="34" charset="0"/>
          </a:endParaRPr>
        </a:p>
      </dgm:t>
    </dgm:pt>
    <dgm:pt modelId="{5299EC75-B094-4CED-B443-263FC58E5708}" type="parTrans" cxnId="{5BEAE4B6-D82D-4B90-B901-AF46E5A76113}">
      <dgm:prSet/>
      <dgm:spPr/>
      <dgm:t>
        <a:bodyPr/>
        <a:lstStyle/>
        <a:p>
          <a:endParaRPr lang="es-BO" sz="1100" b="1" dirty="0">
            <a:latin typeface="Verdana" pitchFamily="34" charset="0"/>
            <a:ea typeface="Verdana" pitchFamily="34" charset="0"/>
            <a:cs typeface="Verdana" pitchFamily="34" charset="0"/>
          </a:endParaRPr>
        </a:p>
      </dgm:t>
    </dgm:pt>
    <dgm:pt modelId="{6FC04994-9F3D-4B9F-ABC7-5DD1E590D7F2}" type="sibTrans" cxnId="{5BEAE4B6-D82D-4B90-B901-AF46E5A76113}">
      <dgm:prSet/>
      <dgm:spPr/>
      <dgm:t>
        <a:bodyPr/>
        <a:lstStyle/>
        <a:p>
          <a:endParaRPr lang="es-BO" sz="1400" b="1">
            <a:latin typeface="Verdana" pitchFamily="34" charset="0"/>
            <a:ea typeface="Verdana" pitchFamily="34" charset="0"/>
            <a:cs typeface="Verdana" pitchFamily="34" charset="0"/>
          </a:endParaRPr>
        </a:p>
      </dgm:t>
    </dgm:pt>
    <dgm:pt modelId="{24BD1D56-E809-4C87-A217-F5F9C074F063}">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100" b="1" dirty="0" smtClean="0">
              <a:solidFill>
                <a:schemeClr val="tx1"/>
              </a:solidFill>
              <a:latin typeface="Verdana" pitchFamily="34" charset="0"/>
              <a:ea typeface="Verdana" pitchFamily="34" charset="0"/>
              <a:cs typeface="Verdana" pitchFamily="34" charset="0"/>
            </a:rPr>
            <a:t>De Servicios de Supervisión Técnica</a:t>
          </a:r>
          <a:endParaRPr lang="es-BO" sz="1100" b="1" dirty="0">
            <a:solidFill>
              <a:schemeClr val="tx1"/>
            </a:solidFill>
            <a:latin typeface="Verdana" pitchFamily="34" charset="0"/>
            <a:ea typeface="Verdana" pitchFamily="34" charset="0"/>
            <a:cs typeface="Verdana" pitchFamily="34" charset="0"/>
          </a:endParaRPr>
        </a:p>
      </dgm:t>
    </dgm:pt>
    <dgm:pt modelId="{3C03F2DE-CD9C-45F8-ACEB-08F1670ACAEE}" type="parTrans" cxnId="{E1F49C1E-8324-4BE8-BCF6-18BB1CC4377E}">
      <dgm:prSet/>
      <dgm:spPr/>
      <dgm:t>
        <a:bodyPr/>
        <a:lstStyle/>
        <a:p>
          <a:endParaRPr lang="es-BO" sz="1100" b="1" dirty="0">
            <a:latin typeface="Verdana" pitchFamily="34" charset="0"/>
            <a:ea typeface="Verdana" pitchFamily="34" charset="0"/>
            <a:cs typeface="Verdana" pitchFamily="34" charset="0"/>
          </a:endParaRPr>
        </a:p>
      </dgm:t>
    </dgm:pt>
    <dgm:pt modelId="{E15FAEC6-6958-450E-8450-33F58F49CDE2}" type="sibTrans" cxnId="{E1F49C1E-8324-4BE8-BCF6-18BB1CC4377E}">
      <dgm:prSet/>
      <dgm:spPr/>
      <dgm:t>
        <a:bodyPr/>
        <a:lstStyle/>
        <a:p>
          <a:endParaRPr lang="es-BO" sz="1400" b="1">
            <a:latin typeface="Verdana" pitchFamily="34" charset="0"/>
            <a:ea typeface="Verdana" pitchFamily="34" charset="0"/>
            <a:cs typeface="Verdana" pitchFamily="34" charset="0"/>
          </a:endParaRPr>
        </a:p>
      </dgm:t>
    </dgm:pt>
    <dgm:pt modelId="{F8351022-8BEB-4F49-A360-7BCEF9D9C06C}">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100" b="1" dirty="0" smtClean="0">
              <a:latin typeface="Verdana" pitchFamily="34" charset="0"/>
              <a:ea typeface="Verdana" pitchFamily="34" charset="0"/>
              <a:cs typeface="Verdana" pitchFamily="34" charset="0"/>
            </a:rPr>
            <a:t>Para Contratación de Seguros</a:t>
          </a:r>
          <a:endParaRPr lang="es-BO" sz="1100" b="1" dirty="0">
            <a:latin typeface="Verdana" pitchFamily="34" charset="0"/>
            <a:ea typeface="Verdana" pitchFamily="34" charset="0"/>
            <a:cs typeface="Verdana" pitchFamily="34" charset="0"/>
          </a:endParaRPr>
        </a:p>
      </dgm:t>
    </dgm:pt>
    <dgm:pt modelId="{92CE62FF-BB20-4DE2-B60F-D69BBC781350}" type="parTrans" cxnId="{00ABFA7B-80AF-4FB3-91E3-399D28D51B7E}">
      <dgm:prSet/>
      <dgm:spPr/>
      <dgm:t>
        <a:bodyPr/>
        <a:lstStyle/>
        <a:p>
          <a:endParaRPr lang="es-BO" sz="1100" b="1" dirty="0">
            <a:latin typeface="Verdana" pitchFamily="34" charset="0"/>
            <a:ea typeface="Verdana" pitchFamily="34" charset="0"/>
            <a:cs typeface="Verdana" pitchFamily="34" charset="0"/>
          </a:endParaRPr>
        </a:p>
      </dgm:t>
    </dgm:pt>
    <dgm:pt modelId="{2515B3AB-EB95-44AA-85FD-E73F7C3F8D34}" type="sibTrans" cxnId="{00ABFA7B-80AF-4FB3-91E3-399D28D51B7E}">
      <dgm:prSet/>
      <dgm:spPr/>
      <dgm:t>
        <a:bodyPr/>
        <a:lstStyle/>
        <a:p>
          <a:endParaRPr lang="es-BO" sz="1400" b="1">
            <a:latin typeface="Verdana" pitchFamily="34" charset="0"/>
            <a:ea typeface="Verdana" pitchFamily="34" charset="0"/>
            <a:cs typeface="Verdana" pitchFamily="34" charset="0"/>
          </a:endParaRPr>
        </a:p>
      </dgm:t>
    </dgm:pt>
    <dgm:pt modelId="{923C7D42-D705-4A2B-BF26-6F90DF68D518}">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100" b="1" dirty="0" smtClean="0">
              <a:solidFill>
                <a:schemeClr val="tx1"/>
              </a:solidFill>
              <a:latin typeface="Verdana" pitchFamily="34" charset="0"/>
              <a:ea typeface="Verdana" pitchFamily="34" charset="0"/>
              <a:cs typeface="Verdana" pitchFamily="34" charset="0"/>
            </a:rPr>
            <a:t>Para Arrendamiento de Bienes Inmuebles</a:t>
          </a:r>
          <a:endParaRPr lang="es-BO" sz="1100" b="1" dirty="0">
            <a:solidFill>
              <a:schemeClr val="tx1"/>
            </a:solidFill>
            <a:latin typeface="Verdana" pitchFamily="34" charset="0"/>
            <a:ea typeface="Verdana" pitchFamily="34" charset="0"/>
            <a:cs typeface="Verdana" pitchFamily="34" charset="0"/>
          </a:endParaRPr>
        </a:p>
      </dgm:t>
    </dgm:pt>
    <dgm:pt modelId="{E14338A7-1A81-4AA5-A618-90F7809AF9F5}" type="parTrans" cxnId="{A95F39C0-DE88-4F36-B919-CC8E2087C280}">
      <dgm:prSet/>
      <dgm:spPr/>
      <dgm:t>
        <a:bodyPr/>
        <a:lstStyle/>
        <a:p>
          <a:endParaRPr lang="es-BO" sz="1100" b="1" dirty="0">
            <a:latin typeface="Verdana" pitchFamily="34" charset="0"/>
            <a:ea typeface="Verdana" pitchFamily="34" charset="0"/>
            <a:cs typeface="Verdana" pitchFamily="34" charset="0"/>
          </a:endParaRPr>
        </a:p>
      </dgm:t>
    </dgm:pt>
    <dgm:pt modelId="{EF544E19-9BC7-4943-8445-2B88084B2171}" type="sibTrans" cxnId="{A95F39C0-DE88-4F36-B919-CC8E2087C280}">
      <dgm:prSet/>
      <dgm:spPr/>
      <dgm:t>
        <a:bodyPr/>
        <a:lstStyle/>
        <a:p>
          <a:endParaRPr lang="es-BO" sz="1400" b="1">
            <a:latin typeface="Verdana" pitchFamily="34" charset="0"/>
            <a:ea typeface="Verdana" pitchFamily="34" charset="0"/>
            <a:cs typeface="Verdana" pitchFamily="34" charset="0"/>
          </a:endParaRPr>
        </a:p>
      </dgm:t>
    </dgm:pt>
    <dgm:pt modelId="{2039EA7A-A514-488E-9D58-4682A097DC27}">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100" b="1" dirty="0" smtClean="0">
              <a:latin typeface="Verdana" pitchFamily="34" charset="0"/>
              <a:ea typeface="Verdana" pitchFamily="34" charset="0"/>
              <a:cs typeface="Verdana" pitchFamily="34" charset="0"/>
            </a:rPr>
            <a:t>Para Adquisición de Productos Farmacéuticos - Medicamentos</a:t>
          </a:r>
          <a:endParaRPr lang="es-BO" sz="1100" b="1" dirty="0">
            <a:latin typeface="Verdana" pitchFamily="34" charset="0"/>
            <a:ea typeface="Verdana" pitchFamily="34" charset="0"/>
            <a:cs typeface="Verdana" pitchFamily="34" charset="0"/>
          </a:endParaRPr>
        </a:p>
      </dgm:t>
    </dgm:pt>
    <dgm:pt modelId="{7203C90B-4662-42D5-B76E-F82542DCC8AA}" type="parTrans" cxnId="{305E554B-2364-49D8-9053-3F512DD339FD}">
      <dgm:prSet/>
      <dgm:spPr/>
      <dgm:t>
        <a:bodyPr/>
        <a:lstStyle/>
        <a:p>
          <a:endParaRPr lang="es-BO" sz="1100" b="1" dirty="0">
            <a:latin typeface="Verdana" pitchFamily="34" charset="0"/>
            <a:ea typeface="Verdana" pitchFamily="34" charset="0"/>
            <a:cs typeface="Verdana" pitchFamily="34" charset="0"/>
          </a:endParaRPr>
        </a:p>
      </dgm:t>
    </dgm:pt>
    <dgm:pt modelId="{876DCB68-95A9-47FD-AB00-781069E03F78}" type="sibTrans" cxnId="{305E554B-2364-49D8-9053-3F512DD339FD}">
      <dgm:prSet/>
      <dgm:spPr/>
      <dgm:t>
        <a:bodyPr/>
        <a:lstStyle/>
        <a:p>
          <a:endParaRPr lang="es-BO" sz="1400" b="1">
            <a:latin typeface="Verdana" pitchFamily="34" charset="0"/>
            <a:ea typeface="Verdana" pitchFamily="34" charset="0"/>
            <a:cs typeface="Verdana" pitchFamily="34" charset="0"/>
          </a:endParaRPr>
        </a:p>
      </dgm:t>
    </dgm:pt>
    <dgm:pt modelId="{4F45E7A4-3790-4334-9264-4E2FDF977F42}">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100" b="1" dirty="0" smtClean="0">
              <a:latin typeface="Verdana" pitchFamily="34" charset="0"/>
              <a:ea typeface="Verdana" pitchFamily="34" charset="0"/>
              <a:cs typeface="Verdana" pitchFamily="34" charset="0"/>
            </a:rPr>
            <a:t>De Servicios Generales</a:t>
          </a:r>
          <a:endParaRPr lang="es-BO" sz="1100" b="1" dirty="0">
            <a:latin typeface="Verdana" pitchFamily="34" charset="0"/>
            <a:ea typeface="Verdana" pitchFamily="34" charset="0"/>
            <a:cs typeface="Verdana" pitchFamily="34" charset="0"/>
          </a:endParaRPr>
        </a:p>
      </dgm:t>
    </dgm:pt>
    <dgm:pt modelId="{04B26824-3C4F-4E75-8541-8E61707C0EEC}" type="parTrans" cxnId="{4E9C84C6-39B3-4280-8714-3D046F6C5156}">
      <dgm:prSet/>
      <dgm:spPr/>
      <dgm:t>
        <a:bodyPr/>
        <a:lstStyle/>
        <a:p>
          <a:endParaRPr lang="es-BO" sz="1100" b="1" dirty="0">
            <a:latin typeface="Verdana" pitchFamily="34" charset="0"/>
            <a:ea typeface="Verdana" pitchFamily="34" charset="0"/>
            <a:cs typeface="Verdana" pitchFamily="34" charset="0"/>
          </a:endParaRPr>
        </a:p>
      </dgm:t>
    </dgm:pt>
    <dgm:pt modelId="{A083369D-01DA-4BBE-865E-CA06A2CB7E4C}" type="sibTrans" cxnId="{4E9C84C6-39B3-4280-8714-3D046F6C5156}">
      <dgm:prSet/>
      <dgm:spPr/>
      <dgm:t>
        <a:bodyPr/>
        <a:lstStyle/>
        <a:p>
          <a:endParaRPr lang="es-BO" sz="1400" b="1">
            <a:latin typeface="Verdana" pitchFamily="34" charset="0"/>
            <a:ea typeface="Verdana" pitchFamily="34" charset="0"/>
            <a:cs typeface="Verdana" pitchFamily="34" charset="0"/>
          </a:endParaRPr>
        </a:p>
      </dgm:t>
    </dgm:pt>
    <dgm:pt modelId="{F1D1F0D4-9BE9-41C7-932D-16D603387B9D}">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100" b="1" dirty="0" smtClean="0">
              <a:latin typeface="Verdana" pitchFamily="34" charset="0"/>
              <a:ea typeface="Verdana" pitchFamily="34" charset="0"/>
              <a:cs typeface="Verdana" pitchFamily="34" charset="0"/>
            </a:rPr>
            <a:t>De Servicios de Consultoría</a:t>
          </a:r>
          <a:endParaRPr lang="es-BO" sz="1100" b="1" dirty="0">
            <a:latin typeface="Verdana" pitchFamily="34" charset="0"/>
            <a:ea typeface="Verdana" pitchFamily="34" charset="0"/>
            <a:cs typeface="Verdana" pitchFamily="34" charset="0"/>
          </a:endParaRPr>
        </a:p>
      </dgm:t>
    </dgm:pt>
    <dgm:pt modelId="{09BA3C42-8A7E-4A82-9D50-AD249C735BEE}" type="parTrans" cxnId="{91269BAF-2C88-455D-9BDB-72D0E2D07500}">
      <dgm:prSet/>
      <dgm:spPr/>
      <dgm:t>
        <a:bodyPr/>
        <a:lstStyle/>
        <a:p>
          <a:endParaRPr lang="es-BO" sz="1100" b="1" dirty="0">
            <a:latin typeface="Verdana" pitchFamily="34" charset="0"/>
            <a:ea typeface="Verdana" pitchFamily="34" charset="0"/>
            <a:cs typeface="Verdana" pitchFamily="34" charset="0"/>
          </a:endParaRPr>
        </a:p>
      </dgm:t>
    </dgm:pt>
    <dgm:pt modelId="{6C75B4F5-9216-41BF-921E-CD0ABD2CB5C2}" type="sibTrans" cxnId="{91269BAF-2C88-455D-9BDB-72D0E2D07500}">
      <dgm:prSet/>
      <dgm:spPr/>
      <dgm:t>
        <a:bodyPr/>
        <a:lstStyle/>
        <a:p>
          <a:endParaRPr lang="es-BO" sz="1400" b="1">
            <a:latin typeface="Verdana" pitchFamily="34" charset="0"/>
            <a:ea typeface="Verdana" pitchFamily="34" charset="0"/>
            <a:cs typeface="Verdana" pitchFamily="34" charset="0"/>
          </a:endParaRPr>
        </a:p>
      </dgm:t>
    </dgm:pt>
    <dgm:pt modelId="{77D406FF-C707-4635-B7F7-42737E739FB4}">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100" b="1" dirty="0" smtClean="0">
              <a:latin typeface="Verdana" pitchFamily="34" charset="0"/>
              <a:ea typeface="Verdana" pitchFamily="34" charset="0"/>
              <a:cs typeface="Verdana" pitchFamily="34" charset="0"/>
            </a:rPr>
            <a:t>De Servicios de Supervisión Técnica</a:t>
          </a:r>
          <a:endParaRPr lang="es-BO" sz="1100" b="1" dirty="0">
            <a:latin typeface="Verdana" pitchFamily="34" charset="0"/>
            <a:ea typeface="Verdana" pitchFamily="34" charset="0"/>
            <a:cs typeface="Verdana" pitchFamily="34" charset="0"/>
          </a:endParaRPr>
        </a:p>
      </dgm:t>
    </dgm:pt>
    <dgm:pt modelId="{A5455434-BF93-48EA-9F10-12FFAED75844}" type="parTrans" cxnId="{1CE37D18-D9C0-46C2-B867-62D3488E6909}">
      <dgm:prSet/>
      <dgm:spPr/>
      <dgm:t>
        <a:bodyPr/>
        <a:lstStyle/>
        <a:p>
          <a:endParaRPr lang="es-BO" sz="1100" b="1" dirty="0">
            <a:latin typeface="Verdana" pitchFamily="34" charset="0"/>
            <a:ea typeface="Verdana" pitchFamily="34" charset="0"/>
            <a:cs typeface="Verdana" pitchFamily="34" charset="0"/>
          </a:endParaRPr>
        </a:p>
      </dgm:t>
    </dgm:pt>
    <dgm:pt modelId="{C8241711-779E-4A16-A445-98F5C12944CD}" type="sibTrans" cxnId="{1CE37D18-D9C0-46C2-B867-62D3488E6909}">
      <dgm:prSet/>
      <dgm:spPr/>
      <dgm:t>
        <a:bodyPr/>
        <a:lstStyle/>
        <a:p>
          <a:endParaRPr lang="es-BO" sz="1400" b="1">
            <a:latin typeface="Verdana" pitchFamily="34" charset="0"/>
            <a:ea typeface="Verdana" pitchFamily="34" charset="0"/>
            <a:cs typeface="Verdana" pitchFamily="34" charset="0"/>
          </a:endParaRPr>
        </a:p>
      </dgm:t>
    </dgm:pt>
    <dgm:pt modelId="{FB09AFEF-188B-47B5-838F-9AACF49929C0}">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100" b="1" dirty="0" smtClean="0">
              <a:latin typeface="Verdana" pitchFamily="34" charset="0"/>
              <a:ea typeface="Verdana" pitchFamily="34" charset="0"/>
              <a:cs typeface="Verdana" pitchFamily="34" charset="0"/>
            </a:rPr>
            <a:t>Para Contratación de Seguros</a:t>
          </a:r>
          <a:endParaRPr lang="es-BO" sz="1100" b="1" dirty="0">
            <a:latin typeface="Verdana" pitchFamily="34" charset="0"/>
            <a:ea typeface="Verdana" pitchFamily="34" charset="0"/>
            <a:cs typeface="Verdana" pitchFamily="34" charset="0"/>
          </a:endParaRPr>
        </a:p>
      </dgm:t>
    </dgm:pt>
    <dgm:pt modelId="{CCDA65BC-9F1B-4409-A4DA-1CFF597FDBB8}" type="parTrans" cxnId="{1BA69338-3CE8-4650-A2C1-A3BA12A2B4B5}">
      <dgm:prSet/>
      <dgm:spPr/>
      <dgm:t>
        <a:bodyPr/>
        <a:lstStyle/>
        <a:p>
          <a:endParaRPr lang="es-BO" sz="1100" b="1" dirty="0">
            <a:latin typeface="Verdana" pitchFamily="34" charset="0"/>
            <a:ea typeface="Verdana" pitchFamily="34" charset="0"/>
            <a:cs typeface="Verdana" pitchFamily="34" charset="0"/>
          </a:endParaRPr>
        </a:p>
      </dgm:t>
    </dgm:pt>
    <dgm:pt modelId="{4A4F5665-38C7-478A-B557-62E45BA8D370}" type="sibTrans" cxnId="{1BA69338-3CE8-4650-A2C1-A3BA12A2B4B5}">
      <dgm:prSet/>
      <dgm:spPr/>
      <dgm:t>
        <a:bodyPr/>
        <a:lstStyle/>
        <a:p>
          <a:endParaRPr lang="es-BO" sz="1400" b="1">
            <a:latin typeface="Verdana" pitchFamily="34" charset="0"/>
            <a:ea typeface="Verdana" pitchFamily="34" charset="0"/>
            <a:cs typeface="Verdana" pitchFamily="34" charset="0"/>
          </a:endParaRPr>
        </a:p>
      </dgm:t>
    </dgm:pt>
    <dgm:pt modelId="{BFFE1107-01F2-49F1-BB92-65ABBE6082D0}">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100" b="1" dirty="0" smtClean="0">
              <a:latin typeface="Verdana" pitchFamily="34" charset="0"/>
              <a:ea typeface="Verdana" pitchFamily="34" charset="0"/>
              <a:cs typeface="Verdana" pitchFamily="34" charset="0"/>
            </a:rPr>
            <a:t>Para Arrendamiento de Bienes Inmuebles</a:t>
          </a:r>
          <a:endParaRPr lang="es-BO" sz="1100" b="1" dirty="0">
            <a:latin typeface="Verdana" pitchFamily="34" charset="0"/>
            <a:ea typeface="Verdana" pitchFamily="34" charset="0"/>
            <a:cs typeface="Verdana" pitchFamily="34" charset="0"/>
          </a:endParaRPr>
        </a:p>
      </dgm:t>
    </dgm:pt>
    <dgm:pt modelId="{8AEAE366-FCD3-4494-87CC-78FCBB6F37F2}" type="parTrans" cxnId="{35FC6B64-82AA-4036-AC41-FE79C02EEAC3}">
      <dgm:prSet/>
      <dgm:spPr/>
      <dgm:t>
        <a:bodyPr/>
        <a:lstStyle/>
        <a:p>
          <a:endParaRPr lang="es-BO" sz="1100" b="1" dirty="0">
            <a:latin typeface="Verdana" pitchFamily="34" charset="0"/>
            <a:ea typeface="Verdana" pitchFamily="34" charset="0"/>
            <a:cs typeface="Verdana" pitchFamily="34" charset="0"/>
          </a:endParaRPr>
        </a:p>
      </dgm:t>
    </dgm:pt>
    <dgm:pt modelId="{4D676517-8EEE-457A-87C9-3DBEFC590941}" type="sibTrans" cxnId="{35FC6B64-82AA-4036-AC41-FE79C02EEAC3}">
      <dgm:prSet/>
      <dgm:spPr/>
      <dgm:t>
        <a:bodyPr/>
        <a:lstStyle/>
        <a:p>
          <a:endParaRPr lang="es-BO" sz="1400" b="1">
            <a:latin typeface="Verdana" pitchFamily="34" charset="0"/>
            <a:ea typeface="Verdana" pitchFamily="34" charset="0"/>
            <a:cs typeface="Verdana" pitchFamily="34" charset="0"/>
          </a:endParaRPr>
        </a:p>
      </dgm:t>
    </dgm:pt>
    <dgm:pt modelId="{036CD455-3F66-47CB-ABD0-644D95BA0DAD}">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100" b="1" dirty="0" smtClean="0">
              <a:latin typeface="Verdana" pitchFamily="34" charset="0"/>
              <a:ea typeface="Verdana" pitchFamily="34" charset="0"/>
              <a:cs typeface="Verdana" pitchFamily="34" charset="0"/>
            </a:rPr>
            <a:t>Para Adquisición de Productos Farmacéuticos - Medicamentos</a:t>
          </a:r>
          <a:endParaRPr lang="es-BO" sz="1100" b="1" dirty="0">
            <a:latin typeface="Verdana" pitchFamily="34" charset="0"/>
            <a:ea typeface="Verdana" pitchFamily="34" charset="0"/>
            <a:cs typeface="Verdana" pitchFamily="34" charset="0"/>
          </a:endParaRPr>
        </a:p>
      </dgm:t>
    </dgm:pt>
    <dgm:pt modelId="{2DE584DA-B342-4FEA-A704-BC1FBC3C00FA}" type="parTrans" cxnId="{826ED5C4-FCEC-4022-A257-7075747797E8}">
      <dgm:prSet/>
      <dgm:spPr/>
      <dgm:t>
        <a:bodyPr/>
        <a:lstStyle/>
        <a:p>
          <a:endParaRPr lang="es-BO" sz="1100" b="1" dirty="0">
            <a:latin typeface="Verdana" pitchFamily="34" charset="0"/>
            <a:ea typeface="Verdana" pitchFamily="34" charset="0"/>
            <a:cs typeface="Verdana" pitchFamily="34" charset="0"/>
          </a:endParaRPr>
        </a:p>
      </dgm:t>
    </dgm:pt>
    <dgm:pt modelId="{BDD088C5-2751-409D-97FF-61B46B4433C4}" type="sibTrans" cxnId="{826ED5C4-FCEC-4022-A257-7075747797E8}">
      <dgm:prSet/>
      <dgm:spPr/>
      <dgm:t>
        <a:bodyPr/>
        <a:lstStyle/>
        <a:p>
          <a:endParaRPr lang="es-BO" sz="1400" b="1">
            <a:latin typeface="Verdana" pitchFamily="34" charset="0"/>
            <a:ea typeface="Verdana" pitchFamily="34" charset="0"/>
            <a:cs typeface="Verdana" pitchFamily="34" charset="0"/>
          </a:endParaRPr>
        </a:p>
      </dgm:t>
    </dgm:pt>
    <dgm:pt modelId="{CD64E4F0-4A79-4E84-B660-6346C70FD86A}">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100" b="1" dirty="0" smtClean="0">
              <a:latin typeface="Verdana" pitchFamily="34" charset="0"/>
              <a:ea typeface="Verdana" pitchFamily="34" charset="0"/>
              <a:cs typeface="Verdana" pitchFamily="34" charset="0"/>
            </a:rPr>
            <a:t>Para Adquisición de Bienes Inmuebles</a:t>
          </a:r>
          <a:endParaRPr lang="es-BO" sz="1100" b="1" dirty="0">
            <a:latin typeface="Verdana" pitchFamily="34" charset="0"/>
            <a:ea typeface="Verdana" pitchFamily="34" charset="0"/>
            <a:cs typeface="Verdana" pitchFamily="34" charset="0"/>
          </a:endParaRPr>
        </a:p>
      </dgm:t>
    </dgm:pt>
    <dgm:pt modelId="{046B77CE-6858-498B-91AA-A6287EB8F054}" type="parTrans" cxnId="{FA6F4372-69D1-40B3-9B5D-3EB6F8FA7948}">
      <dgm:prSet/>
      <dgm:spPr/>
      <dgm:t>
        <a:bodyPr/>
        <a:lstStyle/>
        <a:p>
          <a:endParaRPr lang="es-BO" sz="1100" dirty="0"/>
        </a:p>
      </dgm:t>
    </dgm:pt>
    <dgm:pt modelId="{4235A322-1E47-4E74-8CE2-EE880875D75A}" type="sibTrans" cxnId="{FA6F4372-69D1-40B3-9B5D-3EB6F8FA7948}">
      <dgm:prSet/>
      <dgm:spPr/>
      <dgm:t>
        <a:bodyPr/>
        <a:lstStyle/>
        <a:p>
          <a:endParaRPr lang="es-BO"/>
        </a:p>
      </dgm:t>
    </dgm:pt>
    <dgm:pt modelId="{1DF2615B-DD15-46E7-A649-034FC1584D4B}" type="pres">
      <dgm:prSet presAssocID="{E2C87F48-5FAD-485B-ACFC-AF82944BA192}" presName="diagram" presStyleCnt="0">
        <dgm:presLayoutVars>
          <dgm:chPref val="1"/>
          <dgm:dir/>
          <dgm:animOne val="branch"/>
          <dgm:animLvl val="lvl"/>
          <dgm:resizeHandles/>
        </dgm:presLayoutVars>
      </dgm:prSet>
      <dgm:spPr/>
      <dgm:t>
        <a:bodyPr/>
        <a:lstStyle/>
        <a:p>
          <a:endParaRPr lang="es-BO"/>
        </a:p>
      </dgm:t>
    </dgm:pt>
    <dgm:pt modelId="{B43888B6-040F-4332-A05F-E31D60978C20}" type="pres">
      <dgm:prSet presAssocID="{32DCCB29-0A4A-4C46-9867-0DD6C931D77F}" presName="root" presStyleCnt="0"/>
      <dgm:spPr/>
    </dgm:pt>
    <dgm:pt modelId="{0665AC81-747C-4E92-A8B2-FF5EF38B3A22}" type="pres">
      <dgm:prSet presAssocID="{32DCCB29-0A4A-4C46-9867-0DD6C931D77F}" presName="rootComposite" presStyleCnt="0"/>
      <dgm:spPr/>
    </dgm:pt>
    <dgm:pt modelId="{25C087CA-4111-40FB-A6A6-EBEF28CFB684}" type="pres">
      <dgm:prSet presAssocID="{32DCCB29-0A4A-4C46-9867-0DD6C931D77F}" presName="rootText" presStyleLbl="node1" presStyleIdx="0" presStyleCnt="2" custScaleX="343770" custScaleY="132332" custLinFactNeighborX="-35302"/>
      <dgm:spPr/>
      <dgm:t>
        <a:bodyPr/>
        <a:lstStyle/>
        <a:p>
          <a:endParaRPr lang="es-BO"/>
        </a:p>
      </dgm:t>
    </dgm:pt>
    <dgm:pt modelId="{42D3445C-101F-4BC7-8FF7-9846E171100D}" type="pres">
      <dgm:prSet presAssocID="{32DCCB29-0A4A-4C46-9867-0DD6C931D77F}" presName="rootConnector" presStyleLbl="node1" presStyleIdx="0" presStyleCnt="2"/>
      <dgm:spPr/>
      <dgm:t>
        <a:bodyPr/>
        <a:lstStyle/>
        <a:p>
          <a:endParaRPr lang="es-BO"/>
        </a:p>
      </dgm:t>
    </dgm:pt>
    <dgm:pt modelId="{551D9DE3-5AC1-4125-92B3-A1005273B29B}" type="pres">
      <dgm:prSet presAssocID="{32DCCB29-0A4A-4C46-9867-0DD6C931D77F}" presName="childShape" presStyleCnt="0"/>
      <dgm:spPr/>
    </dgm:pt>
    <dgm:pt modelId="{2C765D0D-C380-427D-A649-3DEC6CF999F8}" type="pres">
      <dgm:prSet presAssocID="{EAF9244A-4870-4731-BEAE-240DE0D902BE}" presName="Name13" presStyleLbl="parChTrans1D2" presStyleIdx="0" presStyleCnt="18"/>
      <dgm:spPr/>
      <dgm:t>
        <a:bodyPr/>
        <a:lstStyle/>
        <a:p>
          <a:endParaRPr lang="es-BO"/>
        </a:p>
      </dgm:t>
    </dgm:pt>
    <dgm:pt modelId="{83C8C304-6279-4C90-A7E6-811D0953856F}" type="pres">
      <dgm:prSet presAssocID="{32FF5E9A-D7B6-4244-AFBB-C0E9D2F61F55}" presName="childText" presStyleLbl="bgAcc1" presStyleIdx="0" presStyleCnt="18" custScaleX="351170" custLinFactNeighborX="-33891">
        <dgm:presLayoutVars>
          <dgm:bulletEnabled val="1"/>
        </dgm:presLayoutVars>
      </dgm:prSet>
      <dgm:spPr/>
      <dgm:t>
        <a:bodyPr/>
        <a:lstStyle/>
        <a:p>
          <a:endParaRPr lang="es-BO"/>
        </a:p>
      </dgm:t>
    </dgm:pt>
    <dgm:pt modelId="{197E588F-1F74-4BA9-916B-00F5D7A16889}" type="pres">
      <dgm:prSet presAssocID="{C9B4A0BB-BC0B-46C3-98EB-C336AC1D1393}" presName="Name13" presStyleLbl="parChTrans1D2" presStyleIdx="1" presStyleCnt="18"/>
      <dgm:spPr/>
      <dgm:t>
        <a:bodyPr/>
        <a:lstStyle/>
        <a:p>
          <a:endParaRPr lang="es-BO"/>
        </a:p>
      </dgm:t>
    </dgm:pt>
    <dgm:pt modelId="{E5F4D1CE-458C-463D-987C-A3E867879A5B}" type="pres">
      <dgm:prSet presAssocID="{5A98BD7A-A190-4B2E-88CA-E05F77358FAC}" presName="childText" presStyleLbl="bgAcc1" presStyleIdx="1" presStyleCnt="18" custScaleX="351170" custLinFactNeighborX="-33891">
        <dgm:presLayoutVars>
          <dgm:bulletEnabled val="1"/>
        </dgm:presLayoutVars>
      </dgm:prSet>
      <dgm:spPr/>
      <dgm:t>
        <a:bodyPr/>
        <a:lstStyle/>
        <a:p>
          <a:endParaRPr lang="es-BO"/>
        </a:p>
      </dgm:t>
    </dgm:pt>
    <dgm:pt modelId="{FD8FED98-F4DC-45C2-A162-AF4C93A25989}" type="pres">
      <dgm:prSet presAssocID="{9DE64862-68D7-4E86-8B1C-DED1D47ECB5A}" presName="Name13" presStyleLbl="parChTrans1D2" presStyleIdx="2" presStyleCnt="18"/>
      <dgm:spPr/>
      <dgm:t>
        <a:bodyPr/>
        <a:lstStyle/>
        <a:p>
          <a:endParaRPr lang="es-BO"/>
        </a:p>
      </dgm:t>
    </dgm:pt>
    <dgm:pt modelId="{3815ADE4-84A4-4825-8A4C-D5EE2128F5B6}" type="pres">
      <dgm:prSet presAssocID="{AFD81388-4437-4B31-A066-A79B161D28F1}" presName="childText" presStyleLbl="bgAcc1" presStyleIdx="2" presStyleCnt="18" custScaleX="351170" custLinFactNeighborX="-33891">
        <dgm:presLayoutVars>
          <dgm:bulletEnabled val="1"/>
        </dgm:presLayoutVars>
      </dgm:prSet>
      <dgm:spPr/>
      <dgm:t>
        <a:bodyPr/>
        <a:lstStyle/>
        <a:p>
          <a:endParaRPr lang="es-BO"/>
        </a:p>
      </dgm:t>
    </dgm:pt>
    <dgm:pt modelId="{4DFEDFC8-2805-4476-975F-2D5DFB4DEEF4}" type="pres">
      <dgm:prSet presAssocID="{AEFB651D-76B1-4CD8-AAE5-41040321DDC1}" presName="Name13" presStyleLbl="parChTrans1D2" presStyleIdx="3" presStyleCnt="18"/>
      <dgm:spPr/>
      <dgm:t>
        <a:bodyPr/>
        <a:lstStyle/>
        <a:p>
          <a:endParaRPr lang="es-BO"/>
        </a:p>
      </dgm:t>
    </dgm:pt>
    <dgm:pt modelId="{9DEF52D3-5100-4DC1-9D29-30FAA160349C}" type="pres">
      <dgm:prSet presAssocID="{150C76FF-3B6C-4AF2-BF0D-273075E4535F}" presName="childText" presStyleLbl="bgAcc1" presStyleIdx="3" presStyleCnt="18" custScaleX="351170" custLinFactNeighborX="-33891">
        <dgm:presLayoutVars>
          <dgm:bulletEnabled val="1"/>
        </dgm:presLayoutVars>
      </dgm:prSet>
      <dgm:spPr/>
      <dgm:t>
        <a:bodyPr/>
        <a:lstStyle/>
        <a:p>
          <a:endParaRPr lang="es-BO"/>
        </a:p>
      </dgm:t>
    </dgm:pt>
    <dgm:pt modelId="{33B12320-2354-4ADE-AA88-B20559989D2F}" type="pres">
      <dgm:prSet presAssocID="{5299EC75-B094-4CED-B443-263FC58E5708}" presName="Name13" presStyleLbl="parChTrans1D2" presStyleIdx="4" presStyleCnt="18"/>
      <dgm:spPr/>
      <dgm:t>
        <a:bodyPr/>
        <a:lstStyle/>
        <a:p>
          <a:endParaRPr lang="es-BO"/>
        </a:p>
      </dgm:t>
    </dgm:pt>
    <dgm:pt modelId="{559BC592-F416-4E47-8896-0EE57E3DBF3F}" type="pres">
      <dgm:prSet presAssocID="{CA09D318-FBEC-4877-8C64-600528429024}" presName="childText" presStyleLbl="bgAcc1" presStyleIdx="4" presStyleCnt="18" custScaleX="351170" custLinFactNeighborX="-33891">
        <dgm:presLayoutVars>
          <dgm:bulletEnabled val="1"/>
        </dgm:presLayoutVars>
      </dgm:prSet>
      <dgm:spPr/>
      <dgm:t>
        <a:bodyPr/>
        <a:lstStyle/>
        <a:p>
          <a:endParaRPr lang="es-BO"/>
        </a:p>
      </dgm:t>
    </dgm:pt>
    <dgm:pt modelId="{3DC8BA76-B042-4238-B20D-F20A2FC1E4E4}" type="pres">
      <dgm:prSet presAssocID="{3C03F2DE-CD9C-45F8-ACEB-08F1670ACAEE}" presName="Name13" presStyleLbl="parChTrans1D2" presStyleIdx="5" presStyleCnt="18"/>
      <dgm:spPr/>
      <dgm:t>
        <a:bodyPr/>
        <a:lstStyle/>
        <a:p>
          <a:endParaRPr lang="es-BO"/>
        </a:p>
      </dgm:t>
    </dgm:pt>
    <dgm:pt modelId="{781D9C2B-B9D0-4A6F-99FA-4E9539529858}" type="pres">
      <dgm:prSet presAssocID="{24BD1D56-E809-4C87-A217-F5F9C074F063}" presName="childText" presStyleLbl="bgAcc1" presStyleIdx="5" presStyleCnt="18" custScaleX="351170" custLinFactNeighborX="-33891">
        <dgm:presLayoutVars>
          <dgm:bulletEnabled val="1"/>
        </dgm:presLayoutVars>
      </dgm:prSet>
      <dgm:spPr/>
      <dgm:t>
        <a:bodyPr/>
        <a:lstStyle/>
        <a:p>
          <a:endParaRPr lang="es-BO"/>
        </a:p>
      </dgm:t>
    </dgm:pt>
    <dgm:pt modelId="{3BC18D34-FB8C-4985-9368-F7C4BEC326B5}" type="pres">
      <dgm:prSet presAssocID="{92CE62FF-BB20-4DE2-B60F-D69BBC781350}" presName="Name13" presStyleLbl="parChTrans1D2" presStyleIdx="6" presStyleCnt="18"/>
      <dgm:spPr/>
      <dgm:t>
        <a:bodyPr/>
        <a:lstStyle/>
        <a:p>
          <a:endParaRPr lang="es-BO"/>
        </a:p>
      </dgm:t>
    </dgm:pt>
    <dgm:pt modelId="{6997A7A9-152E-45AB-A1C2-049E18C4060E}" type="pres">
      <dgm:prSet presAssocID="{F8351022-8BEB-4F49-A360-7BCEF9D9C06C}" presName="childText" presStyleLbl="bgAcc1" presStyleIdx="6" presStyleCnt="18" custScaleX="351170" custLinFactNeighborX="-33891">
        <dgm:presLayoutVars>
          <dgm:bulletEnabled val="1"/>
        </dgm:presLayoutVars>
      </dgm:prSet>
      <dgm:spPr/>
      <dgm:t>
        <a:bodyPr/>
        <a:lstStyle/>
        <a:p>
          <a:endParaRPr lang="es-BO"/>
        </a:p>
      </dgm:t>
    </dgm:pt>
    <dgm:pt modelId="{8D996EC8-02E3-4037-81F4-5592CF3D1F33}" type="pres">
      <dgm:prSet presAssocID="{E14338A7-1A81-4AA5-A618-90F7809AF9F5}" presName="Name13" presStyleLbl="parChTrans1D2" presStyleIdx="7" presStyleCnt="18"/>
      <dgm:spPr/>
      <dgm:t>
        <a:bodyPr/>
        <a:lstStyle/>
        <a:p>
          <a:endParaRPr lang="es-BO"/>
        </a:p>
      </dgm:t>
    </dgm:pt>
    <dgm:pt modelId="{F01E9EDF-9760-4CE3-BFB3-B055F24D8492}" type="pres">
      <dgm:prSet presAssocID="{923C7D42-D705-4A2B-BF26-6F90DF68D518}" presName="childText" presStyleLbl="bgAcc1" presStyleIdx="7" presStyleCnt="18" custScaleX="351170" custLinFactNeighborX="-33891">
        <dgm:presLayoutVars>
          <dgm:bulletEnabled val="1"/>
        </dgm:presLayoutVars>
      </dgm:prSet>
      <dgm:spPr/>
      <dgm:t>
        <a:bodyPr/>
        <a:lstStyle/>
        <a:p>
          <a:endParaRPr lang="es-BO"/>
        </a:p>
      </dgm:t>
    </dgm:pt>
    <dgm:pt modelId="{EBA982D4-44D6-4AD5-91FF-D478C8A284F4}" type="pres">
      <dgm:prSet presAssocID="{7203C90B-4662-42D5-B76E-F82542DCC8AA}" presName="Name13" presStyleLbl="parChTrans1D2" presStyleIdx="8" presStyleCnt="18"/>
      <dgm:spPr/>
      <dgm:t>
        <a:bodyPr/>
        <a:lstStyle/>
        <a:p>
          <a:endParaRPr lang="es-BO"/>
        </a:p>
      </dgm:t>
    </dgm:pt>
    <dgm:pt modelId="{4B155D52-AE4D-47CA-A527-548121B16410}" type="pres">
      <dgm:prSet presAssocID="{2039EA7A-A514-488E-9D58-4682A097DC27}" presName="childText" presStyleLbl="bgAcc1" presStyleIdx="8" presStyleCnt="18" custScaleX="351170" custLinFactNeighborX="-33891">
        <dgm:presLayoutVars>
          <dgm:bulletEnabled val="1"/>
        </dgm:presLayoutVars>
      </dgm:prSet>
      <dgm:spPr/>
      <dgm:t>
        <a:bodyPr/>
        <a:lstStyle/>
        <a:p>
          <a:endParaRPr lang="es-BO"/>
        </a:p>
      </dgm:t>
    </dgm:pt>
    <dgm:pt modelId="{83D71488-3F58-4075-91C9-1A41F4CAC5F0}" type="pres">
      <dgm:prSet presAssocID="{7655D5B7-CE91-40AC-8FF8-94DAEA075AD5}" presName="root" presStyleCnt="0"/>
      <dgm:spPr/>
    </dgm:pt>
    <dgm:pt modelId="{8AAEC6DD-0E46-48D3-9E97-145DEDEBBBFC}" type="pres">
      <dgm:prSet presAssocID="{7655D5B7-CE91-40AC-8FF8-94DAEA075AD5}" presName="rootComposite" presStyleCnt="0"/>
      <dgm:spPr/>
    </dgm:pt>
    <dgm:pt modelId="{83245CAE-58E9-4D58-BBED-C494E1ECF415}" type="pres">
      <dgm:prSet presAssocID="{7655D5B7-CE91-40AC-8FF8-94DAEA075AD5}" presName="rootText" presStyleLbl="node1" presStyleIdx="1" presStyleCnt="2" custScaleX="350833" custScaleY="132332" custLinFactNeighborX="32797"/>
      <dgm:spPr/>
      <dgm:t>
        <a:bodyPr/>
        <a:lstStyle/>
        <a:p>
          <a:endParaRPr lang="es-BO"/>
        </a:p>
      </dgm:t>
    </dgm:pt>
    <dgm:pt modelId="{D9F4C84F-A50A-415A-8FE7-35160F502EF6}" type="pres">
      <dgm:prSet presAssocID="{7655D5B7-CE91-40AC-8FF8-94DAEA075AD5}" presName="rootConnector" presStyleLbl="node1" presStyleIdx="1" presStyleCnt="2"/>
      <dgm:spPr/>
      <dgm:t>
        <a:bodyPr/>
        <a:lstStyle/>
        <a:p>
          <a:endParaRPr lang="es-BO"/>
        </a:p>
      </dgm:t>
    </dgm:pt>
    <dgm:pt modelId="{2BACE86C-FA89-411E-A7C0-A5C7405A4EFA}" type="pres">
      <dgm:prSet presAssocID="{7655D5B7-CE91-40AC-8FF8-94DAEA075AD5}" presName="childShape" presStyleCnt="0"/>
      <dgm:spPr/>
    </dgm:pt>
    <dgm:pt modelId="{164872BE-F337-4A45-A53C-BE7DEBEE79E6}" type="pres">
      <dgm:prSet presAssocID="{E4B6A05F-7DC9-4F35-9B1B-9025F6308B74}" presName="Name13" presStyleLbl="parChTrans1D2" presStyleIdx="9" presStyleCnt="18"/>
      <dgm:spPr/>
      <dgm:t>
        <a:bodyPr/>
        <a:lstStyle/>
        <a:p>
          <a:endParaRPr lang="es-BO"/>
        </a:p>
      </dgm:t>
    </dgm:pt>
    <dgm:pt modelId="{3A47521F-EF24-4E68-B38E-56EFE15A5478}" type="pres">
      <dgm:prSet presAssocID="{12701322-2D85-4E9A-9040-DCACB9C4D96A}" presName="childText" presStyleLbl="bgAcc1" presStyleIdx="9" presStyleCnt="18" custScaleX="361391" custLinFactNeighborX="60504">
        <dgm:presLayoutVars>
          <dgm:bulletEnabled val="1"/>
        </dgm:presLayoutVars>
      </dgm:prSet>
      <dgm:spPr/>
      <dgm:t>
        <a:bodyPr/>
        <a:lstStyle/>
        <a:p>
          <a:endParaRPr lang="es-BO"/>
        </a:p>
      </dgm:t>
    </dgm:pt>
    <dgm:pt modelId="{57A0EECC-9147-4BA1-B132-4BC5246E826A}" type="pres">
      <dgm:prSet presAssocID="{43BE7BA6-2900-4375-84E2-08F6B3F48F2A}" presName="Name13" presStyleLbl="parChTrans1D2" presStyleIdx="10" presStyleCnt="18"/>
      <dgm:spPr/>
      <dgm:t>
        <a:bodyPr/>
        <a:lstStyle/>
        <a:p>
          <a:endParaRPr lang="es-BO"/>
        </a:p>
      </dgm:t>
    </dgm:pt>
    <dgm:pt modelId="{99C93A80-A2CF-4E75-851C-E492CEA30232}" type="pres">
      <dgm:prSet presAssocID="{A8C64E0F-013B-43AA-8C48-50C2BC90EA03}" presName="childText" presStyleLbl="bgAcc1" presStyleIdx="10" presStyleCnt="18" custScaleX="361391" custLinFactNeighborX="60504">
        <dgm:presLayoutVars>
          <dgm:bulletEnabled val="1"/>
        </dgm:presLayoutVars>
      </dgm:prSet>
      <dgm:spPr/>
      <dgm:t>
        <a:bodyPr/>
        <a:lstStyle/>
        <a:p>
          <a:endParaRPr lang="es-BO"/>
        </a:p>
      </dgm:t>
    </dgm:pt>
    <dgm:pt modelId="{4571C29C-62AA-49C6-A174-BFD4C71BB5C3}" type="pres">
      <dgm:prSet presAssocID="{04B26824-3C4F-4E75-8541-8E61707C0EEC}" presName="Name13" presStyleLbl="parChTrans1D2" presStyleIdx="11" presStyleCnt="18"/>
      <dgm:spPr/>
      <dgm:t>
        <a:bodyPr/>
        <a:lstStyle/>
        <a:p>
          <a:endParaRPr lang="es-BO"/>
        </a:p>
      </dgm:t>
    </dgm:pt>
    <dgm:pt modelId="{C09EFA0F-AAF6-42D5-969F-ACDE6139FDAE}" type="pres">
      <dgm:prSet presAssocID="{4F45E7A4-3790-4334-9264-4E2FDF977F42}" presName="childText" presStyleLbl="bgAcc1" presStyleIdx="11" presStyleCnt="18" custScaleX="361391" custLinFactNeighborX="60504">
        <dgm:presLayoutVars>
          <dgm:bulletEnabled val="1"/>
        </dgm:presLayoutVars>
      </dgm:prSet>
      <dgm:spPr/>
      <dgm:t>
        <a:bodyPr/>
        <a:lstStyle/>
        <a:p>
          <a:endParaRPr lang="es-BO"/>
        </a:p>
      </dgm:t>
    </dgm:pt>
    <dgm:pt modelId="{524947FA-75B8-49E1-AFA9-C5C08249427E}" type="pres">
      <dgm:prSet presAssocID="{09BA3C42-8A7E-4A82-9D50-AD249C735BEE}" presName="Name13" presStyleLbl="parChTrans1D2" presStyleIdx="12" presStyleCnt="18"/>
      <dgm:spPr/>
      <dgm:t>
        <a:bodyPr/>
        <a:lstStyle/>
        <a:p>
          <a:endParaRPr lang="es-BO"/>
        </a:p>
      </dgm:t>
    </dgm:pt>
    <dgm:pt modelId="{E2211CB4-0010-410A-93B0-68992CB6DA7A}" type="pres">
      <dgm:prSet presAssocID="{F1D1F0D4-9BE9-41C7-932D-16D603387B9D}" presName="childText" presStyleLbl="bgAcc1" presStyleIdx="12" presStyleCnt="18" custScaleX="356394" custLinFactNeighborX="60504">
        <dgm:presLayoutVars>
          <dgm:bulletEnabled val="1"/>
        </dgm:presLayoutVars>
      </dgm:prSet>
      <dgm:spPr/>
      <dgm:t>
        <a:bodyPr/>
        <a:lstStyle/>
        <a:p>
          <a:endParaRPr lang="es-BO"/>
        </a:p>
      </dgm:t>
    </dgm:pt>
    <dgm:pt modelId="{02FF63B2-6F3E-4EF8-BE53-5EA0FC595852}" type="pres">
      <dgm:prSet presAssocID="{A5455434-BF93-48EA-9F10-12FFAED75844}" presName="Name13" presStyleLbl="parChTrans1D2" presStyleIdx="13" presStyleCnt="18"/>
      <dgm:spPr/>
      <dgm:t>
        <a:bodyPr/>
        <a:lstStyle/>
        <a:p>
          <a:endParaRPr lang="es-BO"/>
        </a:p>
      </dgm:t>
    </dgm:pt>
    <dgm:pt modelId="{52E5CCAA-E6A9-4A68-99F7-EBF39B8EEF0E}" type="pres">
      <dgm:prSet presAssocID="{77D406FF-C707-4635-B7F7-42737E739FB4}" presName="childText" presStyleLbl="bgAcc1" presStyleIdx="13" presStyleCnt="18" custScaleX="361391" custLinFactNeighborX="60504">
        <dgm:presLayoutVars>
          <dgm:bulletEnabled val="1"/>
        </dgm:presLayoutVars>
      </dgm:prSet>
      <dgm:spPr/>
      <dgm:t>
        <a:bodyPr/>
        <a:lstStyle/>
        <a:p>
          <a:endParaRPr lang="es-BO"/>
        </a:p>
      </dgm:t>
    </dgm:pt>
    <dgm:pt modelId="{6872F2AC-9779-4AD7-A32B-F0513063DC1D}" type="pres">
      <dgm:prSet presAssocID="{CCDA65BC-9F1B-4409-A4DA-1CFF597FDBB8}" presName="Name13" presStyleLbl="parChTrans1D2" presStyleIdx="14" presStyleCnt="18"/>
      <dgm:spPr/>
      <dgm:t>
        <a:bodyPr/>
        <a:lstStyle/>
        <a:p>
          <a:endParaRPr lang="es-BO"/>
        </a:p>
      </dgm:t>
    </dgm:pt>
    <dgm:pt modelId="{A47F7333-72FD-4C86-97E9-0B89FAFB3535}" type="pres">
      <dgm:prSet presAssocID="{FB09AFEF-188B-47B5-838F-9AACF49929C0}" presName="childText" presStyleLbl="bgAcc1" presStyleIdx="14" presStyleCnt="18" custScaleX="361391" custLinFactNeighborX="60504">
        <dgm:presLayoutVars>
          <dgm:bulletEnabled val="1"/>
        </dgm:presLayoutVars>
      </dgm:prSet>
      <dgm:spPr/>
      <dgm:t>
        <a:bodyPr/>
        <a:lstStyle/>
        <a:p>
          <a:endParaRPr lang="es-BO"/>
        </a:p>
      </dgm:t>
    </dgm:pt>
    <dgm:pt modelId="{B3858918-EC27-426B-93B1-66C6A8210710}" type="pres">
      <dgm:prSet presAssocID="{046B77CE-6858-498B-91AA-A6287EB8F054}" presName="Name13" presStyleLbl="parChTrans1D2" presStyleIdx="15" presStyleCnt="18"/>
      <dgm:spPr/>
      <dgm:t>
        <a:bodyPr/>
        <a:lstStyle/>
        <a:p>
          <a:endParaRPr lang="es-BO"/>
        </a:p>
      </dgm:t>
    </dgm:pt>
    <dgm:pt modelId="{26DD13C1-FDF3-4AA0-8921-E04AFCB91766}" type="pres">
      <dgm:prSet presAssocID="{CD64E4F0-4A79-4E84-B660-6346C70FD86A}" presName="childText" presStyleLbl="bgAcc1" presStyleIdx="15" presStyleCnt="18" custScaleX="351735" custLinFactNeighborX="65446">
        <dgm:presLayoutVars>
          <dgm:bulletEnabled val="1"/>
        </dgm:presLayoutVars>
      </dgm:prSet>
      <dgm:spPr/>
      <dgm:t>
        <a:bodyPr/>
        <a:lstStyle/>
        <a:p>
          <a:endParaRPr lang="es-BO"/>
        </a:p>
      </dgm:t>
    </dgm:pt>
    <dgm:pt modelId="{F8BAFCE6-36D5-4974-95A4-542E04A79432}" type="pres">
      <dgm:prSet presAssocID="{8AEAE366-FCD3-4494-87CC-78FCBB6F37F2}" presName="Name13" presStyleLbl="parChTrans1D2" presStyleIdx="16" presStyleCnt="18"/>
      <dgm:spPr/>
      <dgm:t>
        <a:bodyPr/>
        <a:lstStyle/>
        <a:p>
          <a:endParaRPr lang="es-BO"/>
        </a:p>
      </dgm:t>
    </dgm:pt>
    <dgm:pt modelId="{AE15C208-1E2C-4706-BE2D-DF53EFD94A28}" type="pres">
      <dgm:prSet presAssocID="{BFFE1107-01F2-49F1-BB92-65ABBE6082D0}" presName="childText" presStyleLbl="bgAcc1" presStyleIdx="16" presStyleCnt="18" custScaleX="361391" custLinFactNeighborX="60504">
        <dgm:presLayoutVars>
          <dgm:bulletEnabled val="1"/>
        </dgm:presLayoutVars>
      </dgm:prSet>
      <dgm:spPr/>
      <dgm:t>
        <a:bodyPr/>
        <a:lstStyle/>
        <a:p>
          <a:endParaRPr lang="es-BO"/>
        </a:p>
      </dgm:t>
    </dgm:pt>
    <dgm:pt modelId="{11D60BE8-2E7B-468F-89F8-5872146FC91B}" type="pres">
      <dgm:prSet presAssocID="{2DE584DA-B342-4FEA-A704-BC1FBC3C00FA}" presName="Name13" presStyleLbl="parChTrans1D2" presStyleIdx="17" presStyleCnt="18"/>
      <dgm:spPr/>
      <dgm:t>
        <a:bodyPr/>
        <a:lstStyle/>
        <a:p>
          <a:endParaRPr lang="es-BO"/>
        </a:p>
      </dgm:t>
    </dgm:pt>
    <dgm:pt modelId="{4C90DA7A-213F-408B-A027-C1A809415516}" type="pres">
      <dgm:prSet presAssocID="{036CD455-3F66-47CB-ABD0-644D95BA0DAD}" presName="childText" presStyleLbl="bgAcc1" presStyleIdx="17" presStyleCnt="18" custScaleX="361391" custLinFactNeighborX="60504">
        <dgm:presLayoutVars>
          <dgm:bulletEnabled val="1"/>
        </dgm:presLayoutVars>
      </dgm:prSet>
      <dgm:spPr/>
      <dgm:t>
        <a:bodyPr/>
        <a:lstStyle/>
        <a:p>
          <a:endParaRPr lang="es-BO"/>
        </a:p>
      </dgm:t>
    </dgm:pt>
  </dgm:ptLst>
  <dgm:cxnLst>
    <dgm:cxn modelId="{19F598C4-67B2-4EC4-B0C6-EB946E2A1681}" type="presOf" srcId="{036CD455-3F66-47CB-ABD0-644D95BA0DAD}" destId="{4C90DA7A-213F-408B-A027-C1A809415516}" srcOrd="0" destOrd="0" presId="urn:microsoft.com/office/officeart/2005/8/layout/hierarchy3"/>
    <dgm:cxn modelId="{FD5ABDEA-F68F-408A-8E96-D43C2F02ED2A}" srcId="{32DCCB29-0A4A-4C46-9867-0DD6C931D77F}" destId="{AFD81388-4437-4B31-A066-A79B161D28F1}" srcOrd="2" destOrd="0" parTransId="{9DE64862-68D7-4E86-8B1C-DED1D47ECB5A}" sibTransId="{4082C44E-D330-430F-942D-C991064970F0}"/>
    <dgm:cxn modelId="{1CE37D18-D9C0-46C2-B867-62D3488E6909}" srcId="{7655D5B7-CE91-40AC-8FF8-94DAEA075AD5}" destId="{77D406FF-C707-4635-B7F7-42737E739FB4}" srcOrd="4" destOrd="0" parTransId="{A5455434-BF93-48EA-9F10-12FFAED75844}" sibTransId="{C8241711-779E-4A16-A445-98F5C12944CD}"/>
    <dgm:cxn modelId="{57A9F79E-96B3-4485-BA23-7E4B77CD5614}" type="presOf" srcId="{8AEAE366-FCD3-4494-87CC-78FCBB6F37F2}" destId="{F8BAFCE6-36D5-4974-95A4-542E04A79432}" srcOrd="0" destOrd="0" presId="urn:microsoft.com/office/officeart/2005/8/layout/hierarchy3"/>
    <dgm:cxn modelId="{AC2C4F30-CFE2-41DD-B783-9F7B376DC62A}" type="presOf" srcId="{7655D5B7-CE91-40AC-8FF8-94DAEA075AD5}" destId="{83245CAE-58E9-4D58-BBED-C494E1ECF415}" srcOrd="0" destOrd="0" presId="urn:microsoft.com/office/officeart/2005/8/layout/hierarchy3"/>
    <dgm:cxn modelId="{4C00BEBA-F01F-4EE6-8850-EE8E1D7B657B}" type="presOf" srcId="{150C76FF-3B6C-4AF2-BF0D-273075E4535F}" destId="{9DEF52D3-5100-4DC1-9D29-30FAA160349C}" srcOrd="0" destOrd="0" presId="urn:microsoft.com/office/officeart/2005/8/layout/hierarchy3"/>
    <dgm:cxn modelId="{7987713E-B932-49B8-B6BB-2CDC3DEF113D}" type="presOf" srcId="{CCDA65BC-9F1B-4409-A4DA-1CFF597FDBB8}" destId="{6872F2AC-9779-4AD7-A32B-F0513063DC1D}" srcOrd="0" destOrd="0" presId="urn:microsoft.com/office/officeart/2005/8/layout/hierarchy3"/>
    <dgm:cxn modelId="{68888807-524E-4E92-810A-53A03A5A3516}" type="presOf" srcId="{5299EC75-B094-4CED-B443-263FC58E5708}" destId="{33B12320-2354-4ADE-AA88-B20559989D2F}" srcOrd="0" destOrd="0" presId="urn:microsoft.com/office/officeart/2005/8/layout/hierarchy3"/>
    <dgm:cxn modelId="{EC698E6E-1B93-4073-94BC-EB4FCAFBAD09}" type="presOf" srcId="{7203C90B-4662-42D5-B76E-F82542DCC8AA}" destId="{EBA982D4-44D6-4AD5-91FF-D478C8A284F4}" srcOrd="0" destOrd="0" presId="urn:microsoft.com/office/officeart/2005/8/layout/hierarchy3"/>
    <dgm:cxn modelId="{0248E05A-AEAA-4949-B017-64F669A935B1}" type="presOf" srcId="{FB09AFEF-188B-47B5-838F-9AACF49929C0}" destId="{A47F7333-72FD-4C86-97E9-0B89FAFB3535}" srcOrd="0" destOrd="0" presId="urn:microsoft.com/office/officeart/2005/8/layout/hierarchy3"/>
    <dgm:cxn modelId="{E2DBF2F3-DEB5-437C-9033-B703C35C63C1}" type="presOf" srcId="{046B77CE-6858-498B-91AA-A6287EB8F054}" destId="{B3858918-EC27-426B-93B1-66C6A8210710}" srcOrd="0" destOrd="0" presId="urn:microsoft.com/office/officeart/2005/8/layout/hierarchy3"/>
    <dgm:cxn modelId="{91269BAF-2C88-455D-9BDB-72D0E2D07500}" srcId="{7655D5B7-CE91-40AC-8FF8-94DAEA075AD5}" destId="{F1D1F0D4-9BE9-41C7-932D-16D603387B9D}" srcOrd="3" destOrd="0" parTransId="{09BA3C42-8A7E-4A82-9D50-AD249C735BEE}" sibTransId="{6C75B4F5-9216-41BF-921E-CD0ABD2CB5C2}"/>
    <dgm:cxn modelId="{35FC6B64-82AA-4036-AC41-FE79C02EEAC3}" srcId="{7655D5B7-CE91-40AC-8FF8-94DAEA075AD5}" destId="{BFFE1107-01F2-49F1-BB92-65ABBE6082D0}" srcOrd="7" destOrd="0" parTransId="{8AEAE366-FCD3-4494-87CC-78FCBB6F37F2}" sibTransId="{4D676517-8EEE-457A-87C9-3DBEFC590941}"/>
    <dgm:cxn modelId="{CF0D91BE-EE05-4554-9B5B-8B72268AD6A1}" type="presOf" srcId="{AFD81388-4437-4B31-A066-A79B161D28F1}" destId="{3815ADE4-84A4-4825-8A4C-D5EE2128F5B6}" srcOrd="0" destOrd="0" presId="urn:microsoft.com/office/officeart/2005/8/layout/hierarchy3"/>
    <dgm:cxn modelId="{D9DEC2E5-4D40-4A6A-9657-6EDE13E829D7}" type="presOf" srcId="{E2C87F48-5FAD-485B-ACFC-AF82944BA192}" destId="{1DF2615B-DD15-46E7-A649-034FC1584D4B}" srcOrd="0" destOrd="0" presId="urn:microsoft.com/office/officeart/2005/8/layout/hierarchy3"/>
    <dgm:cxn modelId="{E0AABCFB-31FD-4D5B-BEE8-BD1BC75F8AE8}" type="presOf" srcId="{43BE7BA6-2900-4375-84E2-08F6B3F48F2A}" destId="{57A0EECC-9147-4BA1-B132-4BC5246E826A}" srcOrd="0" destOrd="0" presId="urn:microsoft.com/office/officeart/2005/8/layout/hierarchy3"/>
    <dgm:cxn modelId="{5E8890E3-0EF4-4881-9A0B-3058C64580FE}" type="presOf" srcId="{923C7D42-D705-4A2B-BF26-6F90DF68D518}" destId="{F01E9EDF-9760-4CE3-BFB3-B055F24D8492}" srcOrd="0" destOrd="0" presId="urn:microsoft.com/office/officeart/2005/8/layout/hierarchy3"/>
    <dgm:cxn modelId="{5D22003C-9C5C-4E54-80F9-0B5F570E5049}" type="presOf" srcId="{9DE64862-68D7-4E86-8B1C-DED1D47ECB5A}" destId="{FD8FED98-F4DC-45C2-A162-AF4C93A25989}" srcOrd="0" destOrd="0" presId="urn:microsoft.com/office/officeart/2005/8/layout/hierarchy3"/>
    <dgm:cxn modelId="{781B3E7D-EC92-4A8B-859F-3ABB7C344A51}" type="presOf" srcId="{32DCCB29-0A4A-4C46-9867-0DD6C931D77F}" destId="{42D3445C-101F-4BC7-8FF7-9846E171100D}" srcOrd="1" destOrd="0" presId="urn:microsoft.com/office/officeart/2005/8/layout/hierarchy3"/>
    <dgm:cxn modelId="{00DCEC19-8F7B-4B40-BB86-1B9718428BAD}" type="presOf" srcId="{CD64E4F0-4A79-4E84-B660-6346C70FD86A}" destId="{26DD13C1-FDF3-4AA0-8921-E04AFCB91766}" srcOrd="0" destOrd="0" presId="urn:microsoft.com/office/officeart/2005/8/layout/hierarchy3"/>
    <dgm:cxn modelId="{B272A5D3-B045-42D8-A1CF-03FB728A5ADE}" type="presOf" srcId="{7655D5B7-CE91-40AC-8FF8-94DAEA075AD5}" destId="{D9F4C84F-A50A-415A-8FE7-35160F502EF6}" srcOrd="1" destOrd="0" presId="urn:microsoft.com/office/officeart/2005/8/layout/hierarchy3"/>
    <dgm:cxn modelId="{171EAE7B-FE24-4464-B070-584B0FF36311}" srcId="{E2C87F48-5FAD-485B-ACFC-AF82944BA192}" destId="{32DCCB29-0A4A-4C46-9867-0DD6C931D77F}" srcOrd="0" destOrd="0" parTransId="{E8B42CF6-891B-4053-B029-E1256EFAD50B}" sibTransId="{DB8D5289-49E0-41FE-9611-14A437D1C75F}"/>
    <dgm:cxn modelId="{A95F39C0-DE88-4F36-B919-CC8E2087C280}" srcId="{32DCCB29-0A4A-4C46-9867-0DD6C931D77F}" destId="{923C7D42-D705-4A2B-BF26-6F90DF68D518}" srcOrd="7" destOrd="0" parTransId="{E14338A7-1A81-4AA5-A618-90F7809AF9F5}" sibTransId="{EF544E19-9BC7-4943-8445-2B88084B2171}"/>
    <dgm:cxn modelId="{67C2B7AF-620B-43AA-8BC1-567B726CFD7B}" srcId="{32DCCB29-0A4A-4C46-9867-0DD6C931D77F}" destId="{150C76FF-3B6C-4AF2-BF0D-273075E4535F}" srcOrd="3" destOrd="0" parTransId="{AEFB651D-76B1-4CD8-AAE5-41040321DDC1}" sibTransId="{7965CB64-A8EA-408A-88CA-0BB5C115E1B5}"/>
    <dgm:cxn modelId="{81715C38-4F74-4B90-90E8-6D1CF11CAA0B}" type="presOf" srcId="{A8C64E0F-013B-43AA-8C48-50C2BC90EA03}" destId="{99C93A80-A2CF-4E75-851C-E492CEA30232}" srcOrd="0" destOrd="0" presId="urn:microsoft.com/office/officeart/2005/8/layout/hierarchy3"/>
    <dgm:cxn modelId="{C4439647-DFDB-4FC2-A1B0-1A85BEB53550}" type="presOf" srcId="{EAF9244A-4870-4731-BEAE-240DE0D902BE}" destId="{2C765D0D-C380-427D-A649-3DEC6CF999F8}" srcOrd="0" destOrd="0" presId="urn:microsoft.com/office/officeart/2005/8/layout/hierarchy3"/>
    <dgm:cxn modelId="{41AF1624-BF46-42FC-84F3-2C8ABFC11CDE}" type="presOf" srcId="{77D406FF-C707-4635-B7F7-42737E739FB4}" destId="{52E5CCAA-E6A9-4A68-99F7-EBF39B8EEF0E}" srcOrd="0" destOrd="0" presId="urn:microsoft.com/office/officeart/2005/8/layout/hierarchy3"/>
    <dgm:cxn modelId="{A1113D6E-8173-46F4-8D93-55B00356D9B3}" type="presOf" srcId="{4F45E7A4-3790-4334-9264-4E2FDF977F42}" destId="{C09EFA0F-AAF6-42D5-969F-ACDE6139FDAE}" srcOrd="0" destOrd="0" presId="urn:microsoft.com/office/officeart/2005/8/layout/hierarchy3"/>
    <dgm:cxn modelId="{AC6FA6B1-2873-4C5F-961F-E22EEDD1D176}" srcId="{32DCCB29-0A4A-4C46-9867-0DD6C931D77F}" destId="{32FF5E9A-D7B6-4244-AFBB-C0E9D2F61F55}" srcOrd="0" destOrd="0" parTransId="{EAF9244A-4870-4731-BEAE-240DE0D902BE}" sibTransId="{CF61447A-29A0-4330-B000-16A7CF119EFA}"/>
    <dgm:cxn modelId="{7DE8DF33-0514-4958-8CC1-842D2C907EB4}" type="presOf" srcId="{E4B6A05F-7DC9-4F35-9B1B-9025F6308B74}" destId="{164872BE-F337-4A45-A53C-BE7DEBEE79E6}" srcOrd="0" destOrd="0" presId="urn:microsoft.com/office/officeart/2005/8/layout/hierarchy3"/>
    <dgm:cxn modelId="{1BA69338-3CE8-4650-A2C1-A3BA12A2B4B5}" srcId="{7655D5B7-CE91-40AC-8FF8-94DAEA075AD5}" destId="{FB09AFEF-188B-47B5-838F-9AACF49929C0}" srcOrd="5" destOrd="0" parTransId="{CCDA65BC-9F1B-4409-A4DA-1CFF597FDBB8}" sibTransId="{4A4F5665-38C7-478A-B557-62E45BA8D370}"/>
    <dgm:cxn modelId="{5BEAE4B6-D82D-4B90-B901-AF46E5A76113}" srcId="{32DCCB29-0A4A-4C46-9867-0DD6C931D77F}" destId="{CA09D318-FBEC-4877-8C64-600528429024}" srcOrd="4" destOrd="0" parTransId="{5299EC75-B094-4CED-B443-263FC58E5708}" sibTransId="{6FC04994-9F3D-4B9F-ABC7-5DD1E590D7F2}"/>
    <dgm:cxn modelId="{DD902CED-A607-4117-92F9-8F2BD6B9F09D}" type="presOf" srcId="{32DCCB29-0A4A-4C46-9867-0DD6C931D77F}" destId="{25C087CA-4111-40FB-A6A6-EBEF28CFB684}" srcOrd="0" destOrd="0" presId="urn:microsoft.com/office/officeart/2005/8/layout/hierarchy3"/>
    <dgm:cxn modelId="{E34EA4FD-D654-4C60-AD0E-3BEB3DF5ADE0}" type="presOf" srcId="{3C03F2DE-CD9C-45F8-ACEB-08F1670ACAEE}" destId="{3DC8BA76-B042-4238-B20D-F20A2FC1E4E4}" srcOrd="0" destOrd="0" presId="urn:microsoft.com/office/officeart/2005/8/layout/hierarchy3"/>
    <dgm:cxn modelId="{FA6F4372-69D1-40B3-9B5D-3EB6F8FA7948}" srcId="{7655D5B7-CE91-40AC-8FF8-94DAEA075AD5}" destId="{CD64E4F0-4A79-4E84-B660-6346C70FD86A}" srcOrd="6" destOrd="0" parTransId="{046B77CE-6858-498B-91AA-A6287EB8F054}" sibTransId="{4235A322-1E47-4E74-8CE2-EE880875D75A}"/>
    <dgm:cxn modelId="{4CA86C49-241B-4E94-8600-EB6D7A5AD3FF}" type="presOf" srcId="{C9B4A0BB-BC0B-46C3-98EB-C336AC1D1393}" destId="{197E588F-1F74-4BA9-916B-00F5D7A16889}" srcOrd="0" destOrd="0" presId="urn:microsoft.com/office/officeart/2005/8/layout/hierarchy3"/>
    <dgm:cxn modelId="{8061D478-5EF6-475B-8165-548817E882A3}" type="presOf" srcId="{24BD1D56-E809-4C87-A217-F5F9C074F063}" destId="{781D9C2B-B9D0-4A6F-99FA-4E9539529858}" srcOrd="0" destOrd="0" presId="urn:microsoft.com/office/officeart/2005/8/layout/hierarchy3"/>
    <dgm:cxn modelId="{F0C7C480-825E-4446-90FB-FA6A6470B2E3}" type="presOf" srcId="{CA09D318-FBEC-4877-8C64-600528429024}" destId="{559BC592-F416-4E47-8896-0EE57E3DBF3F}" srcOrd="0" destOrd="0" presId="urn:microsoft.com/office/officeart/2005/8/layout/hierarchy3"/>
    <dgm:cxn modelId="{77617FDE-F4CC-4FCE-87FB-0DB21E914D70}" type="presOf" srcId="{A5455434-BF93-48EA-9F10-12FFAED75844}" destId="{02FF63B2-6F3E-4EF8-BE53-5EA0FC595852}" srcOrd="0" destOrd="0" presId="urn:microsoft.com/office/officeart/2005/8/layout/hierarchy3"/>
    <dgm:cxn modelId="{1AB5F306-03B4-48AA-B70A-E40D8874E724}" srcId="{7655D5B7-CE91-40AC-8FF8-94DAEA075AD5}" destId="{12701322-2D85-4E9A-9040-DCACB9C4D96A}" srcOrd="0" destOrd="0" parTransId="{E4B6A05F-7DC9-4F35-9B1B-9025F6308B74}" sibTransId="{3B3BD5F7-7101-4FEE-8A7A-53B98ABD180A}"/>
    <dgm:cxn modelId="{CDB4421F-549A-474F-8764-DA4910A15534}" type="presOf" srcId="{F1D1F0D4-9BE9-41C7-932D-16D603387B9D}" destId="{E2211CB4-0010-410A-93B0-68992CB6DA7A}" srcOrd="0" destOrd="0" presId="urn:microsoft.com/office/officeart/2005/8/layout/hierarchy3"/>
    <dgm:cxn modelId="{4817F7D3-0A16-459F-92E0-6EC6B078B198}" type="presOf" srcId="{2DE584DA-B342-4FEA-A704-BC1FBC3C00FA}" destId="{11D60BE8-2E7B-468F-89F8-5872146FC91B}" srcOrd="0" destOrd="0" presId="urn:microsoft.com/office/officeart/2005/8/layout/hierarchy3"/>
    <dgm:cxn modelId="{99F212A6-D8E4-4148-BA77-59D7E9CD72C1}" type="presOf" srcId="{BFFE1107-01F2-49F1-BB92-65ABBE6082D0}" destId="{AE15C208-1E2C-4706-BE2D-DF53EFD94A28}" srcOrd="0" destOrd="0" presId="urn:microsoft.com/office/officeart/2005/8/layout/hierarchy3"/>
    <dgm:cxn modelId="{305E554B-2364-49D8-9053-3F512DD339FD}" srcId="{32DCCB29-0A4A-4C46-9867-0DD6C931D77F}" destId="{2039EA7A-A514-488E-9D58-4682A097DC27}" srcOrd="8" destOrd="0" parTransId="{7203C90B-4662-42D5-B76E-F82542DCC8AA}" sibTransId="{876DCB68-95A9-47FD-AB00-781069E03F78}"/>
    <dgm:cxn modelId="{6E1E7749-1EC4-4D07-893A-432C18129A61}" srcId="{E2C87F48-5FAD-485B-ACFC-AF82944BA192}" destId="{7655D5B7-CE91-40AC-8FF8-94DAEA075AD5}" srcOrd="1" destOrd="0" parTransId="{0BB07D4D-1A45-4EFF-8804-A6451CB00022}" sibTransId="{ED20EB0B-FF95-41A8-92B7-07B98552598E}"/>
    <dgm:cxn modelId="{14EFB0BF-E848-4742-A116-51F6A114EC18}" srcId="{32DCCB29-0A4A-4C46-9867-0DD6C931D77F}" destId="{5A98BD7A-A190-4B2E-88CA-E05F77358FAC}" srcOrd="1" destOrd="0" parTransId="{C9B4A0BB-BC0B-46C3-98EB-C336AC1D1393}" sibTransId="{75E49672-6D35-483A-81D6-751F04683172}"/>
    <dgm:cxn modelId="{053C7D91-9C1E-4AAC-AC1C-7C03C4783B4E}" type="presOf" srcId="{AEFB651D-76B1-4CD8-AAE5-41040321DDC1}" destId="{4DFEDFC8-2805-4476-975F-2D5DFB4DEEF4}" srcOrd="0" destOrd="0" presId="urn:microsoft.com/office/officeart/2005/8/layout/hierarchy3"/>
    <dgm:cxn modelId="{4E9C84C6-39B3-4280-8714-3D046F6C5156}" srcId="{7655D5B7-CE91-40AC-8FF8-94DAEA075AD5}" destId="{4F45E7A4-3790-4334-9264-4E2FDF977F42}" srcOrd="2" destOrd="0" parTransId="{04B26824-3C4F-4E75-8541-8E61707C0EEC}" sibTransId="{A083369D-01DA-4BBE-865E-CA06A2CB7E4C}"/>
    <dgm:cxn modelId="{3692DD90-2347-4A05-975B-91B17B422209}" type="presOf" srcId="{04B26824-3C4F-4E75-8541-8E61707C0EEC}" destId="{4571C29C-62AA-49C6-A174-BFD4C71BB5C3}" srcOrd="0" destOrd="0" presId="urn:microsoft.com/office/officeart/2005/8/layout/hierarchy3"/>
    <dgm:cxn modelId="{826ED5C4-FCEC-4022-A257-7075747797E8}" srcId="{7655D5B7-CE91-40AC-8FF8-94DAEA075AD5}" destId="{036CD455-3F66-47CB-ABD0-644D95BA0DAD}" srcOrd="8" destOrd="0" parTransId="{2DE584DA-B342-4FEA-A704-BC1FBC3C00FA}" sibTransId="{BDD088C5-2751-409D-97FF-61B46B4433C4}"/>
    <dgm:cxn modelId="{5323F543-8422-4B0A-802C-7842628F2635}" type="presOf" srcId="{5A98BD7A-A190-4B2E-88CA-E05F77358FAC}" destId="{E5F4D1CE-458C-463D-987C-A3E867879A5B}" srcOrd="0" destOrd="0" presId="urn:microsoft.com/office/officeart/2005/8/layout/hierarchy3"/>
    <dgm:cxn modelId="{360826A7-39A1-4CCB-B82A-CFBD7ADF9615}" type="presOf" srcId="{92CE62FF-BB20-4DE2-B60F-D69BBC781350}" destId="{3BC18D34-FB8C-4985-9368-F7C4BEC326B5}" srcOrd="0" destOrd="0" presId="urn:microsoft.com/office/officeart/2005/8/layout/hierarchy3"/>
    <dgm:cxn modelId="{975D5C54-56F0-481C-87BD-29F3273445AE}" type="presOf" srcId="{12701322-2D85-4E9A-9040-DCACB9C4D96A}" destId="{3A47521F-EF24-4E68-B38E-56EFE15A5478}" srcOrd="0" destOrd="0" presId="urn:microsoft.com/office/officeart/2005/8/layout/hierarchy3"/>
    <dgm:cxn modelId="{57E78528-67B6-453E-943B-C109F6F73A45}" type="presOf" srcId="{E14338A7-1A81-4AA5-A618-90F7809AF9F5}" destId="{8D996EC8-02E3-4037-81F4-5592CF3D1F33}" srcOrd="0" destOrd="0" presId="urn:microsoft.com/office/officeart/2005/8/layout/hierarchy3"/>
    <dgm:cxn modelId="{E1F49C1E-8324-4BE8-BCF6-18BB1CC4377E}" srcId="{32DCCB29-0A4A-4C46-9867-0DD6C931D77F}" destId="{24BD1D56-E809-4C87-A217-F5F9C074F063}" srcOrd="5" destOrd="0" parTransId="{3C03F2DE-CD9C-45F8-ACEB-08F1670ACAEE}" sibTransId="{E15FAEC6-6958-450E-8450-33F58F49CDE2}"/>
    <dgm:cxn modelId="{F514598E-2D2F-4387-826E-C4D0D096100D}" type="presOf" srcId="{F8351022-8BEB-4F49-A360-7BCEF9D9C06C}" destId="{6997A7A9-152E-45AB-A1C2-049E18C4060E}" srcOrd="0" destOrd="0" presId="urn:microsoft.com/office/officeart/2005/8/layout/hierarchy3"/>
    <dgm:cxn modelId="{BEEFE487-E041-43BB-9712-735A3438D95D}" srcId="{7655D5B7-CE91-40AC-8FF8-94DAEA075AD5}" destId="{A8C64E0F-013B-43AA-8C48-50C2BC90EA03}" srcOrd="1" destOrd="0" parTransId="{43BE7BA6-2900-4375-84E2-08F6B3F48F2A}" sibTransId="{236E95BE-7553-4DD2-B4D4-EEDCFAC9110C}"/>
    <dgm:cxn modelId="{224BC559-F342-494D-AFDF-0A086A9089E5}" type="presOf" srcId="{09BA3C42-8A7E-4A82-9D50-AD249C735BEE}" destId="{524947FA-75B8-49E1-AFA9-C5C08249427E}" srcOrd="0" destOrd="0" presId="urn:microsoft.com/office/officeart/2005/8/layout/hierarchy3"/>
    <dgm:cxn modelId="{0F726FC7-CDF1-480F-8F97-B89A02519681}" type="presOf" srcId="{32FF5E9A-D7B6-4244-AFBB-C0E9D2F61F55}" destId="{83C8C304-6279-4C90-A7E6-811D0953856F}" srcOrd="0" destOrd="0" presId="urn:microsoft.com/office/officeart/2005/8/layout/hierarchy3"/>
    <dgm:cxn modelId="{0E996E8A-CC0D-485F-A02B-C76860521770}" type="presOf" srcId="{2039EA7A-A514-488E-9D58-4682A097DC27}" destId="{4B155D52-AE4D-47CA-A527-548121B16410}" srcOrd="0" destOrd="0" presId="urn:microsoft.com/office/officeart/2005/8/layout/hierarchy3"/>
    <dgm:cxn modelId="{00ABFA7B-80AF-4FB3-91E3-399D28D51B7E}" srcId="{32DCCB29-0A4A-4C46-9867-0DD6C931D77F}" destId="{F8351022-8BEB-4F49-A360-7BCEF9D9C06C}" srcOrd="6" destOrd="0" parTransId="{92CE62FF-BB20-4DE2-B60F-D69BBC781350}" sibTransId="{2515B3AB-EB95-44AA-85FD-E73F7C3F8D34}"/>
    <dgm:cxn modelId="{CC76F1DA-7982-485C-A695-9F779C091030}" type="presParOf" srcId="{1DF2615B-DD15-46E7-A649-034FC1584D4B}" destId="{B43888B6-040F-4332-A05F-E31D60978C20}" srcOrd="0" destOrd="0" presId="urn:microsoft.com/office/officeart/2005/8/layout/hierarchy3"/>
    <dgm:cxn modelId="{425B9B86-E9B8-407D-BE50-56C497FB6F30}" type="presParOf" srcId="{B43888B6-040F-4332-A05F-E31D60978C20}" destId="{0665AC81-747C-4E92-A8B2-FF5EF38B3A22}" srcOrd="0" destOrd="0" presId="urn:microsoft.com/office/officeart/2005/8/layout/hierarchy3"/>
    <dgm:cxn modelId="{2CA40053-B7ED-4560-B636-E019CE4F3DC7}" type="presParOf" srcId="{0665AC81-747C-4E92-A8B2-FF5EF38B3A22}" destId="{25C087CA-4111-40FB-A6A6-EBEF28CFB684}" srcOrd="0" destOrd="0" presId="urn:microsoft.com/office/officeart/2005/8/layout/hierarchy3"/>
    <dgm:cxn modelId="{5AA726CE-43BD-4DB8-AE2D-6E7090EEC786}" type="presParOf" srcId="{0665AC81-747C-4E92-A8B2-FF5EF38B3A22}" destId="{42D3445C-101F-4BC7-8FF7-9846E171100D}" srcOrd="1" destOrd="0" presId="urn:microsoft.com/office/officeart/2005/8/layout/hierarchy3"/>
    <dgm:cxn modelId="{DE0D6272-D5B6-4AD9-9B20-7B3A94CF69AD}" type="presParOf" srcId="{B43888B6-040F-4332-A05F-E31D60978C20}" destId="{551D9DE3-5AC1-4125-92B3-A1005273B29B}" srcOrd="1" destOrd="0" presId="urn:microsoft.com/office/officeart/2005/8/layout/hierarchy3"/>
    <dgm:cxn modelId="{CA767489-1C63-4616-89E9-063D374D17C7}" type="presParOf" srcId="{551D9DE3-5AC1-4125-92B3-A1005273B29B}" destId="{2C765D0D-C380-427D-A649-3DEC6CF999F8}" srcOrd="0" destOrd="0" presId="urn:microsoft.com/office/officeart/2005/8/layout/hierarchy3"/>
    <dgm:cxn modelId="{88365C50-2BCE-431E-B1E2-F73FFB8D5D9E}" type="presParOf" srcId="{551D9DE3-5AC1-4125-92B3-A1005273B29B}" destId="{83C8C304-6279-4C90-A7E6-811D0953856F}" srcOrd="1" destOrd="0" presId="urn:microsoft.com/office/officeart/2005/8/layout/hierarchy3"/>
    <dgm:cxn modelId="{4480E7DE-B77C-45BF-B0E3-4E9FEB214AB1}" type="presParOf" srcId="{551D9DE3-5AC1-4125-92B3-A1005273B29B}" destId="{197E588F-1F74-4BA9-916B-00F5D7A16889}" srcOrd="2" destOrd="0" presId="urn:microsoft.com/office/officeart/2005/8/layout/hierarchy3"/>
    <dgm:cxn modelId="{0AF6AC6E-4258-459D-9C13-FAD3551D7C83}" type="presParOf" srcId="{551D9DE3-5AC1-4125-92B3-A1005273B29B}" destId="{E5F4D1CE-458C-463D-987C-A3E867879A5B}" srcOrd="3" destOrd="0" presId="urn:microsoft.com/office/officeart/2005/8/layout/hierarchy3"/>
    <dgm:cxn modelId="{4553FC54-7549-4BE5-BD3D-5205C60A40C8}" type="presParOf" srcId="{551D9DE3-5AC1-4125-92B3-A1005273B29B}" destId="{FD8FED98-F4DC-45C2-A162-AF4C93A25989}" srcOrd="4" destOrd="0" presId="urn:microsoft.com/office/officeart/2005/8/layout/hierarchy3"/>
    <dgm:cxn modelId="{E292087F-8DFD-4CFE-BED1-E2E6C6FE7767}" type="presParOf" srcId="{551D9DE3-5AC1-4125-92B3-A1005273B29B}" destId="{3815ADE4-84A4-4825-8A4C-D5EE2128F5B6}" srcOrd="5" destOrd="0" presId="urn:microsoft.com/office/officeart/2005/8/layout/hierarchy3"/>
    <dgm:cxn modelId="{881C19A2-9084-4546-BD60-841F2146AFC0}" type="presParOf" srcId="{551D9DE3-5AC1-4125-92B3-A1005273B29B}" destId="{4DFEDFC8-2805-4476-975F-2D5DFB4DEEF4}" srcOrd="6" destOrd="0" presId="urn:microsoft.com/office/officeart/2005/8/layout/hierarchy3"/>
    <dgm:cxn modelId="{B3A12B17-30D6-43B5-917C-21B28CE4A90D}" type="presParOf" srcId="{551D9DE3-5AC1-4125-92B3-A1005273B29B}" destId="{9DEF52D3-5100-4DC1-9D29-30FAA160349C}" srcOrd="7" destOrd="0" presId="urn:microsoft.com/office/officeart/2005/8/layout/hierarchy3"/>
    <dgm:cxn modelId="{D674A90E-65F4-423D-AE6F-4C2D6D7801FE}" type="presParOf" srcId="{551D9DE3-5AC1-4125-92B3-A1005273B29B}" destId="{33B12320-2354-4ADE-AA88-B20559989D2F}" srcOrd="8" destOrd="0" presId="urn:microsoft.com/office/officeart/2005/8/layout/hierarchy3"/>
    <dgm:cxn modelId="{AA961C38-7C13-43B9-8EAF-1C6EA78CA938}" type="presParOf" srcId="{551D9DE3-5AC1-4125-92B3-A1005273B29B}" destId="{559BC592-F416-4E47-8896-0EE57E3DBF3F}" srcOrd="9" destOrd="0" presId="urn:microsoft.com/office/officeart/2005/8/layout/hierarchy3"/>
    <dgm:cxn modelId="{33DF35E1-5484-4141-B78A-694B317112E2}" type="presParOf" srcId="{551D9DE3-5AC1-4125-92B3-A1005273B29B}" destId="{3DC8BA76-B042-4238-B20D-F20A2FC1E4E4}" srcOrd="10" destOrd="0" presId="urn:microsoft.com/office/officeart/2005/8/layout/hierarchy3"/>
    <dgm:cxn modelId="{A0BAEBCB-E4D3-46F7-958B-440D0D7A5C1B}" type="presParOf" srcId="{551D9DE3-5AC1-4125-92B3-A1005273B29B}" destId="{781D9C2B-B9D0-4A6F-99FA-4E9539529858}" srcOrd="11" destOrd="0" presId="urn:microsoft.com/office/officeart/2005/8/layout/hierarchy3"/>
    <dgm:cxn modelId="{62B05854-AB51-4F6B-A49C-4CBFA314B921}" type="presParOf" srcId="{551D9DE3-5AC1-4125-92B3-A1005273B29B}" destId="{3BC18D34-FB8C-4985-9368-F7C4BEC326B5}" srcOrd="12" destOrd="0" presId="urn:microsoft.com/office/officeart/2005/8/layout/hierarchy3"/>
    <dgm:cxn modelId="{169F0AF3-0055-4C6D-9C84-BCB45B8D6C15}" type="presParOf" srcId="{551D9DE3-5AC1-4125-92B3-A1005273B29B}" destId="{6997A7A9-152E-45AB-A1C2-049E18C4060E}" srcOrd="13" destOrd="0" presId="urn:microsoft.com/office/officeart/2005/8/layout/hierarchy3"/>
    <dgm:cxn modelId="{CCDF156B-73AB-4F88-B757-FAD6D465C306}" type="presParOf" srcId="{551D9DE3-5AC1-4125-92B3-A1005273B29B}" destId="{8D996EC8-02E3-4037-81F4-5592CF3D1F33}" srcOrd="14" destOrd="0" presId="urn:microsoft.com/office/officeart/2005/8/layout/hierarchy3"/>
    <dgm:cxn modelId="{763CBC1E-FF7A-4883-A6E3-6658D5010A61}" type="presParOf" srcId="{551D9DE3-5AC1-4125-92B3-A1005273B29B}" destId="{F01E9EDF-9760-4CE3-BFB3-B055F24D8492}" srcOrd="15" destOrd="0" presId="urn:microsoft.com/office/officeart/2005/8/layout/hierarchy3"/>
    <dgm:cxn modelId="{96B8233C-85B3-4F3A-B1EC-3FEFA536FE04}" type="presParOf" srcId="{551D9DE3-5AC1-4125-92B3-A1005273B29B}" destId="{EBA982D4-44D6-4AD5-91FF-D478C8A284F4}" srcOrd="16" destOrd="0" presId="urn:microsoft.com/office/officeart/2005/8/layout/hierarchy3"/>
    <dgm:cxn modelId="{6C29A6D5-397B-41F3-A381-1B70B20F131D}" type="presParOf" srcId="{551D9DE3-5AC1-4125-92B3-A1005273B29B}" destId="{4B155D52-AE4D-47CA-A527-548121B16410}" srcOrd="17" destOrd="0" presId="urn:microsoft.com/office/officeart/2005/8/layout/hierarchy3"/>
    <dgm:cxn modelId="{BEE22EBD-458C-4221-BDF2-AEF18BDC1797}" type="presParOf" srcId="{1DF2615B-DD15-46E7-A649-034FC1584D4B}" destId="{83D71488-3F58-4075-91C9-1A41F4CAC5F0}" srcOrd="1" destOrd="0" presId="urn:microsoft.com/office/officeart/2005/8/layout/hierarchy3"/>
    <dgm:cxn modelId="{CC74678B-E8A5-4C85-9FD5-AC42A6A5F6EE}" type="presParOf" srcId="{83D71488-3F58-4075-91C9-1A41F4CAC5F0}" destId="{8AAEC6DD-0E46-48D3-9E97-145DEDEBBBFC}" srcOrd="0" destOrd="0" presId="urn:microsoft.com/office/officeart/2005/8/layout/hierarchy3"/>
    <dgm:cxn modelId="{D612EBE0-7D84-43F2-96CA-10D0DFCF5118}" type="presParOf" srcId="{8AAEC6DD-0E46-48D3-9E97-145DEDEBBBFC}" destId="{83245CAE-58E9-4D58-BBED-C494E1ECF415}" srcOrd="0" destOrd="0" presId="urn:microsoft.com/office/officeart/2005/8/layout/hierarchy3"/>
    <dgm:cxn modelId="{9D90052D-4CC8-49E8-8F1D-8DB34F3C91FD}" type="presParOf" srcId="{8AAEC6DD-0E46-48D3-9E97-145DEDEBBBFC}" destId="{D9F4C84F-A50A-415A-8FE7-35160F502EF6}" srcOrd="1" destOrd="0" presId="urn:microsoft.com/office/officeart/2005/8/layout/hierarchy3"/>
    <dgm:cxn modelId="{7A24F06C-9D1E-4BCD-8FFD-308A1E892C59}" type="presParOf" srcId="{83D71488-3F58-4075-91C9-1A41F4CAC5F0}" destId="{2BACE86C-FA89-411E-A7C0-A5C7405A4EFA}" srcOrd="1" destOrd="0" presId="urn:microsoft.com/office/officeart/2005/8/layout/hierarchy3"/>
    <dgm:cxn modelId="{4E94A02B-7A5B-4D0E-9895-B9FCD782ED30}" type="presParOf" srcId="{2BACE86C-FA89-411E-A7C0-A5C7405A4EFA}" destId="{164872BE-F337-4A45-A53C-BE7DEBEE79E6}" srcOrd="0" destOrd="0" presId="urn:microsoft.com/office/officeart/2005/8/layout/hierarchy3"/>
    <dgm:cxn modelId="{0DDB28D6-AE9E-4471-8BD4-0C9CBFFD783C}" type="presParOf" srcId="{2BACE86C-FA89-411E-A7C0-A5C7405A4EFA}" destId="{3A47521F-EF24-4E68-B38E-56EFE15A5478}" srcOrd="1" destOrd="0" presId="urn:microsoft.com/office/officeart/2005/8/layout/hierarchy3"/>
    <dgm:cxn modelId="{A482B6CD-4229-494F-8551-868E6A8F294B}" type="presParOf" srcId="{2BACE86C-FA89-411E-A7C0-A5C7405A4EFA}" destId="{57A0EECC-9147-4BA1-B132-4BC5246E826A}" srcOrd="2" destOrd="0" presId="urn:microsoft.com/office/officeart/2005/8/layout/hierarchy3"/>
    <dgm:cxn modelId="{1E9F3EE3-A1D0-45BD-967E-65F7FC00044F}" type="presParOf" srcId="{2BACE86C-FA89-411E-A7C0-A5C7405A4EFA}" destId="{99C93A80-A2CF-4E75-851C-E492CEA30232}" srcOrd="3" destOrd="0" presId="urn:microsoft.com/office/officeart/2005/8/layout/hierarchy3"/>
    <dgm:cxn modelId="{FCFDF295-2249-4E86-A40F-7523D79E5DEE}" type="presParOf" srcId="{2BACE86C-FA89-411E-A7C0-A5C7405A4EFA}" destId="{4571C29C-62AA-49C6-A174-BFD4C71BB5C3}" srcOrd="4" destOrd="0" presId="urn:microsoft.com/office/officeart/2005/8/layout/hierarchy3"/>
    <dgm:cxn modelId="{86FAE44D-4BA9-4007-AEEB-5B86D58F1DDA}" type="presParOf" srcId="{2BACE86C-FA89-411E-A7C0-A5C7405A4EFA}" destId="{C09EFA0F-AAF6-42D5-969F-ACDE6139FDAE}" srcOrd="5" destOrd="0" presId="urn:microsoft.com/office/officeart/2005/8/layout/hierarchy3"/>
    <dgm:cxn modelId="{430978CA-C3BC-4ADD-80F7-2B7074DF2A08}" type="presParOf" srcId="{2BACE86C-FA89-411E-A7C0-A5C7405A4EFA}" destId="{524947FA-75B8-49E1-AFA9-C5C08249427E}" srcOrd="6" destOrd="0" presId="urn:microsoft.com/office/officeart/2005/8/layout/hierarchy3"/>
    <dgm:cxn modelId="{A1EC6DF5-3561-4F60-A5F8-C1FE95713A8D}" type="presParOf" srcId="{2BACE86C-FA89-411E-A7C0-A5C7405A4EFA}" destId="{E2211CB4-0010-410A-93B0-68992CB6DA7A}" srcOrd="7" destOrd="0" presId="urn:microsoft.com/office/officeart/2005/8/layout/hierarchy3"/>
    <dgm:cxn modelId="{DCF3B5C3-1B35-4941-8885-E2AA76D15182}" type="presParOf" srcId="{2BACE86C-FA89-411E-A7C0-A5C7405A4EFA}" destId="{02FF63B2-6F3E-4EF8-BE53-5EA0FC595852}" srcOrd="8" destOrd="0" presId="urn:microsoft.com/office/officeart/2005/8/layout/hierarchy3"/>
    <dgm:cxn modelId="{F7721B7B-6FAA-4FC8-8975-7C5E6D94FD54}" type="presParOf" srcId="{2BACE86C-FA89-411E-A7C0-A5C7405A4EFA}" destId="{52E5CCAA-E6A9-4A68-99F7-EBF39B8EEF0E}" srcOrd="9" destOrd="0" presId="urn:microsoft.com/office/officeart/2005/8/layout/hierarchy3"/>
    <dgm:cxn modelId="{A3DC4C17-24C4-40EA-A23E-6D64D8D23F0D}" type="presParOf" srcId="{2BACE86C-FA89-411E-A7C0-A5C7405A4EFA}" destId="{6872F2AC-9779-4AD7-A32B-F0513063DC1D}" srcOrd="10" destOrd="0" presId="urn:microsoft.com/office/officeart/2005/8/layout/hierarchy3"/>
    <dgm:cxn modelId="{60DE49AB-2025-4CC1-8BE8-EEF1407E0A10}" type="presParOf" srcId="{2BACE86C-FA89-411E-A7C0-A5C7405A4EFA}" destId="{A47F7333-72FD-4C86-97E9-0B89FAFB3535}" srcOrd="11" destOrd="0" presId="urn:microsoft.com/office/officeart/2005/8/layout/hierarchy3"/>
    <dgm:cxn modelId="{16A52145-7F86-4F62-A54A-5D0EA3226660}" type="presParOf" srcId="{2BACE86C-FA89-411E-A7C0-A5C7405A4EFA}" destId="{B3858918-EC27-426B-93B1-66C6A8210710}" srcOrd="12" destOrd="0" presId="urn:microsoft.com/office/officeart/2005/8/layout/hierarchy3"/>
    <dgm:cxn modelId="{E8BED198-3652-493C-AD7D-866E060C7E37}" type="presParOf" srcId="{2BACE86C-FA89-411E-A7C0-A5C7405A4EFA}" destId="{26DD13C1-FDF3-4AA0-8921-E04AFCB91766}" srcOrd="13" destOrd="0" presId="urn:microsoft.com/office/officeart/2005/8/layout/hierarchy3"/>
    <dgm:cxn modelId="{2AC3790F-F4F5-4F36-AE85-372BE29941D7}" type="presParOf" srcId="{2BACE86C-FA89-411E-A7C0-A5C7405A4EFA}" destId="{F8BAFCE6-36D5-4974-95A4-542E04A79432}" srcOrd="14" destOrd="0" presId="urn:microsoft.com/office/officeart/2005/8/layout/hierarchy3"/>
    <dgm:cxn modelId="{858221C2-822A-43C0-8A5A-75660863F3A1}" type="presParOf" srcId="{2BACE86C-FA89-411E-A7C0-A5C7405A4EFA}" destId="{AE15C208-1E2C-4706-BE2D-DF53EFD94A28}" srcOrd="15" destOrd="0" presId="urn:microsoft.com/office/officeart/2005/8/layout/hierarchy3"/>
    <dgm:cxn modelId="{D9D4E961-104E-4DB3-9295-3AEAD3F85430}" type="presParOf" srcId="{2BACE86C-FA89-411E-A7C0-A5C7405A4EFA}" destId="{11D60BE8-2E7B-468F-89F8-5872146FC91B}" srcOrd="16" destOrd="0" presId="urn:microsoft.com/office/officeart/2005/8/layout/hierarchy3"/>
    <dgm:cxn modelId="{771E3ED3-3291-41FF-8FBD-85547A47EA1D}" type="presParOf" srcId="{2BACE86C-FA89-411E-A7C0-A5C7405A4EFA}" destId="{4C90DA7A-213F-408B-A027-C1A809415516}" srcOrd="1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61ABAE-252C-4254-9940-1D11417B1B17}" type="doc">
      <dgm:prSet loTypeId="urn:microsoft.com/office/officeart/2005/8/layout/radial4" loCatId="relationship" qsTypeId="urn:microsoft.com/office/officeart/2005/8/quickstyle/simple5" qsCatId="simple" csTypeId="urn:microsoft.com/office/officeart/2005/8/colors/accent0_3" csCatId="mainScheme" phldr="1"/>
      <dgm:spPr/>
      <dgm:t>
        <a:bodyPr/>
        <a:lstStyle/>
        <a:p>
          <a:endParaRPr lang="es-ES"/>
        </a:p>
      </dgm:t>
    </dgm:pt>
    <dgm:pt modelId="{EFA1E0DE-3FF4-4628-8058-1ACA0046F4F0}">
      <dgm:prSet phldrT="[Texto]"/>
      <dgm:spPr/>
      <dgm:t>
        <a:bodyPr/>
        <a:lstStyle/>
        <a:p>
          <a:r>
            <a:rPr lang="es-BO" b="1" dirty="0" smtClean="0"/>
            <a:t>Garantías</a:t>
          </a:r>
          <a:endParaRPr lang="es-ES" b="1" dirty="0"/>
        </a:p>
      </dgm:t>
    </dgm:pt>
    <dgm:pt modelId="{70D65965-9DB9-4BDF-80C7-E22DCF7EAD4D}" type="parTrans" cxnId="{FC250AD7-611A-44FB-980B-6CDD6B737162}">
      <dgm:prSet/>
      <dgm:spPr/>
      <dgm:t>
        <a:bodyPr/>
        <a:lstStyle/>
        <a:p>
          <a:endParaRPr lang="es-ES" b="1"/>
        </a:p>
      </dgm:t>
    </dgm:pt>
    <dgm:pt modelId="{5140EB55-D7A1-4E2A-8CF0-5980D2006DBF}" type="sibTrans" cxnId="{FC250AD7-611A-44FB-980B-6CDD6B737162}">
      <dgm:prSet/>
      <dgm:spPr/>
      <dgm:t>
        <a:bodyPr/>
        <a:lstStyle/>
        <a:p>
          <a:endParaRPr lang="es-ES" b="1"/>
        </a:p>
      </dgm:t>
    </dgm:pt>
    <dgm:pt modelId="{EF30D6CE-B378-4252-B0F2-A124F380855F}">
      <dgm:prSet phldrT="[Texto]" custT="1"/>
      <dgm:spPr/>
      <dgm:t>
        <a:bodyPr/>
        <a:lstStyle/>
        <a:p>
          <a:r>
            <a:rPr lang="es-BO" sz="1800" b="1" dirty="0" smtClean="0"/>
            <a:t>Tipos:</a:t>
          </a:r>
          <a:endParaRPr lang="es-ES" sz="1800" b="1" dirty="0"/>
        </a:p>
      </dgm:t>
    </dgm:pt>
    <dgm:pt modelId="{218DD1A0-9279-43A8-B752-7A586BBCDA97}" type="parTrans" cxnId="{C5569801-D1D3-4EF7-9BA1-48954A95D5B2}">
      <dgm:prSet/>
      <dgm:spPr/>
      <dgm:t>
        <a:bodyPr/>
        <a:lstStyle/>
        <a:p>
          <a:endParaRPr lang="es-ES" b="1" dirty="0"/>
        </a:p>
      </dgm:t>
    </dgm:pt>
    <dgm:pt modelId="{DB6DF957-E917-462B-8BB0-9EDB9DBE2249}" type="sibTrans" cxnId="{C5569801-D1D3-4EF7-9BA1-48954A95D5B2}">
      <dgm:prSet/>
      <dgm:spPr/>
      <dgm:t>
        <a:bodyPr/>
        <a:lstStyle/>
        <a:p>
          <a:endParaRPr lang="es-ES" b="1"/>
        </a:p>
      </dgm:t>
    </dgm:pt>
    <dgm:pt modelId="{1020A34B-781B-4F11-8B2C-064516FDDC6A}">
      <dgm:prSet phldrT="[Texto]" custT="1"/>
      <dgm:spPr/>
      <dgm:t>
        <a:bodyPr/>
        <a:lstStyle/>
        <a:p>
          <a:r>
            <a:rPr lang="es-BO" sz="1600" b="1" dirty="0" smtClean="0"/>
            <a:t>Garantía a Primer Requerimiento</a:t>
          </a:r>
          <a:endParaRPr lang="es-ES" sz="1600" b="1" dirty="0"/>
        </a:p>
      </dgm:t>
    </dgm:pt>
    <dgm:pt modelId="{733C8C99-EB38-4A9C-A218-52C2436AD603}" type="parTrans" cxnId="{C8F154F9-589D-4AF4-8452-BF50A36D69ED}">
      <dgm:prSet/>
      <dgm:spPr/>
      <dgm:t>
        <a:bodyPr/>
        <a:lstStyle/>
        <a:p>
          <a:endParaRPr lang="es-ES" b="1"/>
        </a:p>
      </dgm:t>
    </dgm:pt>
    <dgm:pt modelId="{E39E92B2-F39E-4865-A145-505668548230}" type="sibTrans" cxnId="{C8F154F9-589D-4AF4-8452-BF50A36D69ED}">
      <dgm:prSet/>
      <dgm:spPr/>
      <dgm:t>
        <a:bodyPr/>
        <a:lstStyle/>
        <a:p>
          <a:endParaRPr lang="es-ES" b="1"/>
        </a:p>
      </dgm:t>
    </dgm:pt>
    <dgm:pt modelId="{FE0B5C78-A6FE-43E1-9646-4F52B822401D}">
      <dgm:prSet phldrT="[Texto]" custT="1"/>
      <dgm:spPr/>
      <dgm:t>
        <a:bodyPr/>
        <a:lstStyle/>
        <a:p>
          <a:r>
            <a:rPr lang="es-BO" sz="1600" b="1" dirty="0" smtClean="0"/>
            <a:t>Póliza de Seguro de Caución Primer  Requerimiento</a:t>
          </a:r>
          <a:endParaRPr lang="es-ES" sz="1600" b="1" dirty="0"/>
        </a:p>
      </dgm:t>
    </dgm:pt>
    <dgm:pt modelId="{0A560575-0F53-47BE-A637-537FEF774F46}" type="parTrans" cxnId="{0208BB46-3F64-4CCC-AB34-8812DCAD0097}">
      <dgm:prSet/>
      <dgm:spPr/>
      <dgm:t>
        <a:bodyPr/>
        <a:lstStyle/>
        <a:p>
          <a:endParaRPr lang="es-ES" b="1"/>
        </a:p>
      </dgm:t>
    </dgm:pt>
    <dgm:pt modelId="{3EC65B23-F168-489F-937E-653D51F22ED4}" type="sibTrans" cxnId="{0208BB46-3F64-4CCC-AB34-8812DCAD0097}">
      <dgm:prSet/>
      <dgm:spPr/>
      <dgm:t>
        <a:bodyPr/>
        <a:lstStyle/>
        <a:p>
          <a:endParaRPr lang="es-ES" b="1"/>
        </a:p>
      </dgm:t>
    </dgm:pt>
    <dgm:pt modelId="{E27C0656-3530-4776-863B-8DF0899CA4C7}">
      <dgm:prSet phldrT="[Texto]"/>
      <dgm:spPr/>
      <dgm:t>
        <a:bodyPr/>
        <a:lstStyle/>
        <a:p>
          <a:r>
            <a:rPr lang="es-BO" b="1" dirty="0" smtClean="0"/>
            <a:t>Hasta Bs1.000.000.- el proponente define el tipo de garantía que presenta</a:t>
          </a:r>
          <a:endParaRPr lang="es-ES" b="1" dirty="0"/>
        </a:p>
      </dgm:t>
    </dgm:pt>
    <dgm:pt modelId="{C4A88384-57C7-4E39-9FF3-C77B86F9DAC7}" type="parTrans" cxnId="{EFCBD479-BA14-43BA-84F7-52355E9E3B6C}">
      <dgm:prSet/>
      <dgm:spPr/>
      <dgm:t>
        <a:bodyPr/>
        <a:lstStyle/>
        <a:p>
          <a:endParaRPr lang="es-ES" b="1" dirty="0"/>
        </a:p>
      </dgm:t>
    </dgm:pt>
    <dgm:pt modelId="{D72B3D93-9A63-476A-A3EA-BA5C4E2C2CD8}" type="sibTrans" cxnId="{EFCBD479-BA14-43BA-84F7-52355E9E3B6C}">
      <dgm:prSet/>
      <dgm:spPr/>
      <dgm:t>
        <a:bodyPr/>
        <a:lstStyle/>
        <a:p>
          <a:endParaRPr lang="es-ES" b="1"/>
        </a:p>
      </dgm:t>
    </dgm:pt>
    <dgm:pt modelId="{EF6CF4EF-BECB-4151-AD61-955AEF50CFCC}">
      <dgm:prSet phldrT="[Texto]" custT="1"/>
      <dgm:spPr/>
      <dgm:t>
        <a:bodyPr/>
        <a:lstStyle/>
        <a:p>
          <a:r>
            <a:rPr lang="es-BO" sz="1600" b="1" dirty="0" smtClean="0"/>
            <a:t>Boleta de Garantía</a:t>
          </a:r>
          <a:endParaRPr lang="es-ES" sz="1600" b="1" dirty="0"/>
        </a:p>
      </dgm:t>
    </dgm:pt>
    <dgm:pt modelId="{40C3AA09-07FC-45DA-88EF-9DB940750080}" type="parTrans" cxnId="{BC09C27F-E61F-41DE-BF15-D7EC27DC1D19}">
      <dgm:prSet/>
      <dgm:spPr/>
      <dgm:t>
        <a:bodyPr/>
        <a:lstStyle/>
        <a:p>
          <a:endParaRPr lang="es-ES" b="1"/>
        </a:p>
      </dgm:t>
    </dgm:pt>
    <dgm:pt modelId="{1F9776DA-E998-483B-8126-30B440588A0C}" type="sibTrans" cxnId="{BC09C27F-E61F-41DE-BF15-D7EC27DC1D19}">
      <dgm:prSet/>
      <dgm:spPr/>
      <dgm:t>
        <a:bodyPr/>
        <a:lstStyle/>
        <a:p>
          <a:endParaRPr lang="es-ES" b="1"/>
        </a:p>
      </dgm:t>
    </dgm:pt>
    <dgm:pt modelId="{A2460ED1-A08C-441F-8765-446C303473E8}">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BO" b="1" dirty="0" smtClean="0"/>
            <a:t>Deberán expresar su carácter  renovable, irrevocable y de ejecución inmediata</a:t>
          </a:r>
          <a:endParaRPr lang="es-ES" b="1" dirty="0" smtClean="0"/>
        </a:p>
        <a:p>
          <a:pPr defTabSz="755650">
            <a:lnSpc>
              <a:spcPct val="90000"/>
            </a:lnSpc>
            <a:spcBef>
              <a:spcPct val="0"/>
            </a:spcBef>
            <a:spcAft>
              <a:spcPct val="35000"/>
            </a:spcAft>
          </a:pPr>
          <a:endParaRPr lang="es-ES" b="1" dirty="0"/>
        </a:p>
      </dgm:t>
    </dgm:pt>
    <dgm:pt modelId="{892924DB-89EE-4CDB-AC68-29FCB7B5F59F}" type="parTrans" cxnId="{A9EE2D72-A4F8-4452-91B5-BACF7A338919}">
      <dgm:prSet/>
      <dgm:spPr/>
      <dgm:t>
        <a:bodyPr/>
        <a:lstStyle/>
        <a:p>
          <a:endParaRPr lang="es-ES" b="1"/>
        </a:p>
      </dgm:t>
    </dgm:pt>
    <dgm:pt modelId="{578F3460-E685-4861-872E-7D0E5AD63D79}" type="sibTrans" cxnId="{A9EE2D72-A4F8-4452-91B5-BACF7A338919}">
      <dgm:prSet/>
      <dgm:spPr/>
      <dgm:t>
        <a:bodyPr/>
        <a:lstStyle/>
        <a:p>
          <a:endParaRPr lang="es-ES" b="1"/>
        </a:p>
      </dgm:t>
    </dgm:pt>
    <dgm:pt modelId="{D4BF88E0-1D7F-403C-B202-B1B61A634390}" type="pres">
      <dgm:prSet presAssocID="{6B61ABAE-252C-4254-9940-1D11417B1B17}" presName="cycle" presStyleCnt="0">
        <dgm:presLayoutVars>
          <dgm:chMax val="1"/>
          <dgm:dir/>
          <dgm:animLvl val="ctr"/>
          <dgm:resizeHandles val="exact"/>
        </dgm:presLayoutVars>
      </dgm:prSet>
      <dgm:spPr/>
      <dgm:t>
        <a:bodyPr/>
        <a:lstStyle/>
        <a:p>
          <a:endParaRPr lang="es-ES"/>
        </a:p>
      </dgm:t>
    </dgm:pt>
    <dgm:pt modelId="{A23ECCE1-1FE9-4C58-9769-526341D33E08}" type="pres">
      <dgm:prSet presAssocID="{EFA1E0DE-3FF4-4628-8058-1ACA0046F4F0}" presName="centerShape" presStyleLbl="node0" presStyleIdx="0" presStyleCnt="1" custLinFactNeighborX="3501" custLinFactNeighborY="273"/>
      <dgm:spPr/>
      <dgm:t>
        <a:bodyPr/>
        <a:lstStyle/>
        <a:p>
          <a:endParaRPr lang="es-ES"/>
        </a:p>
      </dgm:t>
    </dgm:pt>
    <dgm:pt modelId="{2CCCD7C0-110B-4DD8-87EC-6AE6D6A51600}" type="pres">
      <dgm:prSet presAssocID="{218DD1A0-9279-43A8-B752-7A586BBCDA97}" presName="parTrans" presStyleLbl="bgSibTrans2D1" presStyleIdx="0" presStyleCnt="3" custLinFactNeighborX="3361" custLinFactNeighborY="12591"/>
      <dgm:spPr/>
      <dgm:t>
        <a:bodyPr/>
        <a:lstStyle/>
        <a:p>
          <a:endParaRPr lang="es-ES"/>
        </a:p>
      </dgm:t>
    </dgm:pt>
    <dgm:pt modelId="{B2235D20-311C-47B3-9BDD-68D8F4B0D11F}" type="pres">
      <dgm:prSet presAssocID="{EF30D6CE-B378-4252-B0F2-A124F380855F}" presName="node" presStyleLbl="node1" presStyleIdx="0" presStyleCnt="3" custScaleX="100398" custScaleY="116020" custRadScaleRad="93370" custRadScaleInc="-15203">
        <dgm:presLayoutVars>
          <dgm:bulletEnabled val="1"/>
        </dgm:presLayoutVars>
      </dgm:prSet>
      <dgm:spPr/>
      <dgm:t>
        <a:bodyPr/>
        <a:lstStyle/>
        <a:p>
          <a:endParaRPr lang="es-ES"/>
        </a:p>
      </dgm:t>
    </dgm:pt>
    <dgm:pt modelId="{E1E3978E-5807-4CBA-A245-5C60CBECC7F2}" type="pres">
      <dgm:prSet presAssocID="{892924DB-89EE-4CDB-AC68-29FCB7B5F59F}" presName="parTrans" presStyleLbl="bgSibTrans2D1" presStyleIdx="1" presStyleCnt="3" custScaleX="113505"/>
      <dgm:spPr/>
      <dgm:t>
        <a:bodyPr/>
        <a:lstStyle/>
        <a:p>
          <a:endParaRPr lang="es-ES"/>
        </a:p>
      </dgm:t>
    </dgm:pt>
    <dgm:pt modelId="{C76CFFB3-10BD-446F-9D0F-3629A1E84911}" type="pres">
      <dgm:prSet presAssocID="{A2460ED1-A08C-441F-8765-446C303473E8}" presName="node" presStyleLbl="node1" presStyleIdx="1" presStyleCnt="3" custScaleX="120678" custScaleY="109032" custRadScaleRad="95804" custRadScaleInc="2380">
        <dgm:presLayoutVars>
          <dgm:bulletEnabled val="1"/>
        </dgm:presLayoutVars>
      </dgm:prSet>
      <dgm:spPr/>
      <dgm:t>
        <a:bodyPr/>
        <a:lstStyle/>
        <a:p>
          <a:endParaRPr lang="es-ES"/>
        </a:p>
      </dgm:t>
    </dgm:pt>
    <dgm:pt modelId="{E5C684FE-7CF3-44B1-8BC2-1CEE6B736978}" type="pres">
      <dgm:prSet presAssocID="{C4A88384-57C7-4E39-9FF3-C77B86F9DAC7}" presName="parTrans" presStyleLbl="bgSibTrans2D1" presStyleIdx="2" presStyleCnt="3" custLinFactNeighborX="-3073" custLinFactNeighborY="12337"/>
      <dgm:spPr/>
      <dgm:t>
        <a:bodyPr/>
        <a:lstStyle/>
        <a:p>
          <a:endParaRPr lang="es-ES"/>
        </a:p>
      </dgm:t>
    </dgm:pt>
    <dgm:pt modelId="{D06B1AEF-1980-4ED8-AAC3-FAD4E0C8A7EA}" type="pres">
      <dgm:prSet presAssocID="{E27C0656-3530-4776-863B-8DF0899CA4C7}" presName="node" presStyleLbl="node1" presStyleIdx="2" presStyleCnt="3" custScaleX="86164" custScaleY="116656" custRadScaleRad="98082" custRadScaleInc="10613">
        <dgm:presLayoutVars>
          <dgm:bulletEnabled val="1"/>
        </dgm:presLayoutVars>
      </dgm:prSet>
      <dgm:spPr/>
      <dgm:t>
        <a:bodyPr/>
        <a:lstStyle/>
        <a:p>
          <a:endParaRPr lang="es-ES"/>
        </a:p>
      </dgm:t>
    </dgm:pt>
  </dgm:ptLst>
  <dgm:cxnLst>
    <dgm:cxn modelId="{F02F9538-7B8C-48FB-A04B-5058F64962A6}" type="presOf" srcId="{C4A88384-57C7-4E39-9FF3-C77B86F9DAC7}" destId="{E5C684FE-7CF3-44B1-8BC2-1CEE6B736978}" srcOrd="0" destOrd="0" presId="urn:microsoft.com/office/officeart/2005/8/layout/radial4"/>
    <dgm:cxn modelId="{C8F154F9-589D-4AF4-8452-BF50A36D69ED}" srcId="{EF30D6CE-B378-4252-B0F2-A124F380855F}" destId="{1020A34B-781B-4F11-8B2C-064516FDDC6A}" srcOrd="1" destOrd="0" parTransId="{733C8C99-EB38-4A9C-A218-52C2436AD603}" sibTransId="{E39E92B2-F39E-4865-A145-505668548230}"/>
    <dgm:cxn modelId="{FC250AD7-611A-44FB-980B-6CDD6B737162}" srcId="{6B61ABAE-252C-4254-9940-1D11417B1B17}" destId="{EFA1E0DE-3FF4-4628-8058-1ACA0046F4F0}" srcOrd="0" destOrd="0" parTransId="{70D65965-9DB9-4BDF-80C7-E22DCF7EAD4D}" sibTransId="{5140EB55-D7A1-4E2A-8CF0-5980D2006DBF}"/>
    <dgm:cxn modelId="{42C59934-1E39-4888-9361-365D02911D2F}" type="presOf" srcId="{892924DB-89EE-4CDB-AC68-29FCB7B5F59F}" destId="{E1E3978E-5807-4CBA-A245-5C60CBECC7F2}" srcOrd="0" destOrd="0" presId="urn:microsoft.com/office/officeart/2005/8/layout/radial4"/>
    <dgm:cxn modelId="{E71D9E78-3E25-42F8-970D-6BC12B317807}" type="presOf" srcId="{FE0B5C78-A6FE-43E1-9646-4F52B822401D}" destId="{B2235D20-311C-47B3-9BDD-68D8F4B0D11F}" srcOrd="0" destOrd="3" presId="urn:microsoft.com/office/officeart/2005/8/layout/radial4"/>
    <dgm:cxn modelId="{A9EE2D72-A4F8-4452-91B5-BACF7A338919}" srcId="{EFA1E0DE-3FF4-4628-8058-1ACA0046F4F0}" destId="{A2460ED1-A08C-441F-8765-446C303473E8}" srcOrd="1" destOrd="0" parTransId="{892924DB-89EE-4CDB-AC68-29FCB7B5F59F}" sibTransId="{578F3460-E685-4861-872E-7D0E5AD63D79}"/>
    <dgm:cxn modelId="{0208BB46-3F64-4CCC-AB34-8812DCAD0097}" srcId="{EF30D6CE-B378-4252-B0F2-A124F380855F}" destId="{FE0B5C78-A6FE-43E1-9646-4F52B822401D}" srcOrd="2" destOrd="0" parTransId="{0A560575-0F53-47BE-A637-537FEF774F46}" sibTransId="{3EC65B23-F168-489F-937E-653D51F22ED4}"/>
    <dgm:cxn modelId="{C5569801-D1D3-4EF7-9BA1-48954A95D5B2}" srcId="{EFA1E0DE-3FF4-4628-8058-1ACA0046F4F0}" destId="{EF30D6CE-B378-4252-B0F2-A124F380855F}" srcOrd="0" destOrd="0" parTransId="{218DD1A0-9279-43A8-B752-7A586BBCDA97}" sibTransId="{DB6DF957-E917-462B-8BB0-9EDB9DBE2249}"/>
    <dgm:cxn modelId="{4DBC5AE7-359D-48CA-A32E-CA8ED03C2511}" type="presOf" srcId="{218DD1A0-9279-43A8-B752-7A586BBCDA97}" destId="{2CCCD7C0-110B-4DD8-87EC-6AE6D6A51600}" srcOrd="0" destOrd="0" presId="urn:microsoft.com/office/officeart/2005/8/layout/radial4"/>
    <dgm:cxn modelId="{EFCBD479-BA14-43BA-84F7-52355E9E3B6C}" srcId="{EFA1E0DE-3FF4-4628-8058-1ACA0046F4F0}" destId="{E27C0656-3530-4776-863B-8DF0899CA4C7}" srcOrd="2" destOrd="0" parTransId="{C4A88384-57C7-4E39-9FF3-C77B86F9DAC7}" sibTransId="{D72B3D93-9A63-476A-A3EA-BA5C4E2C2CD8}"/>
    <dgm:cxn modelId="{F0B3A68A-02C5-4C92-96E8-719201EACA4E}" type="presOf" srcId="{6B61ABAE-252C-4254-9940-1D11417B1B17}" destId="{D4BF88E0-1D7F-403C-B202-B1B61A634390}" srcOrd="0" destOrd="0" presId="urn:microsoft.com/office/officeart/2005/8/layout/radial4"/>
    <dgm:cxn modelId="{3CD97584-CF2D-43D6-A067-D403554922BC}" type="presOf" srcId="{EF6CF4EF-BECB-4151-AD61-955AEF50CFCC}" destId="{B2235D20-311C-47B3-9BDD-68D8F4B0D11F}" srcOrd="0" destOrd="1" presId="urn:microsoft.com/office/officeart/2005/8/layout/radial4"/>
    <dgm:cxn modelId="{1723C24C-7E22-4909-B890-4CB958F8A930}" type="presOf" srcId="{A2460ED1-A08C-441F-8765-446C303473E8}" destId="{C76CFFB3-10BD-446F-9D0F-3629A1E84911}" srcOrd="0" destOrd="0" presId="urn:microsoft.com/office/officeart/2005/8/layout/radial4"/>
    <dgm:cxn modelId="{D5F2BE4B-70BD-4E45-9236-2D9AFDF94197}" type="presOf" srcId="{EF30D6CE-B378-4252-B0F2-A124F380855F}" destId="{B2235D20-311C-47B3-9BDD-68D8F4B0D11F}" srcOrd="0" destOrd="0" presId="urn:microsoft.com/office/officeart/2005/8/layout/radial4"/>
    <dgm:cxn modelId="{BC09C27F-E61F-41DE-BF15-D7EC27DC1D19}" srcId="{EF30D6CE-B378-4252-B0F2-A124F380855F}" destId="{EF6CF4EF-BECB-4151-AD61-955AEF50CFCC}" srcOrd="0" destOrd="0" parTransId="{40C3AA09-07FC-45DA-88EF-9DB940750080}" sibTransId="{1F9776DA-E998-483B-8126-30B440588A0C}"/>
    <dgm:cxn modelId="{95DAD029-3CA5-4FA7-8E45-7D723CC76508}" type="presOf" srcId="{E27C0656-3530-4776-863B-8DF0899CA4C7}" destId="{D06B1AEF-1980-4ED8-AAC3-FAD4E0C8A7EA}" srcOrd="0" destOrd="0" presId="urn:microsoft.com/office/officeart/2005/8/layout/radial4"/>
    <dgm:cxn modelId="{84DBD655-64EF-4389-B517-CBF0C5E41097}" type="presOf" srcId="{EFA1E0DE-3FF4-4628-8058-1ACA0046F4F0}" destId="{A23ECCE1-1FE9-4C58-9769-526341D33E08}" srcOrd="0" destOrd="0" presId="urn:microsoft.com/office/officeart/2005/8/layout/radial4"/>
    <dgm:cxn modelId="{A9AD8718-C4D9-465A-8CD5-63FBF6462378}" type="presOf" srcId="{1020A34B-781B-4F11-8B2C-064516FDDC6A}" destId="{B2235D20-311C-47B3-9BDD-68D8F4B0D11F}" srcOrd="0" destOrd="2" presId="urn:microsoft.com/office/officeart/2005/8/layout/radial4"/>
    <dgm:cxn modelId="{E4D46BD9-8F65-469A-909D-0CA8EDE586CA}" type="presParOf" srcId="{D4BF88E0-1D7F-403C-B202-B1B61A634390}" destId="{A23ECCE1-1FE9-4C58-9769-526341D33E08}" srcOrd="0" destOrd="0" presId="urn:microsoft.com/office/officeart/2005/8/layout/radial4"/>
    <dgm:cxn modelId="{85E3D1A6-58EF-4ABC-87E9-9432EC1FF300}" type="presParOf" srcId="{D4BF88E0-1D7F-403C-B202-B1B61A634390}" destId="{2CCCD7C0-110B-4DD8-87EC-6AE6D6A51600}" srcOrd="1" destOrd="0" presId="urn:microsoft.com/office/officeart/2005/8/layout/radial4"/>
    <dgm:cxn modelId="{1DF7D811-E964-40C7-AC55-CFA0644ECB27}" type="presParOf" srcId="{D4BF88E0-1D7F-403C-B202-B1B61A634390}" destId="{B2235D20-311C-47B3-9BDD-68D8F4B0D11F}" srcOrd="2" destOrd="0" presId="urn:microsoft.com/office/officeart/2005/8/layout/radial4"/>
    <dgm:cxn modelId="{3F228EA5-F08A-4B8F-9528-6FC16DDE9401}" type="presParOf" srcId="{D4BF88E0-1D7F-403C-B202-B1B61A634390}" destId="{E1E3978E-5807-4CBA-A245-5C60CBECC7F2}" srcOrd="3" destOrd="0" presId="urn:microsoft.com/office/officeart/2005/8/layout/radial4"/>
    <dgm:cxn modelId="{3E16E1AB-DCA7-4C51-B2A7-DBA3AC078E4F}" type="presParOf" srcId="{D4BF88E0-1D7F-403C-B202-B1B61A634390}" destId="{C76CFFB3-10BD-446F-9D0F-3629A1E84911}" srcOrd="4" destOrd="0" presId="urn:microsoft.com/office/officeart/2005/8/layout/radial4"/>
    <dgm:cxn modelId="{104EF274-B982-44DD-B3CE-B1DF134C5EED}" type="presParOf" srcId="{D4BF88E0-1D7F-403C-B202-B1B61A634390}" destId="{E5C684FE-7CF3-44B1-8BC2-1CEE6B736978}" srcOrd="5" destOrd="0" presId="urn:microsoft.com/office/officeart/2005/8/layout/radial4"/>
    <dgm:cxn modelId="{E47CDA0A-E543-4CD3-BB54-22E049BEE266}" type="presParOf" srcId="{D4BF88E0-1D7F-403C-B202-B1B61A634390}" destId="{D06B1AEF-1980-4ED8-AAC3-FAD4E0C8A7E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3357E94-9987-454B-9D3A-C2318348191C}" type="doc">
      <dgm:prSet loTypeId="urn:microsoft.com/office/officeart/2005/8/layout/process1" loCatId="process" qsTypeId="urn:microsoft.com/office/officeart/2005/8/quickstyle/simple5" qsCatId="simple" csTypeId="urn:microsoft.com/office/officeart/2005/8/colors/accent1_2" csCatId="accent1" phldr="1"/>
      <dgm:spPr/>
    </dgm:pt>
    <dgm:pt modelId="{628CB7EC-4831-453A-9962-6F587DC36130}">
      <dgm:prSet phldrT="[Texto]" custT="1">
        <dgm:style>
          <a:lnRef idx="0">
            <a:schemeClr val="accent2"/>
          </a:lnRef>
          <a:fillRef idx="3">
            <a:schemeClr val="accent2"/>
          </a:fillRef>
          <a:effectRef idx="3">
            <a:schemeClr val="accent2"/>
          </a:effectRef>
          <a:fontRef idx="minor">
            <a:schemeClr val="lt1"/>
          </a:fontRef>
        </dgm:style>
      </dgm:prSet>
      <dgm:spPr/>
      <dgm:t>
        <a:bodyPr/>
        <a:lstStyle/>
        <a:p>
          <a:r>
            <a:rPr lang="es-BO" sz="1200" b="1" dirty="0" smtClean="0"/>
            <a:t>Servicios Generales Discontinuos </a:t>
          </a:r>
          <a:endParaRPr lang="es-BO" sz="1200" b="1" dirty="0"/>
        </a:p>
      </dgm:t>
    </dgm:pt>
    <dgm:pt modelId="{F2448BD1-C228-4DE3-AFBE-40E98AF7B565}" type="parTrans" cxnId="{44D09F78-6324-4A18-9C4F-ABAB4B4938CA}">
      <dgm:prSet/>
      <dgm:spPr/>
      <dgm:t>
        <a:bodyPr/>
        <a:lstStyle/>
        <a:p>
          <a:endParaRPr lang="es-BO" sz="1200" b="1"/>
        </a:p>
      </dgm:t>
    </dgm:pt>
    <dgm:pt modelId="{7C8D2D19-D59B-4AF2-8BC5-F479196CE54B}" type="sibTrans" cxnId="{44D09F78-6324-4A18-9C4F-ABAB4B4938CA}">
      <dgm:prSet custT="1"/>
      <dgm:spPr/>
      <dgm:t>
        <a:bodyPr/>
        <a:lstStyle/>
        <a:p>
          <a:endParaRPr lang="es-BO" sz="1200" b="1"/>
        </a:p>
      </dgm:t>
    </dgm:pt>
    <dgm:pt modelId="{5CF9D10C-A04D-4FAD-A02D-7E85CD601647}">
      <dgm:prSet phldrT="[Texto]" custT="1">
        <dgm:style>
          <a:lnRef idx="0">
            <a:schemeClr val="accent2"/>
          </a:lnRef>
          <a:fillRef idx="3">
            <a:schemeClr val="accent2"/>
          </a:fillRef>
          <a:effectRef idx="3">
            <a:schemeClr val="accent2"/>
          </a:effectRef>
          <a:fontRef idx="minor">
            <a:schemeClr val="lt1"/>
          </a:fontRef>
        </dgm:style>
      </dgm:prSet>
      <dgm:spPr/>
      <dgm:t>
        <a:bodyPr/>
        <a:lstStyle/>
        <a:p>
          <a:r>
            <a:rPr lang="es-BO" sz="1200" b="1" dirty="0" smtClean="0"/>
            <a:t>No requiere Garantía de Seriedad de Propuesta ni Garantía de Cumplimiento de contrato</a:t>
          </a:r>
          <a:endParaRPr lang="es-BO" sz="1200" b="1" dirty="0"/>
        </a:p>
      </dgm:t>
    </dgm:pt>
    <dgm:pt modelId="{6C025A99-4196-4A72-9E56-114339E6E35D}" type="parTrans" cxnId="{782D6987-31E4-4411-B922-CF0630D8AD58}">
      <dgm:prSet/>
      <dgm:spPr/>
      <dgm:t>
        <a:bodyPr/>
        <a:lstStyle/>
        <a:p>
          <a:endParaRPr lang="es-BO" sz="1200" b="1"/>
        </a:p>
      </dgm:t>
    </dgm:pt>
    <dgm:pt modelId="{89E4AAAF-6644-4A10-AE39-014FF6A8CE8A}" type="sibTrans" cxnId="{782D6987-31E4-4411-B922-CF0630D8AD58}">
      <dgm:prSet/>
      <dgm:spPr/>
      <dgm:t>
        <a:bodyPr/>
        <a:lstStyle/>
        <a:p>
          <a:endParaRPr lang="es-BO" sz="1200" b="1"/>
        </a:p>
      </dgm:t>
    </dgm:pt>
    <dgm:pt modelId="{D32042EE-2E21-42CA-8D3F-8DF507E792F0}" type="pres">
      <dgm:prSet presAssocID="{A3357E94-9987-454B-9D3A-C2318348191C}" presName="Name0" presStyleCnt="0">
        <dgm:presLayoutVars>
          <dgm:dir/>
          <dgm:resizeHandles val="exact"/>
        </dgm:presLayoutVars>
      </dgm:prSet>
      <dgm:spPr/>
    </dgm:pt>
    <dgm:pt modelId="{0620377A-169E-43CC-9843-59B19C60DA7F}" type="pres">
      <dgm:prSet presAssocID="{628CB7EC-4831-453A-9962-6F587DC36130}" presName="node" presStyleLbl="node1" presStyleIdx="0" presStyleCnt="2" custScaleX="40420">
        <dgm:presLayoutVars>
          <dgm:bulletEnabled val="1"/>
        </dgm:presLayoutVars>
      </dgm:prSet>
      <dgm:spPr/>
      <dgm:t>
        <a:bodyPr/>
        <a:lstStyle/>
        <a:p>
          <a:endParaRPr lang="es-BO"/>
        </a:p>
      </dgm:t>
    </dgm:pt>
    <dgm:pt modelId="{B93E1710-680B-4A6B-8A86-36F98915046C}" type="pres">
      <dgm:prSet presAssocID="{7C8D2D19-D59B-4AF2-8BC5-F479196CE54B}" presName="sibTrans" presStyleLbl="sibTrans2D1" presStyleIdx="0" presStyleCnt="1"/>
      <dgm:spPr/>
      <dgm:t>
        <a:bodyPr/>
        <a:lstStyle/>
        <a:p>
          <a:endParaRPr lang="es-ES"/>
        </a:p>
      </dgm:t>
    </dgm:pt>
    <dgm:pt modelId="{753B40A7-744C-4941-8DDF-2296C0A9E220}" type="pres">
      <dgm:prSet presAssocID="{7C8D2D19-D59B-4AF2-8BC5-F479196CE54B}" presName="connectorText" presStyleLbl="sibTrans2D1" presStyleIdx="0" presStyleCnt="1"/>
      <dgm:spPr/>
      <dgm:t>
        <a:bodyPr/>
        <a:lstStyle/>
        <a:p>
          <a:endParaRPr lang="es-ES"/>
        </a:p>
      </dgm:t>
    </dgm:pt>
    <dgm:pt modelId="{0D2E6479-A766-48A8-A614-7F128AEF7267}" type="pres">
      <dgm:prSet presAssocID="{5CF9D10C-A04D-4FAD-A02D-7E85CD601647}" presName="node" presStyleLbl="node1" presStyleIdx="1" presStyleCnt="2" custScaleX="141932">
        <dgm:presLayoutVars>
          <dgm:bulletEnabled val="1"/>
        </dgm:presLayoutVars>
      </dgm:prSet>
      <dgm:spPr/>
      <dgm:t>
        <a:bodyPr/>
        <a:lstStyle/>
        <a:p>
          <a:endParaRPr lang="es-BO"/>
        </a:p>
      </dgm:t>
    </dgm:pt>
  </dgm:ptLst>
  <dgm:cxnLst>
    <dgm:cxn modelId="{240B7AAF-3A49-456D-913E-FF5E2392C1FA}" type="presOf" srcId="{7C8D2D19-D59B-4AF2-8BC5-F479196CE54B}" destId="{753B40A7-744C-4941-8DDF-2296C0A9E220}" srcOrd="1" destOrd="0" presId="urn:microsoft.com/office/officeart/2005/8/layout/process1"/>
    <dgm:cxn modelId="{36DDF770-45C8-4FE9-8751-94E5F0C31BD9}" type="presOf" srcId="{7C8D2D19-D59B-4AF2-8BC5-F479196CE54B}" destId="{B93E1710-680B-4A6B-8A86-36F98915046C}" srcOrd="0" destOrd="0" presId="urn:microsoft.com/office/officeart/2005/8/layout/process1"/>
    <dgm:cxn modelId="{44D09F78-6324-4A18-9C4F-ABAB4B4938CA}" srcId="{A3357E94-9987-454B-9D3A-C2318348191C}" destId="{628CB7EC-4831-453A-9962-6F587DC36130}" srcOrd="0" destOrd="0" parTransId="{F2448BD1-C228-4DE3-AFBE-40E98AF7B565}" sibTransId="{7C8D2D19-D59B-4AF2-8BC5-F479196CE54B}"/>
    <dgm:cxn modelId="{782D6987-31E4-4411-B922-CF0630D8AD58}" srcId="{A3357E94-9987-454B-9D3A-C2318348191C}" destId="{5CF9D10C-A04D-4FAD-A02D-7E85CD601647}" srcOrd="1" destOrd="0" parTransId="{6C025A99-4196-4A72-9E56-114339E6E35D}" sibTransId="{89E4AAAF-6644-4A10-AE39-014FF6A8CE8A}"/>
    <dgm:cxn modelId="{F3232987-AAF9-459B-9EE3-697B10B6B2A9}" type="presOf" srcId="{628CB7EC-4831-453A-9962-6F587DC36130}" destId="{0620377A-169E-43CC-9843-59B19C60DA7F}" srcOrd="0" destOrd="0" presId="urn:microsoft.com/office/officeart/2005/8/layout/process1"/>
    <dgm:cxn modelId="{9DC0389B-CB4D-4FF2-82E6-2FC86609410F}" type="presOf" srcId="{5CF9D10C-A04D-4FAD-A02D-7E85CD601647}" destId="{0D2E6479-A766-48A8-A614-7F128AEF7267}" srcOrd="0" destOrd="0" presId="urn:microsoft.com/office/officeart/2005/8/layout/process1"/>
    <dgm:cxn modelId="{EE64A371-9AAC-4B34-88A7-8BAE885F61EA}" type="presOf" srcId="{A3357E94-9987-454B-9D3A-C2318348191C}" destId="{D32042EE-2E21-42CA-8D3F-8DF507E792F0}" srcOrd="0" destOrd="0" presId="urn:microsoft.com/office/officeart/2005/8/layout/process1"/>
    <dgm:cxn modelId="{8522C690-A50C-48A5-B2BB-37C2894DBB6F}" type="presParOf" srcId="{D32042EE-2E21-42CA-8D3F-8DF507E792F0}" destId="{0620377A-169E-43CC-9843-59B19C60DA7F}" srcOrd="0" destOrd="0" presId="urn:microsoft.com/office/officeart/2005/8/layout/process1"/>
    <dgm:cxn modelId="{B2133FF1-5AD6-474F-B0C5-5772494EE25B}" type="presParOf" srcId="{D32042EE-2E21-42CA-8D3F-8DF507E792F0}" destId="{B93E1710-680B-4A6B-8A86-36F98915046C}" srcOrd="1" destOrd="0" presId="urn:microsoft.com/office/officeart/2005/8/layout/process1"/>
    <dgm:cxn modelId="{561CF039-027E-4404-A269-87DC5AABAA33}" type="presParOf" srcId="{B93E1710-680B-4A6B-8A86-36F98915046C}" destId="{753B40A7-744C-4941-8DDF-2296C0A9E220}" srcOrd="0" destOrd="0" presId="urn:microsoft.com/office/officeart/2005/8/layout/process1"/>
    <dgm:cxn modelId="{1B833F20-9F30-4A68-A9F2-F585B6F86DBE}" type="presParOf" srcId="{D32042EE-2E21-42CA-8D3F-8DF507E792F0}" destId="{0D2E6479-A766-48A8-A614-7F128AEF7267}"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73E1E4-7289-4349-AF7C-6C9410EFE72D}" type="doc">
      <dgm:prSet loTypeId="urn:microsoft.com/office/officeart/2005/8/layout/radial4" loCatId="relationship" qsTypeId="urn:microsoft.com/office/officeart/2005/8/quickstyle/3d3" qsCatId="3D" csTypeId="urn:microsoft.com/office/officeart/2005/8/colors/accent1_3" csCatId="accent1" phldr="1"/>
      <dgm:spPr/>
      <dgm:t>
        <a:bodyPr/>
        <a:lstStyle/>
        <a:p>
          <a:endParaRPr lang="es-ES"/>
        </a:p>
      </dgm:t>
    </dgm:pt>
    <dgm:pt modelId="{CAD81332-7D1E-4DBF-BED9-D4572DEFF0B3}">
      <dgm:prSet phldrT="[Texto]" custT="1"/>
      <dgm:spPr>
        <a:solidFill>
          <a:schemeClr val="accent1">
            <a:lumMod val="75000"/>
          </a:schemeClr>
        </a:solidFill>
      </dgm:spPr>
      <dgm:t>
        <a:bodyPr/>
        <a:lstStyle/>
        <a:p>
          <a:r>
            <a:rPr lang="es-ES" sz="1800" b="1" dirty="0" smtClean="0"/>
            <a:t>CAUSALES </a:t>
          </a:r>
          <a:endParaRPr lang="es-ES" sz="1800" b="1" dirty="0"/>
        </a:p>
      </dgm:t>
    </dgm:pt>
    <dgm:pt modelId="{72872A48-F2B8-40B0-A5F2-5E861701B802}" type="parTrans" cxnId="{8042869A-7AF5-41FE-A6A8-18C28BDC4FAD}">
      <dgm:prSet/>
      <dgm:spPr/>
      <dgm:t>
        <a:bodyPr/>
        <a:lstStyle/>
        <a:p>
          <a:endParaRPr lang="es-ES" sz="2400" b="1"/>
        </a:p>
      </dgm:t>
    </dgm:pt>
    <dgm:pt modelId="{A3A8FB16-95A3-40E0-8651-0ABECD4695C7}" type="sibTrans" cxnId="{8042869A-7AF5-41FE-A6A8-18C28BDC4FAD}">
      <dgm:prSet/>
      <dgm:spPr/>
      <dgm:t>
        <a:bodyPr/>
        <a:lstStyle/>
        <a:p>
          <a:endParaRPr lang="es-ES" sz="2400" b="1"/>
        </a:p>
      </dgm:t>
    </dgm:pt>
    <dgm:pt modelId="{636B9012-F454-4CDA-8459-C91B64FF59AC}">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S" sz="1400" b="1" dirty="0" smtClean="0"/>
            <a:t>No se hubiese recibido ninguna propuesta</a:t>
          </a:r>
          <a:endParaRPr lang="es-ES" sz="1400" b="1" dirty="0"/>
        </a:p>
      </dgm:t>
    </dgm:pt>
    <dgm:pt modelId="{812615CB-EB1E-478A-910D-EF30F7D73CF8}" type="parTrans" cxnId="{08FCE1E2-FAEE-4156-9A83-FEEE28C56E24}">
      <dgm:prSet custT="1">
        <dgm:style>
          <a:lnRef idx="1">
            <a:schemeClr val="accent1"/>
          </a:lnRef>
          <a:fillRef idx="2">
            <a:schemeClr val="accent1"/>
          </a:fillRef>
          <a:effectRef idx="1">
            <a:schemeClr val="accent1"/>
          </a:effectRef>
          <a:fontRef idx="minor">
            <a:schemeClr val="dk1"/>
          </a:fontRef>
        </dgm:style>
      </dgm:prSet>
      <dgm:spPr/>
      <dgm:t>
        <a:bodyPr/>
        <a:lstStyle/>
        <a:p>
          <a:endParaRPr lang="es-ES" sz="1000" b="1"/>
        </a:p>
      </dgm:t>
    </dgm:pt>
    <dgm:pt modelId="{C5CC311B-EDED-47F2-AC66-44BAC992842F}" type="sibTrans" cxnId="{08FCE1E2-FAEE-4156-9A83-FEEE28C56E24}">
      <dgm:prSet/>
      <dgm:spPr/>
      <dgm:t>
        <a:bodyPr/>
        <a:lstStyle/>
        <a:p>
          <a:endParaRPr lang="es-ES" sz="2400" b="1"/>
        </a:p>
      </dgm:t>
    </dgm:pt>
    <dgm:pt modelId="{E34399DE-0EAF-428D-A5D7-F779E917A089}">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S" sz="1400" b="1" dirty="0" smtClean="0"/>
            <a:t>Todas las propuestas económicas superen el Precio Referencial </a:t>
          </a:r>
          <a:endParaRPr lang="es-ES" sz="1400" b="1" dirty="0"/>
        </a:p>
      </dgm:t>
    </dgm:pt>
    <dgm:pt modelId="{3132C5FB-8C64-4ABD-A992-318F7DE5DCB6}" type="parTrans" cxnId="{8EEF0DF6-1DFD-422F-BE20-8F75E19A5F1C}">
      <dgm:prSet custT="1">
        <dgm:style>
          <a:lnRef idx="1">
            <a:schemeClr val="accent1"/>
          </a:lnRef>
          <a:fillRef idx="2">
            <a:schemeClr val="accent1"/>
          </a:fillRef>
          <a:effectRef idx="1">
            <a:schemeClr val="accent1"/>
          </a:effectRef>
          <a:fontRef idx="minor">
            <a:schemeClr val="dk1"/>
          </a:fontRef>
        </dgm:style>
      </dgm:prSet>
      <dgm:spPr/>
      <dgm:t>
        <a:bodyPr/>
        <a:lstStyle/>
        <a:p>
          <a:endParaRPr lang="es-ES" sz="1000" b="1"/>
        </a:p>
      </dgm:t>
    </dgm:pt>
    <dgm:pt modelId="{9CF4ACBF-36EA-4FD7-B348-112550B80185}" type="sibTrans" cxnId="{8EEF0DF6-1DFD-422F-BE20-8F75E19A5F1C}">
      <dgm:prSet/>
      <dgm:spPr/>
      <dgm:t>
        <a:bodyPr/>
        <a:lstStyle/>
        <a:p>
          <a:endParaRPr lang="es-ES" sz="2400" b="1"/>
        </a:p>
      </dgm:t>
    </dgm:pt>
    <dgm:pt modelId="{D1F4864A-ACA8-4E51-8ACF-8AC8BAD0484E}">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S" sz="1400" b="1" dirty="0" smtClean="0"/>
            <a:t>Ninguna propuesta cumpla lo especificado en el DBC</a:t>
          </a:r>
          <a:endParaRPr lang="es-ES" sz="1400" b="1" dirty="0"/>
        </a:p>
      </dgm:t>
    </dgm:pt>
    <dgm:pt modelId="{6AA93EFE-6076-439E-BA5F-F6AC4CC5EB42}" type="parTrans" cxnId="{98283994-8B3D-4D66-8867-4515A3FA6A07}">
      <dgm:prSet custT="1">
        <dgm:style>
          <a:lnRef idx="1">
            <a:schemeClr val="accent1"/>
          </a:lnRef>
          <a:fillRef idx="2">
            <a:schemeClr val="accent1"/>
          </a:fillRef>
          <a:effectRef idx="1">
            <a:schemeClr val="accent1"/>
          </a:effectRef>
          <a:fontRef idx="minor">
            <a:schemeClr val="dk1"/>
          </a:fontRef>
        </dgm:style>
      </dgm:prSet>
      <dgm:spPr/>
      <dgm:t>
        <a:bodyPr/>
        <a:lstStyle/>
        <a:p>
          <a:endParaRPr lang="es-ES" sz="1000" b="1"/>
        </a:p>
      </dgm:t>
    </dgm:pt>
    <dgm:pt modelId="{18D24606-ACD7-4A49-8EFC-C9A55F3E2465}" type="sibTrans" cxnId="{98283994-8B3D-4D66-8867-4515A3FA6A07}">
      <dgm:prSet/>
      <dgm:spPr/>
      <dgm:t>
        <a:bodyPr/>
        <a:lstStyle/>
        <a:p>
          <a:endParaRPr lang="es-ES" sz="2400" b="1"/>
        </a:p>
      </dgm:t>
    </dgm:pt>
    <dgm:pt modelId="{EF539AA5-29C6-44A6-9DF9-EA1C3529A28F}">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S" sz="1400" b="1" dirty="0" smtClean="0"/>
            <a:t>Cuando el Adjudicado no presente documentos o desista de formalizar la contratación y no existan otras propuestas </a:t>
          </a:r>
          <a:endParaRPr lang="es-ES" sz="1400" b="1" dirty="0"/>
        </a:p>
      </dgm:t>
    </dgm:pt>
    <dgm:pt modelId="{90AC3238-C73D-4B38-81B3-7DA0FA6D9838}" type="parTrans" cxnId="{3B5445C7-8076-447F-A057-AAE33A504F3D}">
      <dgm:prSet custT="1">
        <dgm:style>
          <a:lnRef idx="1">
            <a:schemeClr val="accent1"/>
          </a:lnRef>
          <a:fillRef idx="2">
            <a:schemeClr val="accent1"/>
          </a:fillRef>
          <a:effectRef idx="1">
            <a:schemeClr val="accent1"/>
          </a:effectRef>
          <a:fontRef idx="minor">
            <a:schemeClr val="dk1"/>
          </a:fontRef>
        </dgm:style>
      </dgm:prSet>
      <dgm:spPr/>
      <dgm:t>
        <a:bodyPr/>
        <a:lstStyle/>
        <a:p>
          <a:endParaRPr lang="es-ES" sz="1000" b="1"/>
        </a:p>
      </dgm:t>
    </dgm:pt>
    <dgm:pt modelId="{D6EC2856-F10E-41B0-B56D-A77BEB2FFCCD}" type="sibTrans" cxnId="{3B5445C7-8076-447F-A057-AAE33A504F3D}">
      <dgm:prSet/>
      <dgm:spPr/>
      <dgm:t>
        <a:bodyPr/>
        <a:lstStyle/>
        <a:p>
          <a:endParaRPr lang="es-ES" sz="2400" b="1"/>
        </a:p>
      </dgm:t>
    </dgm:pt>
    <dgm:pt modelId="{BE2BEF86-F751-41C4-A04D-BA3793085767}" type="pres">
      <dgm:prSet presAssocID="{2F73E1E4-7289-4349-AF7C-6C9410EFE72D}" presName="cycle" presStyleCnt="0">
        <dgm:presLayoutVars>
          <dgm:chMax val="1"/>
          <dgm:dir/>
          <dgm:animLvl val="ctr"/>
          <dgm:resizeHandles val="exact"/>
        </dgm:presLayoutVars>
      </dgm:prSet>
      <dgm:spPr/>
      <dgm:t>
        <a:bodyPr/>
        <a:lstStyle/>
        <a:p>
          <a:endParaRPr lang="es-BO"/>
        </a:p>
      </dgm:t>
    </dgm:pt>
    <dgm:pt modelId="{AD567C77-9BFC-409E-BBA8-0B45ABF3C797}" type="pres">
      <dgm:prSet presAssocID="{CAD81332-7D1E-4DBF-BED9-D4572DEFF0B3}" presName="centerShape" presStyleLbl="node0" presStyleIdx="0" presStyleCnt="1" custScaleX="83014" custScaleY="53693"/>
      <dgm:spPr/>
      <dgm:t>
        <a:bodyPr/>
        <a:lstStyle/>
        <a:p>
          <a:endParaRPr lang="es-BO"/>
        </a:p>
      </dgm:t>
    </dgm:pt>
    <dgm:pt modelId="{383750FE-DD00-47BA-89D3-22B1C172F95F}" type="pres">
      <dgm:prSet presAssocID="{812615CB-EB1E-478A-910D-EF30F7D73CF8}" presName="parTrans" presStyleLbl="bgSibTrans2D1" presStyleIdx="0" presStyleCnt="4" custLinFactNeighborX="0" custLinFactNeighborY="13110"/>
      <dgm:spPr/>
      <dgm:t>
        <a:bodyPr/>
        <a:lstStyle/>
        <a:p>
          <a:endParaRPr lang="es-BO"/>
        </a:p>
      </dgm:t>
    </dgm:pt>
    <dgm:pt modelId="{E5E8963B-594C-4CD0-9DB9-BE1B7915EA5C}" type="pres">
      <dgm:prSet presAssocID="{636B9012-F454-4CDA-8459-C91B64FF59AC}" presName="node" presStyleLbl="node1" presStyleIdx="0" presStyleCnt="4">
        <dgm:presLayoutVars>
          <dgm:bulletEnabled val="1"/>
        </dgm:presLayoutVars>
      </dgm:prSet>
      <dgm:spPr/>
      <dgm:t>
        <a:bodyPr/>
        <a:lstStyle/>
        <a:p>
          <a:endParaRPr lang="es-BO"/>
        </a:p>
      </dgm:t>
    </dgm:pt>
    <dgm:pt modelId="{58C1BDBC-072A-49B4-AE2D-3B8FF25F4D85}" type="pres">
      <dgm:prSet presAssocID="{3132C5FB-8C64-4ABD-A992-318F7DE5DCB6}" presName="parTrans" presStyleLbl="bgSibTrans2D1" presStyleIdx="1" presStyleCnt="4" custLinFactNeighborX="0" custLinFactNeighborY="13110"/>
      <dgm:spPr/>
      <dgm:t>
        <a:bodyPr/>
        <a:lstStyle/>
        <a:p>
          <a:endParaRPr lang="es-BO"/>
        </a:p>
      </dgm:t>
    </dgm:pt>
    <dgm:pt modelId="{334682E1-BA1B-49A4-9DFA-74D378FACD12}" type="pres">
      <dgm:prSet presAssocID="{E34399DE-0EAF-428D-A5D7-F779E917A089}" presName="node" presStyleLbl="node1" presStyleIdx="1" presStyleCnt="4">
        <dgm:presLayoutVars>
          <dgm:bulletEnabled val="1"/>
        </dgm:presLayoutVars>
      </dgm:prSet>
      <dgm:spPr/>
      <dgm:t>
        <a:bodyPr/>
        <a:lstStyle/>
        <a:p>
          <a:endParaRPr lang="es-BO"/>
        </a:p>
      </dgm:t>
    </dgm:pt>
    <dgm:pt modelId="{D9149F35-1DA2-4820-A95C-C3B8488FF18E}" type="pres">
      <dgm:prSet presAssocID="{6AA93EFE-6076-439E-BA5F-F6AC4CC5EB42}" presName="parTrans" presStyleLbl="bgSibTrans2D1" presStyleIdx="2" presStyleCnt="4" custLinFactNeighborX="0" custLinFactNeighborY="13110"/>
      <dgm:spPr/>
      <dgm:t>
        <a:bodyPr/>
        <a:lstStyle/>
        <a:p>
          <a:endParaRPr lang="es-BO"/>
        </a:p>
      </dgm:t>
    </dgm:pt>
    <dgm:pt modelId="{30B5AA49-7401-4F8E-9101-2535AD7610B9}" type="pres">
      <dgm:prSet presAssocID="{D1F4864A-ACA8-4E51-8ACF-8AC8BAD0484E}" presName="node" presStyleLbl="node1" presStyleIdx="2" presStyleCnt="4">
        <dgm:presLayoutVars>
          <dgm:bulletEnabled val="1"/>
        </dgm:presLayoutVars>
      </dgm:prSet>
      <dgm:spPr/>
      <dgm:t>
        <a:bodyPr/>
        <a:lstStyle/>
        <a:p>
          <a:endParaRPr lang="es-BO"/>
        </a:p>
      </dgm:t>
    </dgm:pt>
    <dgm:pt modelId="{DC3CFB7A-DC18-4640-91E7-03E1D1BCF440}" type="pres">
      <dgm:prSet presAssocID="{90AC3238-C73D-4B38-81B3-7DA0FA6D9838}" presName="parTrans" presStyleLbl="bgSibTrans2D1" presStyleIdx="3" presStyleCnt="4" custLinFactNeighborX="0" custLinFactNeighborY="13110"/>
      <dgm:spPr/>
      <dgm:t>
        <a:bodyPr/>
        <a:lstStyle/>
        <a:p>
          <a:endParaRPr lang="es-BO"/>
        </a:p>
      </dgm:t>
    </dgm:pt>
    <dgm:pt modelId="{F279AB82-FE0B-48BC-B7CF-F1823003FC97}" type="pres">
      <dgm:prSet presAssocID="{EF539AA5-29C6-44A6-9DF9-EA1C3529A28F}" presName="node" presStyleLbl="node1" presStyleIdx="3" presStyleCnt="4">
        <dgm:presLayoutVars>
          <dgm:bulletEnabled val="1"/>
        </dgm:presLayoutVars>
      </dgm:prSet>
      <dgm:spPr/>
      <dgm:t>
        <a:bodyPr/>
        <a:lstStyle/>
        <a:p>
          <a:endParaRPr lang="es-BO"/>
        </a:p>
      </dgm:t>
    </dgm:pt>
  </dgm:ptLst>
  <dgm:cxnLst>
    <dgm:cxn modelId="{B415BC12-9285-48D5-8BFB-A96C5428782E}" type="presOf" srcId="{90AC3238-C73D-4B38-81B3-7DA0FA6D9838}" destId="{DC3CFB7A-DC18-4640-91E7-03E1D1BCF440}" srcOrd="0" destOrd="0" presId="urn:microsoft.com/office/officeart/2005/8/layout/radial4"/>
    <dgm:cxn modelId="{98283994-8B3D-4D66-8867-4515A3FA6A07}" srcId="{CAD81332-7D1E-4DBF-BED9-D4572DEFF0B3}" destId="{D1F4864A-ACA8-4E51-8ACF-8AC8BAD0484E}" srcOrd="2" destOrd="0" parTransId="{6AA93EFE-6076-439E-BA5F-F6AC4CC5EB42}" sibTransId="{18D24606-ACD7-4A49-8EFC-C9A55F3E2465}"/>
    <dgm:cxn modelId="{3B5445C7-8076-447F-A057-AAE33A504F3D}" srcId="{CAD81332-7D1E-4DBF-BED9-D4572DEFF0B3}" destId="{EF539AA5-29C6-44A6-9DF9-EA1C3529A28F}" srcOrd="3" destOrd="0" parTransId="{90AC3238-C73D-4B38-81B3-7DA0FA6D9838}" sibTransId="{D6EC2856-F10E-41B0-B56D-A77BEB2FFCCD}"/>
    <dgm:cxn modelId="{C73FC46D-A2BB-4B54-94D6-2643CF3ADDC7}" type="presOf" srcId="{D1F4864A-ACA8-4E51-8ACF-8AC8BAD0484E}" destId="{30B5AA49-7401-4F8E-9101-2535AD7610B9}" srcOrd="0" destOrd="0" presId="urn:microsoft.com/office/officeart/2005/8/layout/radial4"/>
    <dgm:cxn modelId="{7EB4B089-9073-4B69-B066-5E4896CC897D}" type="presOf" srcId="{812615CB-EB1E-478A-910D-EF30F7D73CF8}" destId="{383750FE-DD00-47BA-89D3-22B1C172F95F}" srcOrd="0" destOrd="0" presId="urn:microsoft.com/office/officeart/2005/8/layout/radial4"/>
    <dgm:cxn modelId="{A8CDE32E-9D8A-47E5-AAAC-F4525C5F7941}" type="presOf" srcId="{E34399DE-0EAF-428D-A5D7-F779E917A089}" destId="{334682E1-BA1B-49A4-9DFA-74D378FACD12}" srcOrd="0" destOrd="0" presId="urn:microsoft.com/office/officeart/2005/8/layout/radial4"/>
    <dgm:cxn modelId="{37ECFD3E-FF20-44A3-BB28-9275B4D6D947}" type="presOf" srcId="{636B9012-F454-4CDA-8459-C91B64FF59AC}" destId="{E5E8963B-594C-4CD0-9DB9-BE1B7915EA5C}" srcOrd="0" destOrd="0" presId="urn:microsoft.com/office/officeart/2005/8/layout/radial4"/>
    <dgm:cxn modelId="{1BC52402-5778-4D87-A05B-CE29877AEC85}" type="presOf" srcId="{2F73E1E4-7289-4349-AF7C-6C9410EFE72D}" destId="{BE2BEF86-F751-41C4-A04D-BA3793085767}" srcOrd="0" destOrd="0" presId="urn:microsoft.com/office/officeart/2005/8/layout/radial4"/>
    <dgm:cxn modelId="{8042869A-7AF5-41FE-A6A8-18C28BDC4FAD}" srcId="{2F73E1E4-7289-4349-AF7C-6C9410EFE72D}" destId="{CAD81332-7D1E-4DBF-BED9-D4572DEFF0B3}" srcOrd="0" destOrd="0" parTransId="{72872A48-F2B8-40B0-A5F2-5E861701B802}" sibTransId="{A3A8FB16-95A3-40E0-8651-0ABECD4695C7}"/>
    <dgm:cxn modelId="{FBDC9CE1-799E-4E18-B7E1-C978E6586532}" type="presOf" srcId="{3132C5FB-8C64-4ABD-A992-318F7DE5DCB6}" destId="{58C1BDBC-072A-49B4-AE2D-3B8FF25F4D85}" srcOrd="0" destOrd="0" presId="urn:microsoft.com/office/officeart/2005/8/layout/radial4"/>
    <dgm:cxn modelId="{08FCE1E2-FAEE-4156-9A83-FEEE28C56E24}" srcId="{CAD81332-7D1E-4DBF-BED9-D4572DEFF0B3}" destId="{636B9012-F454-4CDA-8459-C91B64FF59AC}" srcOrd="0" destOrd="0" parTransId="{812615CB-EB1E-478A-910D-EF30F7D73CF8}" sibTransId="{C5CC311B-EDED-47F2-AC66-44BAC992842F}"/>
    <dgm:cxn modelId="{1870ADFF-DFFC-4C4C-AC4F-1BF8F4847806}" type="presOf" srcId="{EF539AA5-29C6-44A6-9DF9-EA1C3529A28F}" destId="{F279AB82-FE0B-48BC-B7CF-F1823003FC97}" srcOrd="0" destOrd="0" presId="urn:microsoft.com/office/officeart/2005/8/layout/radial4"/>
    <dgm:cxn modelId="{8EEF0DF6-1DFD-422F-BE20-8F75E19A5F1C}" srcId="{CAD81332-7D1E-4DBF-BED9-D4572DEFF0B3}" destId="{E34399DE-0EAF-428D-A5D7-F779E917A089}" srcOrd="1" destOrd="0" parTransId="{3132C5FB-8C64-4ABD-A992-318F7DE5DCB6}" sibTransId="{9CF4ACBF-36EA-4FD7-B348-112550B80185}"/>
    <dgm:cxn modelId="{DDFACD90-CB4A-4505-AA6A-C30058EB282B}" type="presOf" srcId="{6AA93EFE-6076-439E-BA5F-F6AC4CC5EB42}" destId="{D9149F35-1DA2-4820-A95C-C3B8488FF18E}" srcOrd="0" destOrd="0" presId="urn:microsoft.com/office/officeart/2005/8/layout/radial4"/>
    <dgm:cxn modelId="{7F1ABBD2-206E-4F9A-B00D-58A34631B5EF}" type="presOf" srcId="{CAD81332-7D1E-4DBF-BED9-D4572DEFF0B3}" destId="{AD567C77-9BFC-409E-BBA8-0B45ABF3C797}" srcOrd="0" destOrd="0" presId="urn:microsoft.com/office/officeart/2005/8/layout/radial4"/>
    <dgm:cxn modelId="{2F45E2E8-50D1-42A8-A544-461F14322023}" type="presParOf" srcId="{BE2BEF86-F751-41C4-A04D-BA3793085767}" destId="{AD567C77-9BFC-409E-BBA8-0B45ABF3C797}" srcOrd="0" destOrd="0" presId="urn:microsoft.com/office/officeart/2005/8/layout/radial4"/>
    <dgm:cxn modelId="{C374199D-98E5-4A0B-B78D-C346AAF68614}" type="presParOf" srcId="{BE2BEF86-F751-41C4-A04D-BA3793085767}" destId="{383750FE-DD00-47BA-89D3-22B1C172F95F}" srcOrd="1" destOrd="0" presId="urn:microsoft.com/office/officeart/2005/8/layout/radial4"/>
    <dgm:cxn modelId="{625BB086-8840-451D-8CDA-C9B5E2A497C1}" type="presParOf" srcId="{BE2BEF86-F751-41C4-A04D-BA3793085767}" destId="{E5E8963B-594C-4CD0-9DB9-BE1B7915EA5C}" srcOrd="2" destOrd="0" presId="urn:microsoft.com/office/officeart/2005/8/layout/radial4"/>
    <dgm:cxn modelId="{28C40AA2-0370-4704-85E5-07E0C7F81578}" type="presParOf" srcId="{BE2BEF86-F751-41C4-A04D-BA3793085767}" destId="{58C1BDBC-072A-49B4-AE2D-3B8FF25F4D85}" srcOrd="3" destOrd="0" presId="urn:microsoft.com/office/officeart/2005/8/layout/radial4"/>
    <dgm:cxn modelId="{C9F31572-F074-4D73-B2B7-AB132416BA16}" type="presParOf" srcId="{BE2BEF86-F751-41C4-A04D-BA3793085767}" destId="{334682E1-BA1B-49A4-9DFA-74D378FACD12}" srcOrd="4" destOrd="0" presId="urn:microsoft.com/office/officeart/2005/8/layout/radial4"/>
    <dgm:cxn modelId="{8B57CAEE-C066-41FF-B1F0-858D720C9B2D}" type="presParOf" srcId="{BE2BEF86-F751-41C4-A04D-BA3793085767}" destId="{D9149F35-1DA2-4820-A95C-C3B8488FF18E}" srcOrd="5" destOrd="0" presId="urn:microsoft.com/office/officeart/2005/8/layout/radial4"/>
    <dgm:cxn modelId="{02FD71C5-73E8-49C0-87C1-F9AF8172C064}" type="presParOf" srcId="{BE2BEF86-F751-41C4-A04D-BA3793085767}" destId="{30B5AA49-7401-4F8E-9101-2535AD7610B9}" srcOrd="6" destOrd="0" presId="urn:microsoft.com/office/officeart/2005/8/layout/radial4"/>
    <dgm:cxn modelId="{772B85FF-595E-4764-919E-39F4C87DDF64}" type="presParOf" srcId="{BE2BEF86-F751-41C4-A04D-BA3793085767}" destId="{DC3CFB7A-DC18-4640-91E7-03E1D1BCF440}" srcOrd="7" destOrd="0" presId="urn:microsoft.com/office/officeart/2005/8/layout/radial4"/>
    <dgm:cxn modelId="{3DEE9D14-F070-4E3F-9A60-44516044E813}" type="presParOf" srcId="{BE2BEF86-F751-41C4-A04D-BA3793085767}" destId="{F279AB82-FE0B-48BC-B7CF-F1823003FC97}"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6317D88-A1E6-4523-AC5E-193B0FC95CD2}" type="doc">
      <dgm:prSet loTypeId="urn:microsoft.com/office/officeart/2005/8/layout/hierarchy3" loCatId="list" qsTypeId="urn:microsoft.com/office/officeart/2005/8/quickstyle/simple5" qsCatId="simple" csTypeId="urn:microsoft.com/office/officeart/2005/8/colors/colorful5" csCatId="colorful" phldr="1"/>
      <dgm:spPr/>
      <dgm:t>
        <a:bodyPr/>
        <a:lstStyle/>
        <a:p>
          <a:endParaRPr lang="es-ES"/>
        </a:p>
      </dgm:t>
    </dgm:pt>
    <dgm:pt modelId="{4A3BC73E-7298-43BF-9AEA-852B11B17A06}">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1400" b="1" dirty="0" smtClean="0"/>
            <a:t>Previa a la siguiente convocatoria, se analizaran las causales de Declaratoria Desierta, a fin de efectuar ajustes que permitan  viabilizar la contratación.   </a:t>
          </a:r>
          <a:endParaRPr lang="es-ES" sz="1400" b="1" dirty="0"/>
        </a:p>
      </dgm:t>
    </dgm:pt>
    <dgm:pt modelId="{618AFC37-A081-49D8-90E8-CEAEFD9938CA}" type="parTrans" cxnId="{E8B60E31-477B-4D43-97DE-BBA77B051F0D}">
      <dgm:prSet/>
      <dgm:spPr/>
      <dgm:t>
        <a:bodyPr/>
        <a:lstStyle/>
        <a:p>
          <a:endParaRPr lang="es-ES" sz="3600" b="1">
            <a:solidFill>
              <a:schemeClr val="bg1"/>
            </a:solidFill>
          </a:endParaRPr>
        </a:p>
      </dgm:t>
    </dgm:pt>
    <dgm:pt modelId="{E9B95AE7-352F-4A9F-920D-9EA99A791463}" type="sibTrans" cxnId="{E8B60E31-477B-4D43-97DE-BBA77B051F0D}">
      <dgm:prSet/>
      <dgm:spPr/>
      <dgm:t>
        <a:bodyPr/>
        <a:lstStyle/>
        <a:p>
          <a:endParaRPr lang="es-ES" sz="3600" b="1">
            <a:solidFill>
              <a:schemeClr val="bg1"/>
            </a:solidFill>
          </a:endParaRPr>
        </a:p>
      </dgm:t>
    </dgm:pt>
    <dgm:pt modelId="{CF6C3F5B-4C54-4F77-8912-C2F73C5603DB}" type="pres">
      <dgm:prSet presAssocID="{36317D88-A1E6-4523-AC5E-193B0FC95CD2}" presName="diagram" presStyleCnt="0">
        <dgm:presLayoutVars>
          <dgm:chPref val="1"/>
          <dgm:dir/>
          <dgm:animOne val="branch"/>
          <dgm:animLvl val="lvl"/>
          <dgm:resizeHandles/>
        </dgm:presLayoutVars>
      </dgm:prSet>
      <dgm:spPr/>
      <dgm:t>
        <a:bodyPr/>
        <a:lstStyle/>
        <a:p>
          <a:endParaRPr lang="es-BO"/>
        </a:p>
      </dgm:t>
    </dgm:pt>
    <dgm:pt modelId="{4B94D01E-F21A-44E6-A59E-25B626AAADE6}" type="pres">
      <dgm:prSet presAssocID="{4A3BC73E-7298-43BF-9AEA-852B11B17A06}" presName="root" presStyleCnt="0"/>
      <dgm:spPr/>
      <dgm:t>
        <a:bodyPr/>
        <a:lstStyle/>
        <a:p>
          <a:endParaRPr lang="es-BO"/>
        </a:p>
      </dgm:t>
    </dgm:pt>
    <dgm:pt modelId="{E8414C80-3A99-42C2-8DB0-4B0E5F372FB3}" type="pres">
      <dgm:prSet presAssocID="{4A3BC73E-7298-43BF-9AEA-852B11B17A06}" presName="rootComposite" presStyleCnt="0"/>
      <dgm:spPr/>
      <dgm:t>
        <a:bodyPr/>
        <a:lstStyle/>
        <a:p>
          <a:endParaRPr lang="es-BO"/>
        </a:p>
      </dgm:t>
    </dgm:pt>
    <dgm:pt modelId="{B60061CE-5A70-43BF-82D2-3816F6AE3E34}" type="pres">
      <dgm:prSet presAssocID="{4A3BC73E-7298-43BF-9AEA-852B11B17A06}" presName="rootText" presStyleLbl="node1" presStyleIdx="0" presStyleCnt="1" custScaleX="383521" custLinFactNeighborX="-360" custLinFactNeighborY="-8469"/>
      <dgm:spPr/>
      <dgm:t>
        <a:bodyPr/>
        <a:lstStyle/>
        <a:p>
          <a:endParaRPr lang="es-BO"/>
        </a:p>
      </dgm:t>
    </dgm:pt>
    <dgm:pt modelId="{CCA15F75-6B11-4721-9410-C5975151E102}" type="pres">
      <dgm:prSet presAssocID="{4A3BC73E-7298-43BF-9AEA-852B11B17A06}" presName="rootConnector" presStyleLbl="node1" presStyleIdx="0" presStyleCnt="1"/>
      <dgm:spPr/>
      <dgm:t>
        <a:bodyPr/>
        <a:lstStyle/>
        <a:p>
          <a:endParaRPr lang="es-BO"/>
        </a:p>
      </dgm:t>
    </dgm:pt>
    <dgm:pt modelId="{3DC2AE90-A453-4CC6-9419-9765F0F386D2}" type="pres">
      <dgm:prSet presAssocID="{4A3BC73E-7298-43BF-9AEA-852B11B17A06}" presName="childShape" presStyleCnt="0"/>
      <dgm:spPr/>
      <dgm:t>
        <a:bodyPr/>
        <a:lstStyle/>
        <a:p>
          <a:endParaRPr lang="es-BO"/>
        </a:p>
      </dgm:t>
    </dgm:pt>
  </dgm:ptLst>
  <dgm:cxnLst>
    <dgm:cxn modelId="{E8B60E31-477B-4D43-97DE-BBA77B051F0D}" srcId="{36317D88-A1E6-4523-AC5E-193B0FC95CD2}" destId="{4A3BC73E-7298-43BF-9AEA-852B11B17A06}" srcOrd="0" destOrd="0" parTransId="{618AFC37-A081-49D8-90E8-CEAEFD9938CA}" sibTransId="{E9B95AE7-352F-4A9F-920D-9EA99A791463}"/>
    <dgm:cxn modelId="{A9C3917B-2C7E-4435-B85E-05C3C71E60FC}" type="presOf" srcId="{4A3BC73E-7298-43BF-9AEA-852B11B17A06}" destId="{B60061CE-5A70-43BF-82D2-3816F6AE3E34}" srcOrd="0" destOrd="0" presId="urn:microsoft.com/office/officeart/2005/8/layout/hierarchy3"/>
    <dgm:cxn modelId="{E0762FF4-3B11-46F9-85D7-FC2758B69BD8}" type="presOf" srcId="{36317D88-A1E6-4523-AC5E-193B0FC95CD2}" destId="{CF6C3F5B-4C54-4F77-8912-C2F73C5603DB}" srcOrd="0" destOrd="0" presId="urn:microsoft.com/office/officeart/2005/8/layout/hierarchy3"/>
    <dgm:cxn modelId="{9689E33C-035C-4777-A976-BB7030E939A5}" type="presOf" srcId="{4A3BC73E-7298-43BF-9AEA-852B11B17A06}" destId="{CCA15F75-6B11-4721-9410-C5975151E102}" srcOrd="1" destOrd="0" presId="urn:microsoft.com/office/officeart/2005/8/layout/hierarchy3"/>
    <dgm:cxn modelId="{CAABC92A-3ABA-4A2C-81E3-E49208BA74E0}" type="presParOf" srcId="{CF6C3F5B-4C54-4F77-8912-C2F73C5603DB}" destId="{4B94D01E-F21A-44E6-A59E-25B626AAADE6}" srcOrd="0" destOrd="0" presId="urn:microsoft.com/office/officeart/2005/8/layout/hierarchy3"/>
    <dgm:cxn modelId="{467ABDE5-A957-409E-AFE4-AD6B11FB97E1}" type="presParOf" srcId="{4B94D01E-F21A-44E6-A59E-25B626AAADE6}" destId="{E8414C80-3A99-42C2-8DB0-4B0E5F372FB3}" srcOrd="0" destOrd="0" presId="urn:microsoft.com/office/officeart/2005/8/layout/hierarchy3"/>
    <dgm:cxn modelId="{B2BBE726-E221-475F-9F35-CF506820F678}" type="presParOf" srcId="{E8414C80-3A99-42C2-8DB0-4B0E5F372FB3}" destId="{B60061CE-5A70-43BF-82D2-3816F6AE3E34}" srcOrd="0" destOrd="0" presId="urn:microsoft.com/office/officeart/2005/8/layout/hierarchy3"/>
    <dgm:cxn modelId="{0DE6A3D5-E87D-4CEE-ABD9-2BC0583485DE}" type="presParOf" srcId="{E8414C80-3A99-42C2-8DB0-4B0E5F372FB3}" destId="{CCA15F75-6B11-4721-9410-C5975151E102}" srcOrd="1" destOrd="0" presId="urn:microsoft.com/office/officeart/2005/8/layout/hierarchy3"/>
    <dgm:cxn modelId="{241BFCDF-FB45-41F7-B30E-E05D234207C7}" type="presParOf" srcId="{4B94D01E-F21A-44E6-A59E-25B626AAADE6}" destId="{3DC2AE90-A453-4CC6-9419-9765F0F386D2}" srcOrd="1" destOrd="0" presId="urn:microsoft.com/office/officeart/2005/8/layout/hierarchy3"/>
  </dgm:cxnLst>
  <dgm:bg>
    <a:solidFill>
      <a:schemeClr val="accent1">
        <a:lumMod val="75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09DCA92-1CB8-4CED-A731-DCF7406C4A76}" type="doc">
      <dgm:prSet loTypeId="urn:microsoft.com/office/officeart/2005/8/layout/lProcess2" loCatId="list" qsTypeId="urn:microsoft.com/office/officeart/2005/8/quickstyle/simple5" qsCatId="simple" csTypeId="urn:microsoft.com/office/officeart/2005/8/colors/accent0_3" csCatId="mainScheme" phldr="1"/>
      <dgm:spPr/>
      <dgm:t>
        <a:bodyPr/>
        <a:lstStyle/>
        <a:p>
          <a:endParaRPr lang="es-ES"/>
        </a:p>
      </dgm:t>
    </dgm:pt>
    <dgm:pt modelId="{DD84D5F0-70D8-4AB1-96D8-0FEF94FFF5D5}">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2000" b="1" dirty="0" smtClean="0"/>
            <a:t>Causales de Cancelación</a:t>
          </a:r>
          <a:endParaRPr lang="es-ES" sz="2000" b="1" dirty="0"/>
        </a:p>
      </dgm:t>
    </dgm:pt>
    <dgm:pt modelId="{9FDA02A3-3A8E-4F9B-AE5E-500B79F1A57D}" type="parTrans" cxnId="{5C176237-506E-4035-8DC1-5DF7CB3231B0}">
      <dgm:prSet/>
      <dgm:spPr/>
      <dgm:t>
        <a:bodyPr/>
        <a:lstStyle/>
        <a:p>
          <a:endParaRPr lang="es-ES" b="1"/>
        </a:p>
      </dgm:t>
    </dgm:pt>
    <dgm:pt modelId="{8BD5A87E-5675-4694-A575-B846646D8C46}" type="sibTrans" cxnId="{5C176237-506E-4035-8DC1-5DF7CB3231B0}">
      <dgm:prSet/>
      <dgm:spPr/>
      <dgm:t>
        <a:bodyPr/>
        <a:lstStyle/>
        <a:p>
          <a:endParaRPr lang="es-ES" b="1"/>
        </a:p>
      </dgm:t>
    </dgm:pt>
    <dgm:pt modelId="{2E9CC08F-ACD5-4C16-8163-A96BB3CDFCAB}">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2000" b="1" dirty="0" smtClean="0"/>
            <a:t>Causales de Suspensión</a:t>
          </a:r>
          <a:endParaRPr lang="es-ES" sz="2000" b="1" dirty="0"/>
        </a:p>
      </dgm:t>
    </dgm:pt>
    <dgm:pt modelId="{D49071E3-6E78-4F28-B08A-7164872FF801}" type="parTrans" cxnId="{514B1320-E28F-4ABF-834C-C4961817736D}">
      <dgm:prSet/>
      <dgm:spPr/>
      <dgm:t>
        <a:bodyPr/>
        <a:lstStyle/>
        <a:p>
          <a:endParaRPr lang="es-ES" b="1"/>
        </a:p>
      </dgm:t>
    </dgm:pt>
    <dgm:pt modelId="{7AA66E67-6FE0-409C-A6DC-D793EF6CE114}" type="sibTrans" cxnId="{514B1320-E28F-4ABF-834C-C4961817736D}">
      <dgm:prSet/>
      <dgm:spPr/>
      <dgm:t>
        <a:bodyPr/>
        <a:lstStyle/>
        <a:p>
          <a:endParaRPr lang="es-ES" b="1"/>
        </a:p>
      </dgm:t>
    </dgm:pt>
    <dgm:pt modelId="{E6123559-0210-4952-B9EA-A6D69B49278D}">
      <dgm:prSet phldrT="[Texto]"/>
      <dgm:spPr/>
      <dgm:t>
        <a:bodyPr/>
        <a:lstStyle/>
        <a:p>
          <a:r>
            <a:rPr lang="es-BO" b="1" i="0" dirty="0" smtClean="0"/>
            <a:t>Cuando </a:t>
          </a:r>
          <a:r>
            <a:rPr lang="es-ES" b="1" i="0" dirty="0" smtClean="0"/>
            <a:t>a pesar de existir la necesidad de contratación se presente un hecho de fuerza mayor y/o caso fortuito.</a:t>
          </a:r>
          <a:endParaRPr lang="es-ES" b="1" i="0" dirty="0"/>
        </a:p>
      </dgm:t>
    </dgm:pt>
    <dgm:pt modelId="{97955F6A-F340-42DE-890B-647D8E3AABD7}" type="parTrans" cxnId="{BA574967-0BEB-4D22-8710-C13376AAE306}">
      <dgm:prSet/>
      <dgm:spPr/>
      <dgm:t>
        <a:bodyPr/>
        <a:lstStyle/>
        <a:p>
          <a:endParaRPr lang="es-ES" b="1"/>
        </a:p>
      </dgm:t>
    </dgm:pt>
    <dgm:pt modelId="{F4247659-FDCE-4981-ABDB-AEBFC230AC22}" type="sibTrans" cxnId="{BA574967-0BEB-4D22-8710-C13376AAE306}">
      <dgm:prSet/>
      <dgm:spPr/>
      <dgm:t>
        <a:bodyPr/>
        <a:lstStyle/>
        <a:p>
          <a:endParaRPr lang="es-ES" b="1"/>
        </a:p>
      </dgm:t>
    </dgm:pt>
    <dgm:pt modelId="{BAC5BCFB-174B-4267-9FB2-9C7E46FDE14E}">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2000" b="1" dirty="0" smtClean="0"/>
            <a:t>Causales de Anulación</a:t>
          </a:r>
          <a:endParaRPr lang="es-ES" sz="2000" b="1" dirty="0"/>
        </a:p>
      </dgm:t>
    </dgm:pt>
    <dgm:pt modelId="{C4698614-29EC-40F7-A55D-9D14B55F14A3}" type="parTrans" cxnId="{DC90F48F-1E05-44AB-8BCE-D8D087FA48AD}">
      <dgm:prSet/>
      <dgm:spPr/>
      <dgm:t>
        <a:bodyPr/>
        <a:lstStyle/>
        <a:p>
          <a:endParaRPr lang="es-ES" b="1"/>
        </a:p>
      </dgm:t>
    </dgm:pt>
    <dgm:pt modelId="{A60596ED-F03C-45A5-8965-76143386B1FA}" type="sibTrans" cxnId="{DC90F48F-1E05-44AB-8BCE-D8D087FA48AD}">
      <dgm:prSet/>
      <dgm:spPr/>
      <dgm:t>
        <a:bodyPr/>
        <a:lstStyle/>
        <a:p>
          <a:endParaRPr lang="es-ES" b="1"/>
        </a:p>
      </dgm:t>
    </dgm:pt>
    <dgm:pt modelId="{37CB9CB3-FA10-43EE-92F4-E65AB74699AF}">
      <dgm:prSet phldrT="[Texto]"/>
      <dgm:spPr/>
      <dgm:t>
        <a:bodyPr/>
        <a:lstStyle/>
        <a:p>
          <a:r>
            <a:rPr lang="es-BO" b="1" dirty="0" smtClean="0"/>
            <a:t>Cuando existe error en el DBC publicado.</a:t>
          </a:r>
          <a:endParaRPr lang="es-ES" b="1" dirty="0"/>
        </a:p>
      </dgm:t>
    </dgm:pt>
    <dgm:pt modelId="{8E697D0F-0B53-4032-9DD3-1A4D1DCCEAC1}" type="parTrans" cxnId="{D2ADB80C-D028-40D7-86D2-32D7811E06E1}">
      <dgm:prSet/>
      <dgm:spPr/>
      <dgm:t>
        <a:bodyPr/>
        <a:lstStyle/>
        <a:p>
          <a:endParaRPr lang="es-ES" b="1"/>
        </a:p>
      </dgm:t>
    </dgm:pt>
    <dgm:pt modelId="{7DB129B0-493A-433E-941D-7A56373D0623}" type="sibTrans" cxnId="{D2ADB80C-D028-40D7-86D2-32D7811E06E1}">
      <dgm:prSet/>
      <dgm:spPr/>
      <dgm:t>
        <a:bodyPr/>
        <a:lstStyle/>
        <a:p>
          <a:endParaRPr lang="es-ES" b="1"/>
        </a:p>
      </dgm:t>
    </dgm:pt>
    <dgm:pt modelId="{76F710D7-C20C-40EE-8397-BB64139353CF}">
      <dgm:prSet phldrT="[Texto]" custT="1"/>
      <dgm:spPr/>
      <dgm:t>
        <a:bodyPr/>
        <a:lstStyle/>
        <a:p>
          <a:r>
            <a:rPr lang="es-ES" sz="1600" b="1" i="0" dirty="0" smtClean="0"/>
            <a:t>Cuando se suscite un hecho de fuerza mayor y/o caso fortuito irreversible.</a:t>
          </a:r>
          <a:endParaRPr lang="es-ES" sz="1600" b="1" i="0" dirty="0"/>
        </a:p>
      </dgm:t>
    </dgm:pt>
    <dgm:pt modelId="{AE25FA06-9F1D-429D-B1F9-C99C6D322AD4}" type="parTrans" cxnId="{C980AD8B-7F24-460C-B986-EB23672648CF}">
      <dgm:prSet/>
      <dgm:spPr/>
      <dgm:t>
        <a:bodyPr/>
        <a:lstStyle/>
        <a:p>
          <a:endParaRPr lang="es-ES" b="1"/>
        </a:p>
      </dgm:t>
    </dgm:pt>
    <dgm:pt modelId="{9CAC866B-174F-473C-A6AC-945EEF62A16C}" type="sibTrans" cxnId="{C980AD8B-7F24-460C-B986-EB23672648CF}">
      <dgm:prSet/>
      <dgm:spPr/>
      <dgm:t>
        <a:bodyPr/>
        <a:lstStyle/>
        <a:p>
          <a:endParaRPr lang="es-ES" b="1"/>
        </a:p>
      </dgm:t>
    </dgm:pt>
    <dgm:pt modelId="{B09575E2-DAC4-4432-9BED-CD3EC84CE377}">
      <dgm:prSet phldrT="[Texto]" custT="1"/>
      <dgm:spPr/>
      <dgm:t>
        <a:bodyPr/>
        <a:lstStyle/>
        <a:p>
          <a:r>
            <a:rPr lang="es-ES" sz="1600" b="1" i="0" dirty="0" smtClean="0"/>
            <a:t>Cuando se </a:t>
          </a:r>
          <a:r>
            <a:rPr lang="es-BO" sz="1600" b="1" i="0" dirty="0" smtClean="0"/>
            <a:t>hubiera extinguido la necesidad de contratación.</a:t>
          </a:r>
          <a:endParaRPr lang="es-ES" sz="1600" b="1" i="0" dirty="0"/>
        </a:p>
      </dgm:t>
    </dgm:pt>
    <dgm:pt modelId="{ABE1D613-8299-485C-8BCC-082CDB4684B6}" type="parTrans" cxnId="{4048EE6F-FFB3-46CA-88CB-F170EE2DCADA}">
      <dgm:prSet/>
      <dgm:spPr/>
      <dgm:t>
        <a:bodyPr/>
        <a:lstStyle/>
        <a:p>
          <a:endParaRPr lang="es-ES" b="1"/>
        </a:p>
      </dgm:t>
    </dgm:pt>
    <dgm:pt modelId="{3E7A7883-36A0-4B45-8908-20308291BAA9}" type="sibTrans" cxnId="{4048EE6F-FFB3-46CA-88CB-F170EE2DCADA}">
      <dgm:prSet/>
      <dgm:spPr/>
      <dgm:t>
        <a:bodyPr/>
        <a:lstStyle/>
        <a:p>
          <a:endParaRPr lang="es-ES" b="1"/>
        </a:p>
      </dgm:t>
    </dgm:pt>
    <dgm:pt modelId="{C41FB292-F963-4F6C-854E-57F9DB2FC203}">
      <dgm:prSet phldrT="[Texto]" custT="1"/>
      <dgm:spPr/>
      <dgm:t>
        <a:bodyPr/>
        <a:lstStyle/>
        <a:p>
          <a:r>
            <a:rPr lang="es-BO" sz="1300" b="1" i="0" dirty="0" smtClean="0"/>
            <a:t>Cuando la ejecución y resultados dejan de ser oportunos o  surjan cambios sustanciales en la estructura y objetivos de la entidad.</a:t>
          </a:r>
          <a:endParaRPr lang="es-ES" sz="1300" b="1" i="0" dirty="0"/>
        </a:p>
      </dgm:t>
    </dgm:pt>
    <dgm:pt modelId="{BE406875-07AC-4F7B-BF5F-29332293FB5F}" type="parTrans" cxnId="{66ED97FB-1111-41E9-9BF9-BE439BC746BB}">
      <dgm:prSet/>
      <dgm:spPr/>
      <dgm:t>
        <a:bodyPr/>
        <a:lstStyle/>
        <a:p>
          <a:endParaRPr lang="es-ES" b="1"/>
        </a:p>
      </dgm:t>
    </dgm:pt>
    <dgm:pt modelId="{11CAA6E0-FDF2-4CAF-92E9-3148B64A85D1}" type="sibTrans" cxnId="{66ED97FB-1111-41E9-9BF9-BE439BC746BB}">
      <dgm:prSet/>
      <dgm:spPr/>
      <dgm:t>
        <a:bodyPr/>
        <a:lstStyle/>
        <a:p>
          <a:endParaRPr lang="es-ES" b="1"/>
        </a:p>
      </dgm:t>
    </dgm:pt>
    <dgm:pt modelId="{7C373011-35FD-48DE-85BA-C04D40095EA3}">
      <dgm:prSet phldrT="[Texto]" custT="1"/>
      <dgm:spPr/>
      <dgm:t>
        <a:bodyPr/>
        <a:lstStyle/>
        <a:p>
          <a:r>
            <a:rPr lang="es-BO" sz="1600" b="1" dirty="0" smtClean="0"/>
            <a:t>Se podrá reanudar únicamente en la gestión fiscal.</a:t>
          </a:r>
          <a:endParaRPr lang="es-ES" sz="1600" b="1" dirty="0"/>
        </a:p>
      </dgm:t>
    </dgm:pt>
    <dgm:pt modelId="{2F50D8BB-2338-41D8-8E4F-F932E9592DCA}" type="parTrans" cxnId="{993743BD-AA50-470D-A18C-68356C302B65}">
      <dgm:prSet/>
      <dgm:spPr/>
      <dgm:t>
        <a:bodyPr/>
        <a:lstStyle/>
        <a:p>
          <a:endParaRPr lang="es-ES" b="1"/>
        </a:p>
      </dgm:t>
    </dgm:pt>
    <dgm:pt modelId="{8159C3D8-8724-4191-9C3B-402FF865E055}" type="sibTrans" cxnId="{993743BD-AA50-470D-A18C-68356C302B65}">
      <dgm:prSet/>
      <dgm:spPr/>
      <dgm:t>
        <a:bodyPr/>
        <a:lstStyle/>
        <a:p>
          <a:endParaRPr lang="es-ES" b="1"/>
        </a:p>
      </dgm:t>
    </dgm:pt>
    <dgm:pt modelId="{4105DBE3-5E3F-4C8B-BA4F-29FE903E98D9}">
      <dgm:prSet phldrT="[Texto]"/>
      <dgm:spPr/>
      <dgm:t>
        <a:bodyPr/>
        <a:lstStyle/>
        <a:p>
          <a:r>
            <a:rPr lang="es-BO" b="1" dirty="0" smtClean="0"/>
            <a:t>Cuando se determine incumplimiento o inobservancia a la normativa de contrataciones vigente.</a:t>
          </a:r>
          <a:endParaRPr lang="es-ES" b="1" dirty="0"/>
        </a:p>
      </dgm:t>
    </dgm:pt>
    <dgm:pt modelId="{64134DE9-652F-4DD8-8B27-49F2197606AD}" type="parTrans" cxnId="{852812D8-0F7D-40BF-83B5-2F7F926BE1E7}">
      <dgm:prSet/>
      <dgm:spPr/>
      <dgm:t>
        <a:bodyPr/>
        <a:lstStyle/>
        <a:p>
          <a:endParaRPr lang="es-ES" b="1"/>
        </a:p>
      </dgm:t>
    </dgm:pt>
    <dgm:pt modelId="{FDDD7B4D-F9B9-4441-AF34-D61CAB21F50C}" type="sibTrans" cxnId="{852812D8-0F7D-40BF-83B5-2F7F926BE1E7}">
      <dgm:prSet/>
      <dgm:spPr/>
      <dgm:t>
        <a:bodyPr/>
        <a:lstStyle/>
        <a:p>
          <a:endParaRPr lang="es-ES" b="1"/>
        </a:p>
      </dgm:t>
    </dgm:pt>
    <dgm:pt modelId="{B89ED1F8-8849-4E66-B1FF-8879497DC658}" type="pres">
      <dgm:prSet presAssocID="{909DCA92-1CB8-4CED-A731-DCF7406C4A76}" presName="theList" presStyleCnt="0">
        <dgm:presLayoutVars>
          <dgm:dir/>
          <dgm:animLvl val="lvl"/>
          <dgm:resizeHandles val="exact"/>
        </dgm:presLayoutVars>
      </dgm:prSet>
      <dgm:spPr/>
      <dgm:t>
        <a:bodyPr/>
        <a:lstStyle/>
        <a:p>
          <a:endParaRPr lang="es-ES"/>
        </a:p>
      </dgm:t>
    </dgm:pt>
    <dgm:pt modelId="{719B5B48-40B6-4DCF-A3BE-087A022F41B6}" type="pres">
      <dgm:prSet presAssocID="{DD84D5F0-70D8-4AB1-96D8-0FEF94FFF5D5}" presName="compNode" presStyleCnt="0"/>
      <dgm:spPr/>
      <dgm:t>
        <a:bodyPr/>
        <a:lstStyle/>
        <a:p>
          <a:endParaRPr lang="es-ES"/>
        </a:p>
      </dgm:t>
    </dgm:pt>
    <dgm:pt modelId="{AD15D6EC-518E-465D-9A9F-1BC876A91BB9}" type="pres">
      <dgm:prSet presAssocID="{DD84D5F0-70D8-4AB1-96D8-0FEF94FFF5D5}" presName="aNode" presStyleLbl="bgShp" presStyleIdx="0" presStyleCnt="3" custLinFactNeighborX="-38" custLinFactNeighborY="-3175"/>
      <dgm:spPr/>
      <dgm:t>
        <a:bodyPr/>
        <a:lstStyle/>
        <a:p>
          <a:endParaRPr lang="es-ES"/>
        </a:p>
      </dgm:t>
    </dgm:pt>
    <dgm:pt modelId="{A432CE54-A86A-425F-881B-A722B234F76F}" type="pres">
      <dgm:prSet presAssocID="{DD84D5F0-70D8-4AB1-96D8-0FEF94FFF5D5}" presName="textNode" presStyleLbl="bgShp" presStyleIdx="0" presStyleCnt="3"/>
      <dgm:spPr/>
      <dgm:t>
        <a:bodyPr/>
        <a:lstStyle/>
        <a:p>
          <a:endParaRPr lang="es-ES"/>
        </a:p>
      </dgm:t>
    </dgm:pt>
    <dgm:pt modelId="{2034AA55-8F4A-4ABF-ABDE-8C9D3B91CD2E}" type="pres">
      <dgm:prSet presAssocID="{DD84D5F0-70D8-4AB1-96D8-0FEF94FFF5D5}" presName="compChildNode" presStyleCnt="0"/>
      <dgm:spPr/>
      <dgm:t>
        <a:bodyPr/>
        <a:lstStyle/>
        <a:p>
          <a:endParaRPr lang="es-ES"/>
        </a:p>
      </dgm:t>
    </dgm:pt>
    <dgm:pt modelId="{08651317-1E27-4FB9-910F-AD43CFF062A9}" type="pres">
      <dgm:prSet presAssocID="{DD84D5F0-70D8-4AB1-96D8-0FEF94FFF5D5}" presName="theInnerList" presStyleCnt="0"/>
      <dgm:spPr/>
      <dgm:t>
        <a:bodyPr/>
        <a:lstStyle/>
        <a:p>
          <a:endParaRPr lang="es-ES"/>
        </a:p>
      </dgm:t>
    </dgm:pt>
    <dgm:pt modelId="{DFB769E5-C04B-4FA3-9D07-285540DD1800}" type="pres">
      <dgm:prSet presAssocID="{76F710D7-C20C-40EE-8397-BB64139353CF}" presName="childNode" presStyleLbl="node1" presStyleIdx="0" presStyleCnt="7" custScaleX="111212" custScaleY="2000000" custLinFactY="-499729" custLinFactNeighborX="-378" custLinFactNeighborY="-500000">
        <dgm:presLayoutVars>
          <dgm:bulletEnabled val="1"/>
        </dgm:presLayoutVars>
      </dgm:prSet>
      <dgm:spPr/>
      <dgm:t>
        <a:bodyPr/>
        <a:lstStyle/>
        <a:p>
          <a:endParaRPr lang="es-ES"/>
        </a:p>
      </dgm:t>
    </dgm:pt>
    <dgm:pt modelId="{D1378EC6-5F6D-4A6C-9CBA-4C2E94425279}" type="pres">
      <dgm:prSet presAssocID="{76F710D7-C20C-40EE-8397-BB64139353CF}" presName="aSpace2" presStyleCnt="0"/>
      <dgm:spPr/>
      <dgm:t>
        <a:bodyPr/>
        <a:lstStyle/>
        <a:p>
          <a:endParaRPr lang="es-ES"/>
        </a:p>
      </dgm:t>
    </dgm:pt>
    <dgm:pt modelId="{14F946BF-0480-453B-B7B5-B66CC50243F5}" type="pres">
      <dgm:prSet presAssocID="{B09575E2-DAC4-4432-9BED-CD3EC84CE377}" presName="childNode" presStyleLbl="node1" presStyleIdx="1" presStyleCnt="7" custScaleX="111212" custScaleY="2000000" custLinFactY="-320012" custLinFactNeighborX="-378" custLinFactNeighborY="-400000">
        <dgm:presLayoutVars>
          <dgm:bulletEnabled val="1"/>
        </dgm:presLayoutVars>
      </dgm:prSet>
      <dgm:spPr/>
      <dgm:t>
        <a:bodyPr/>
        <a:lstStyle/>
        <a:p>
          <a:endParaRPr lang="es-ES"/>
        </a:p>
      </dgm:t>
    </dgm:pt>
    <dgm:pt modelId="{AC635E81-63FE-4CAD-9733-26531AFA8442}" type="pres">
      <dgm:prSet presAssocID="{B09575E2-DAC4-4432-9BED-CD3EC84CE377}" presName="aSpace2" presStyleCnt="0"/>
      <dgm:spPr/>
      <dgm:t>
        <a:bodyPr/>
        <a:lstStyle/>
        <a:p>
          <a:endParaRPr lang="es-ES"/>
        </a:p>
      </dgm:t>
    </dgm:pt>
    <dgm:pt modelId="{468D06A0-D873-49E5-BD59-41A795D4CABD}" type="pres">
      <dgm:prSet presAssocID="{C41FB292-F963-4F6C-854E-57F9DB2FC203}" presName="childNode" presStyleLbl="node1" presStyleIdx="2" presStyleCnt="7" custScaleX="111212" custScaleY="2000000">
        <dgm:presLayoutVars>
          <dgm:bulletEnabled val="1"/>
        </dgm:presLayoutVars>
      </dgm:prSet>
      <dgm:spPr/>
      <dgm:t>
        <a:bodyPr/>
        <a:lstStyle/>
        <a:p>
          <a:endParaRPr lang="es-ES"/>
        </a:p>
      </dgm:t>
    </dgm:pt>
    <dgm:pt modelId="{43F65855-A68D-4D01-A28C-0EC7B1085DE1}" type="pres">
      <dgm:prSet presAssocID="{DD84D5F0-70D8-4AB1-96D8-0FEF94FFF5D5}" presName="aSpace" presStyleCnt="0"/>
      <dgm:spPr/>
      <dgm:t>
        <a:bodyPr/>
        <a:lstStyle/>
        <a:p>
          <a:endParaRPr lang="es-ES"/>
        </a:p>
      </dgm:t>
    </dgm:pt>
    <dgm:pt modelId="{3A294C00-ACF6-48F7-B52A-D95A22387F68}" type="pres">
      <dgm:prSet presAssocID="{2E9CC08F-ACD5-4C16-8163-A96BB3CDFCAB}" presName="compNode" presStyleCnt="0"/>
      <dgm:spPr/>
      <dgm:t>
        <a:bodyPr/>
        <a:lstStyle/>
        <a:p>
          <a:endParaRPr lang="es-ES"/>
        </a:p>
      </dgm:t>
    </dgm:pt>
    <dgm:pt modelId="{61E7C12B-EBE7-4F68-8430-5217A1518C9C}" type="pres">
      <dgm:prSet presAssocID="{2E9CC08F-ACD5-4C16-8163-A96BB3CDFCAB}" presName="aNode" presStyleLbl="bgShp" presStyleIdx="1" presStyleCnt="3" custLinFactNeighborY="-1587"/>
      <dgm:spPr/>
      <dgm:t>
        <a:bodyPr/>
        <a:lstStyle/>
        <a:p>
          <a:endParaRPr lang="es-ES"/>
        </a:p>
      </dgm:t>
    </dgm:pt>
    <dgm:pt modelId="{826DC17E-44F8-414B-80A5-3D00C4DB1591}" type="pres">
      <dgm:prSet presAssocID="{2E9CC08F-ACD5-4C16-8163-A96BB3CDFCAB}" presName="textNode" presStyleLbl="bgShp" presStyleIdx="1" presStyleCnt="3"/>
      <dgm:spPr/>
      <dgm:t>
        <a:bodyPr/>
        <a:lstStyle/>
        <a:p>
          <a:endParaRPr lang="es-ES"/>
        </a:p>
      </dgm:t>
    </dgm:pt>
    <dgm:pt modelId="{5EC02DAB-2FCE-4FA2-9F94-F13CB41C75AE}" type="pres">
      <dgm:prSet presAssocID="{2E9CC08F-ACD5-4C16-8163-A96BB3CDFCAB}" presName="compChildNode" presStyleCnt="0"/>
      <dgm:spPr/>
      <dgm:t>
        <a:bodyPr/>
        <a:lstStyle/>
        <a:p>
          <a:endParaRPr lang="es-ES"/>
        </a:p>
      </dgm:t>
    </dgm:pt>
    <dgm:pt modelId="{723FA164-003C-4679-BD66-B7A9765CEC90}" type="pres">
      <dgm:prSet presAssocID="{2E9CC08F-ACD5-4C16-8163-A96BB3CDFCAB}" presName="theInnerList" presStyleCnt="0"/>
      <dgm:spPr/>
      <dgm:t>
        <a:bodyPr/>
        <a:lstStyle/>
        <a:p>
          <a:endParaRPr lang="es-ES"/>
        </a:p>
      </dgm:t>
    </dgm:pt>
    <dgm:pt modelId="{DB6D81EC-E4A8-4E28-8267-8CE1BE38EDF5}" type="pres">
      <dgm:prSet presAssocID="{E6123559-0210-4952-B9EA-A6D69B49278D}" presName="childNode" presStyleLbl="node1" presStyleIdx="3" presStyleCnt="7" custLinFactY="-5244" custLinFactNeighborY="-100000">
        <dgm:presLayoutVars>
          <dgm:bulletEnabled val="1"/>
        </dgm:presLayoutVars>
      </dgm:prSet>
      <dgm:spPr/>
      <dgm:t>
        <a:bodyPr/>
        <a:lstStyle/>
        <a:p>
          <a:endParaRPr lang="es-ES"/>
        </a:p>
      </dgm:t>
    </dgm:pt>
    <dgm:pt modelId="{0FEA833C-73D3-42A2-A474-6ACEE7B44AD5}" type="pres">
      <dgm:prSet presAssocID="{E6123559-0210-4952-B9EA-A6D69B49278D}" presName="aSpace2" presStyleCnt="0"/>
      <dgm:spPr/>
      <dgm:t>
        <a:bodyPr/>
        <a:lstStyle/>
        <a:p>
          <a:endParaRPr lang="es-ES"/>
        </a:p>
      </dgm:t>
    </dgm:pt>
    <dgm:pt modelId="{7158A252-9DDC-414B-82D9-122D3CB739EF}" type="pres">
      <dgm:prSet presAssocID="{7C373011-35FD-48DE-85BA-C04D40095EA3}" presName="childNode" presStyleLbl="node1" presStyleIdx="4" presStyleCnt="7">
        <dgm:presLayoutVars>
          <dgm:bulletEnabled val="1"/>
        </dgm:presLayoutVars>
      </dgm:prSet>
      <dgm:spPr/>
      <dgm:t>
        <a:bodyPr/>
        <a:lstStyle/>
        <a:p>
          <a:endParaRPr lang="es-ES"/>
        </a:p>
      </dgm:t>
    </dgm:pt>
    <dgm:pt modelId="{18004F4F-C1FB-4A14-B93F-7ECD544E4DB6}" type="pres">
      <dgm:prSet presAssocID="{2E9CC08F-ACD5-4C16-8163-A96BB3CDFCAB}" presName="aSpace" presStyleCnt="0"/>
      <dgm:spPr/>
      <dgm:t>
        <a:bodyPr/>
        <a:lstStyle/>
        <a:p>
          <a:endParaRPr lang="es-ES"/>
        </a:p>
      </dgm:t>
    </dgm:pt>
    <dgm:pt modelId="{EDE13605-C358-4851-9661-E6DDF71433DF}" type="pres">
      <dgm:prSet presAssocID="{BAC5BCFB-174B-4267-9FB2-9C7E46FDE14E}" presName="compNode" presStyleCnt="0"/>
      <dgm:spPr/>
      <dgm:t>
        <a:bodyPr/>
        <a:lstStyle/>
        <a:p>
          <a:endParaRPr lang="es-ES"/>
        </a:p>
      </dgm:t>
    </dgm:pt>
    <dgm:pt modelId="{BF6C2E89-8918-42B3-9365-C73ACF7B4367}" type="pres">
      <dgm:prSet presAssocID="{BAC5BCFB-174B-4267-9FB2-9C7E46FDE14E}" presName="aNode" presStyleLbl="bgShp" presStyleIdx="2" presStyleCnt="3"/>
      <dgm:spPr/>
      <dgm:t>
        <a:bodyPr/>
        <a:lstStyle/>
        <a:p>
          <a:endParaRPr lang="es-ES"/>
        </a:p>
      </dgm:t>
    </dgm:pt>
    <dgm:pt modelId="{AA8D8313-7170-45A5-A1B2-B03043582F9C}" type="pres">
      <dgm:prSet presAssocID="{BAC5BCFB-174B-4267-9FB2-9C7E46FDE14E}" presName="textNode" presStyleLbl="bgShp" presStyleIdx="2" presStyleCnt="3"/>
      <dgm:spPr/>
      <dgm:t>
        <a:bodyPr/>
        <a:lstStyle/>
        <a:p>
          <a:endParaRPr lang="es-ES"/>
        </a:p>
      </dgm:t>
    </dgm:pt>
    <dgm:pt modelId="{B233BA68-6F15-45C9-9C98-AB2C55A8BE5E}" type="pres">
      <dgm:prSet presAssocID="{BAC5BCFB-174B-4267-9FB2-9C7E46FDE14E}" presName="compChildNode" presStyleCnt="0"/>
      <dgm:spPr/>
      <dgm:t>
        <a:bodyPr/>
        <a:lstStyle/>
        <a:p>
          <a:endParaRPr lang="es-ES"/>
        </a:p>
      </dgm:t>
    </dgm:pt>
    <dgm:pt modelId="{9A3D8E31-7C47-4E1E-8E5A-BC92E4FFC4B7}" type="pres">
      <dgm:prSet presAssocID="{BAC5BCFB-174B-4267-9FB2-9C7E46FDE14E}" presName="theInnerList" presStyleCnt="0"/>
      <dgm:spPr/>
      <dgm:t>
        <a:bodyPr/>
        <a:lstStyle/>
        <a:p>
          <a:endParaRPr lang="es-ES"/>
        </a:p>
      </dgm:t>
    </dgm:pt>
    <dgm:pt modelId="{24C6C949-524D-4A1A-A62B-05CE084D2139}" type="pres">
      <dgm:prSet presAssocID="{4105DBE3-5E3F-4C8B-BA4F-29FE903E98D9}" presName="childNode" presStyleLbl="node1" presStyleIdx="5" presStyleCnt="7">
        <dgm:presLayoutVars>
          <dgm:bulletEnabled val="1"/>
        </dgm:presLayoutVars>
      </dgm:prSet>
      <dgm:spPr/>
      <dgm:t>
        <a:bodyPr/>
        <a:lstStyle/>
        <a:p>
          <a:endParaRPr lang="es-ES"/>
        </a:p>
      </dgm:t>
    </dgm:pt>
    <dgm:pt modelId="{DFC6529C-AE7E-4075-8E42-D1F953312223}" type="pres">
      <dgm:prSet presAssocID="{4105DBE3-5E3F-4C8B-BA4F-29FE903E98D9}" presName="aSpace2" presStyleCnt="0"/>
      <dgm:spPr/>
      <dgm:t>
        <a:bodyPr/>
        <a:lstStyle/>
        <a:p>
          <a:endParaRPr lang="es-ES"/>
        </a:p>
      </dgm:t>
    </dgm:pt>
    <dgm:pt modelId="{3DAE09FD-CE65-4BC3-A4E6-A80A85E72F7D}" type="pres">
      <dgm:prSet presAssocID="{37CB9CB3-FA10-43EE-92F4-E65AB74699AF}" presName="childNode" presStyleLbl="node1" presStyleIdx="6" presStyleCnt="7">
        <dgm:presLayoutVars>
          <dgm:bulletEnabled val="1"/>
        </dgm:presLayoutVars>
      </dgm:prSet>
      <dgm:spPr/>
      <dgm:t>
        <a:bodyPr/>
        <a:lstStyle/>
        <a:p>
          <a:endParaRPr lang="es-ES"/>
        </a:p>
      </dgm:t>
    </dgm:pt>
  </dgm:ptLst>
  <dgm:cxnLst>
    <dgm:cxn modelId="{4048EE6F-FFB3-46CA-88CB-F170EE2DCADA}" srcId="{DD84D5F0-70D8-4AB1-96D8-0FEF94FFF5D5}" destId="{B09575E2-DAC4-4432-9BED-CD3EC84CE377}" srcOrd="1" destOrd="0" parTransId="{ABE1D613-8299-485C-8BCC-082CDB4684B6}" sibTransId="{3E7A7883-36A0-4B45-8908-20308291BAA9}"/>
    <dgm:cxn modelId="{BFABAFC8-5377-411F-87CA-3059E019AA62}" type="presOf" srcId="{7C373011-35FD-48DE-85BA-C04D40095EA3}" destId="{7158A252-9DDC-414B-82D9-122D3CB739EF}" srcOrd="0" destOrd="0" presId="urn:microsoft.com/office/officeart/2005/8/layout/lProcess2"/>
    <dgm:cxn modelId="{F6BC1569-488C-4275-B41D-C6E98C3E2D3A}" type="presOf" srcId="{2E9CC08F-ACD5-4C16-8163-A96BB3CDFCAB}" destId="{826DC17E-44F8-414B-80A5-3D00C4DB1591}" srcOrd="1" destOrd="0" presId="urn:microsoft.com/office/officeart/2005/8/layout/lProcess2"/>
    <dgm:cxn modelId="{6E80EEBF-A2BC-4CDD-B7D4-31E5248FEB61}" type="presOf" srcId="{76F710D7-C20C-40EE-8397-BB64139353CF}" destId="{DFB769E5-C04B-4FA3-9D07-285540DD1800}" srcOrd="0" destOrd="0" presId="urn:microsoft.com/office/officeart/2005/8/layout/lProcess2"/>
    <dgm:cxn modelId="{5C176237-506E-4035-8DC1-5DF7CB3231B0}" srcId="{909DCA92-1CB8-4CED-A731-DCF7406C4A76}" destId="{DD84D5F0-70D8-4AB1-96D8-0FEF94FFF5D5}" srcOrd="0" destOrd="0" parTransId="{9FDA02A3-3A8E-4F9B-AE5E-500B79F1A57D}" sibTransId="{8BD5A87E-5675-4694-A575-B846646D8C46}"/>
    <dgm:cxn modelId="{852812D8-0F7D-40BF-83B5-2F7F926BE1E7}" srcId="{BAC5BCFB-174B-4267-9FB2-9C7E46FDE14E}" destId="{4105DBE3-5E3F-4C8B-BA4F-29FE903E98D9}" srcOrd="0" destOrd="0" parTransId="{64134DE9-652F-4DD8-8B27-49F2197606AD}" sibTransId="{FDDD7B4D-F9B9-4441-AF34-D61CAB21F50C}"/>
    <dgm:cxn modelId="{BA574967-0BEB-4D22-8710-C13376AAE306}" srcId="{2E9CC08F-ACD5-4C16-8163-A96BB3CDFCAB}" destId="{E6123559-0210-4952-B9EA-A6D69B49278D}" srcOrd="0" destOrd="0" parTransId="{97955F6A-F340-42DE-890B-647D8E3AABD7}" sibTransId="{F4247659-FDCE-4981-ABDB-AEBFC230AC22}"/>
    <dgm:cxn modelId="{514B1320-E28F-4ABF-834C-C4961817736D}" srcId="{909DCA92-1CB8-4CED-A731-DCF7406C4A76}" destId="{2E9CC08F-ACD5-4C16-8163-A96BB3CDFCAB}" srcOrd="1" destOrd="0" parTransId="{D49071E3-6E78-4F28-B08A-7164872FF801}" sibTransId="{7AA66E67-6FE0-409C-A6DC-D793EF6CE114}"/>
    <dgm:cxn modelId="{50162E9B-F1F8-4A04-B0D5-1C0C1C4E5E10}" type="presOf" srcId="{BAC5BCFB-174B-4267-9FB2-9C7E46FDE14E}" destId="{AA8D8313-7170-45A5-A1B2-B03043582F9C}" srcOrd="1" destOrd="0" presId="urn:microsoft.com/office/officeart/2005/8/layout/lProcess2"/>
    <dgm:cxn modelId="{66ED97FB-1111-41E9-9BF9-BE439BC746BB}" srcId="{DD84D5F0-70D8-4AB1-96D8-0FEF94FFF5D5}" destId="{C41FB292-F963-4F6C-854E-57F9DB2FC203}" srcOrd="2" destOrd="0" parTransId="{BE406875-07AC-4F7B-BF5F-29332293FB5F}" sibTransId="{11CAA6E0-FDF2-4CAF-92E9-3148B64A85D1}"/>
    <dgm:cxn modelId="{C980AD8B-7F24-460C-B986-EB23672648CF}" srcId="{DD84D5F0-70D8-4AB1-96D8-0FEF94FFF5D5}" destId="{76F710D7-C20C-40EE-8397-BB64139353CF}" srcOrd="0" destOrd="0" parTransId="{AE25FA06-9F1D-429D-B1F9-C99C6D322AD4}" sibTransId="{9CAC866B-174F-473C-A6AC-945EEF62A16C}"/>
    <dgm:cxn modelId="{7033D2FB-2EA6-4C05-B3CD-51E87A257778}" type="presOf" srcId="{B09575E2-DAC4-4432-9BED-CD3EC84CE377}" destId="{14F946BF-0480-453B-B7B5-B66CC50243F5}" srcOrd="0" destOrd="0" presId="urn:microsoft.com/office/officeart/2005/8/layout/lProcess2"/>
    <dgm:cxn modelId="{165B30FC-2F73-429A-BA57-BC0619FED2C8}" type="presOf" srcId="{BAC5BCFB-174B-4267-9FB2-9C7E46FDE14E}" destId="{BF6C2E89-8918-42B3-9365-C73ACF7B4367}" srcOrd="0" destOrd="0" presId="urn:microsoft.com/office/officeart/2005/8/layout/lProcess2"/>
    <dgm:cxn modelId="{D2ADB80C-D028-40D7-86D2-32D7811E06E1}" srcId="{BAC5BCFB-174B-4267-9FB2-9C7E46FDE14E}" destId="{37CB9CB3-FA10-43EE-92F4-E65AB74699AF}" srcOrd="1" destOrd="0" parTransId="{8E697D0F-0B53-4032-9DD3-1A4D1DCCEAC1}" sibTransId="{7DB129B0-493A-433E-941D-7A56373D0623}"/>
    <dgm:cxn modelId="{54893D96-792D-4247-8BF4-8C35EFFD4569}" type="presOf" srcId="{909DCA92-1CB8-4CED-A731-DCF7406C4A76}" destId="{B89ED1F8-8849-4E66-B1FF-8879497DC658}" srcOrd="0" destOrd="0" presId="urn:microsoft.com/office/officeart/2005/8/layout/lProcess2"/>
    <dgm:cxn modelId="{8BDD2C44-5CFD-40D5-B2A4-5A28D5EEEC0B}" type="presOf" srcId="{E6123559-0210-4952-B9EA-A6D69B49278D}" destId="{DB6D81EC-E4A8-4E28-8267-8CE1BE38EDF5}" srcOrd="0" destOrd="0" presId="urn:microsoft.com/office/officeart/2005/8/layout/lProcess2"/>
    <dgm:cxn modelId="{993743BD-AA50-470D-A18C-68356C302B65}" srcId="{2E9CC08F-ACD5-4C16-8163-A96BB3CDFCAB}" destId="{7C373011-35FD-48DE-85BA-C04D40095EA3}" srcOrd="1" destOrd="0" parTransId="{2F50D8BB-2338-41D8-8E4F-F932E9592DCA}" sibTransId="{8159C3D8-8724-4191-9C3B-402FF865E055}"/>
    <dgm:cxn modelId="{B85C6746-E0A4-496D-BE0B-1DAD198AD16C}" type="presOf" srcId="{37CB9CB3-FA10-43EE-92F4-E65AB74699AF}" destId="{3DAE09FD-CE65-4BC3-A4E6-A80A85E72F7D}" srcOrd="0" destOrd="0" presId="urn:microsoft.com/office/officeart/2005/8/layout/lProcess2"/>
    <dgm:cxn modelId="{DC90F48F-1E05-44AB-8BCE-D8D087FA48AD}" srcId="{909DCA92-1CB8-4CED-A731-DCF7406C4A76}" destId="{BAC5BCFB-174B-4267-9FB2-9C7E46FDE14E}" srcOrd="2" destOrd="0" parTransId="{C4698614-29EC-40F7-A55D-9D14B55F14A3}" sibTransId="{A60596ED-F03C-45A5-8965-76143386B1FA}"/>
    <dgm:cxn modelId="{810DA10C-12FF-4FF8-94E0-549E9C9084F1}" type="presOf" srcId="{DD84D5F0-70D8-4AB1-96D8-0FEF94FFF5D5}" destId="{A432CE54-A86A-425F-881B-A722B234F76F}" srcOrd="1" destOrd="0" presId="urn:microsoft.com/office/officeart/2005/8/layout/lProcess2"/>
    <dgm:cxn modelId="{47B509C6-D960-4D38-8161-1823F3ABD5EF}" type="presOf" srcId="{DD84D5F0-70D8-4AB1-96D8-0FEF94FFF5D5}" destId="{AD15D6EC-518E-465D-9A9F-1BC876A91BB9}" srcOrd="0" destOrd="0" presId="urn:microsoft.com/office/officeart/2005/8/layout/lProcess2"/>
    <dgm:cxn modelId="{797EFE3F-0D57-49DD-9B2D-87DE395EE3FB}" type="presOf" srcId="{C41FB292-F963-4F6C-854E-57F9DB2FC203}" destId="{468D06A0-D873-49E5-BD59-41A795D4CABD}" srcOrd="0" destOrd="0" presId="urn:microsoft.com/office/officeart/2005/8/layout/lProcess2"/>
    <dgm:cxn modelId="{1127DA1A-1787-45D4-8E19-2B806F428AA5}" type="presOf" srcId="{2E9CC08F-ACD5-4C16-8163-A96BB3CDFCAB}" destId="{61E7C12B-EBE7-4F68-8430-5217A1518C9C}" srcOrd="0" destOrd="0" presId="urn:microsoft.com/office/officeart/2005/8/layout/lProcess2"/>
    <dgm:cxn modelId="{C6D5FA3A-E239-40F7-BEA0-9063773FE1F5}" type="presOf" srcId="{4105DBE3-5E3F-4C8B-BA4F-29FE903E98D9}" destId="{24C6C949-524D-4A1A-A62B-05CE084D2139}" srcOrd="0" destOrd="0" presId="urn:microsoft.com/office/officeart/2005/8/layout/lProcess2"/>
    <dgm:cxn modelId="{95036DCC-71C4-43D3-B4FC-EC136AAD9628}" type="presParOf" srcId="{B89ED1F8-8849-4E66-B1FF-8879497DC658}" destId="{719B5B48-40B6-4DCF-A3BE-087A022F41B6}" srcOrd="0" destOrd="0" presId="urn:microsoft.com/office/officeart/2005/8/layout/lProcess2"/>
    <dgm:cxn modelId="{D3AC9C4A-6D12-40B9-B56E-D38A31835FD4}" type="presParOf" srcId="{719B5B48-40B6-4DCF-A3BE-087A022F41B6}" destId="{AD15D6EC-518E-465D-9A9F-1BC876A91BB9}" srcOrd="0" destOrd="0" presId="urn:microsoft.com/office/officeart/2005/8/layout/lProcess2"/>
    <dgm:cxn modelId="{921C25A7-0ADF-457C-9B68-7ADC4A7447EE}" type="presParOf" srcId="{719B5B48-40B6-4DCF-A3BE-087A022F41B6}" destId="{A432CE54-A86A-425F-881B-A722B234F76F}" srcOrd="1" destOrd="0" presId="urn:microsoft.com/office/officeart/2005/8/layout/lProcess2"/>
    <dgm:cxn modelId="{314B0E48-BF71-43FB-BD03-D9040C3BEDF9}" type="presParOf" srcId="{719B5B48-40B6-4DCF-A3BE-087A022F41B6}" destId="{2034AA55-8F4A-4ABF-ABDE-8C9D3B91CD2E}" srcOrd="2" destOrd="0" presId="urn:microsoft.com/office/officeart/2005/8/layout/lProcess2"/>
    <dgm:cxn modelId="{53C68626-7B3D-40E0-A32E-75DE8DD32012}" type="presParOf" srcId="{2034AA55-8F4A-4ABF-ABDE-8C9D3B91CD2E}" destId="{08651317-1E27-4FB9-910F-AD43CFF062A9}" srcOrd="0" destOrd="0" presId="urn:microsoft.com/office/officeart/2005/8/layout/lProcess2"/>
    <dgm:cxn modelId="{C8D5E576-DF0C-4B60-BBA0-4805E26DFF4B}" type="presParOf" srcId="{08651317-1E27-4FB9-910F-AD43CFF062A9}" destId="{DFB769E5-C04B-4FA3-9D07-285540DD1800}" srcOrd="0" destOrd="0" presId="urn:microsoft.com/office/officeart/2005/8/layout/lProcess2"/>
    <dgm:cxn modelId="{FA88E3D4-517D-4AAD-B5CC-9C9EAFE46B01}" type="presParOf" srcId="{08651317-1E27-4FB9-910F-AD43CFF062A9}" destId="{D1378EC6-5F6D-4A6C-9CBA-4C2E94425279}" srcOrd="1" destOrd="0" presId="urn:microsoft.com/office/officeart/2005/8/layout/lProcess2"/>
    <dgm:cxn modelId="{9A026454-7772-4E08-8A1C-7066E1D190EA}" type="presParOf" srcId="{08651317-1E27-4FB9-910F-AD43CFF062A9}" destId="{14F946BF-0480-453B-B7B5-B66CC50243F5}" srcOrd="2" destOrd="0" presId="urn:microsoft.com/office/officeart/2005/8/layout/lProcess2"/>
    <dgm:cxn modelId="{0F32D951-3E72-4BB1-A37E-74D843EB2FE7}" type="presParOf" srcId="{08651317-1E27-4FB9-910F-AD43CFF062A9}" destId="{AC635E81-63FE-4CAD-9733-26531AFA8442}" srcOrd="3" destOrd="0" presId="urn:microsoft.com/office/officeart/2005/8/layout/lProcess2"/>
    <dgm:cxn modelId="{73EF73BC-4755-4E0A-A9BB-8DF33CA059A9}" type="presParOf" srcId="{08651317-1E27-4FB9-910F-AD43CFF062A9}" destId="{468D06A0-D873-49E5-BD59-41A795D4CABD}" srcOrd="4" destOrd="0" presId="urn:microsoft.com/office/officeart/2005/8/layout/lProcess2"/>
    <dgm:cxn modelId="{1D3C907B-F74F-4EAE-AE58-69E2BC425DA0}" type="presParOf" srcId="{B89ED1F8-8849-4E66-B1FF-8879497DC658}" destId="{43F65855-A68D-4D01-A28C-0EC7B1085DE1}" srcOrd="1" destOrd="0" presId="urn:microsoft.com/office/officeart/2005/8/layout/lProcess2"/>
    <dgm:cxn modelId="{EDD3010A-42F8-444F-9384-07BBA2B26EAF}" type="presParOf" srcId="{B89ED1F8-8849-4E66-B1FF-8879497DC658}" destId="{3A294C00-ACF6-48F7-B52A-D95A22387F68}" srcOrd="2" destOrd="0" presId="urn:microsoft.com/office/officeart/2005/8/layout/lProcess2"/>
    <dgm:cxn modelId="{8B6EAECB-C524-4F0F-BD12-B9BA70327AAE}" type="presParOf" srcId="{3A294C00-ACF6-48F7-B52A-D95A22387F68}" destId="{61E7C12B-EBE7-4F68-8430-5217A1518C9C}" srcOrd="0" destOrd="0" presId="urn:microsoft.com/office/officeart/2005/8/layout/lProcess2"/>
    <dgm:cxn modelId="{79162E3A-2280-4DBE-A507-4ED523999452}" type="presParOf" srcId="{3A294C00-ACF6-48F7-B52A-D95A22387F68}" destId="{826DC17E-44F8-414B-80A5-3D00C4DB1591}" srcOrd="1" destOrd="0" presId="urn:microsoft.com/office/officeart/2005/8/layout/lProcess2"/>
    <dgm:cxn modelId="{94FAB503-EAF8-4672-A446-BE3EC819AC58}" type="presParOf" srcId="{3A294C00-ACF6-48F7-B52A-D95A22387F68}" destId="{5EC02DAB-2FCE-4FA2-9F94-F13CB41C75AE}" srcOrd="2" destOrd="0" presId="urn:microsoft.com/office/officeart/2005/8/layout/lProcess2"/>
    <dgm:cxn modelId="{DF94C5A0-D155-43B5-AB47-755608A0E011}" type="presParOf" srcId="{5EC02DAB-2FCE-4FA2-9F94-F13CB41C75AE}" destId="{723FA164-003C-4679-BD66-B7A9765CEC90}" srcOrd="0" destOrd="0" presId="urn:microsoft.com/office/officeart/2005/8/layout/lProcess2"/>
    <dgm:cxn modelId="{025AB2E4-2D1D-4455-9BE9-1F23EF020239}" type="presParOf" srcId="{723FA164-003C-4679-BD66-B7A9765CEC90}" destId="{DB6D81EC-E4A8-4E28-8267-8CE1BE38EDF5}" srcOrd="0" destOrd="0" presId="urn:microsoft.com/office/officeart/2005/8/layout/lProcess2"/>
    <dgm:cxn modelId="{136B5F7C-18BA-4A5A-8EEC-B6A68E38AF18}" type="presParOf" srcId="{723FA164-003C-4679-BD66-B7A9765CEC90}" destId="{0FEA833C-73D3-42A2-A474-6ACEE7B44AD5}" srcOrd="1" destOrd="0" presId="urn:microsoft.com/office/officeart/2005/8/layout/lProcess2"/>
    <dgm:cxn modelId="{476336B3-815F-4D98-828A-5C1170DA3050}" type="presParOf" srcId="{723FA164-003C-4679-BD66-B7A9765CEC90}" destId="{7158A252-9DDC-414B-82D9-122D3CB739EF}" srcOrd="2" destOrd="0" presId="urn:microsoft.com/office/officeart/2005/8/layout/lProcess2"/>
    <dgm:cxn modelId="{7A3C50B3-D356-46AC-9FCF-8405AAEDDF8F}" type="presParOf" srcId="{B89ED1F8-8849-4E66-B1FF-8879497DC658}" destId="{18004F4F-C1FB-4A14-B93F-7ECD544E4DB6}" srcOrd="3" destOrd="0" presId="urn:microsoft.com/office/officeart/2005/8/layout/lProcess2"/>
    <dgm:cxn modelId="{88054F9C-6279-4258-8385-19E3C26C513E}" type="presParOf" srcId="{B89ED1F8-8849-4E66-B1FF-8879497DC658}" destId="{EDE13605-C358-4851-9661-E6DDF71433DF}" srcOrd="4" destOrd="0" presId="urn:microsoft.com/office/officeart/2005/8/layout/lProcess2"/>
    <dgm:cxn modelId="{7BC6C835-09F0-43EC-BD5A-103161F808D4}" type="presParOf" srcId="{EDE13605-C358-4851-9661-E6DDF71433DF}" destId="{BF6C2E89-8918-42B3-9365-C73ACF7B4367}" srcOrd="0" destOrd="0" presId="urn:microsoft.com/office/officeart/2005/8/layout/lProcess2"/>
    <dgm:cxn modelId="{2040918F-B719-487F-B51C-59C9EC975870}" type="presParOf" srcId="{EDE13605-C358-4851-9661-E6DDF71433DF}" destId="{AA8D8313-7170-45A5-A1B2-B03043582F9C}" srcOrd="1" destOrd="0" presId="urn:microsoft.com/office/officeart/2005/8/layout/lProcess2"/>
    <dgm:cxn modelId="{82A1D3C4-5BB6-4C8F-90FB-660087814C06}" type="presParOf" srcId="{EDE13605-C358-4851-9661-E6DDF71433DF}" destId="{B233BA68-6F15-45C9-9C98-AB2C55A8BE5E}" srcOrd="2" destOrd="0" presId="urn:microsoft.com/office/officeart/2005/8/layout/lProcess2"/>
    <dgm:cxn modelId="{C20E15B4-031A-4012-8E79-FC5DD40E4DF4}" type="presParOf" srcId="{B233BA68-6F15-45C9-9C98-AB2C55A8BE5E}" destId="{9A3D8E31-7C47-4E1E-8E5A-BC92E4FFC4B7}" srcOrd="0" destOrd="0" presId="urn:microsoft.com/office/officeart/2005/8/layout/lProcess2"/>
    <dgm:cxn modelId="{A5FF16FE-E7EE-4A67-BA99-8A9881F00F07}" type="presParOf" srcId="{9A3D8E31-7C47-4E1E-8E5A-BC92E4FFC4B7}" destId="{24C6C949-524D-4A1A-A62B-05CE084D2139}" srcOrd="0" destOrd="0" presId="urn:microsoft.com/office/officeart/2005/8/layout/lProcess2"/>
    <dgm:cxn modelId="{09F581BC-80F4-4D4A-B101-3B39FD50CB61}" type="presParOf" srcId="{9A3D8E31-7C47-4E1E-8E5A-BC92E4FFC4B7}" destId="{DFC6529C-AE7E-4075-8E42-D1F953312223}" srcOrd="1" destOrd="0" presId="urn:microsoft.com/office/officeart/2005/8/layout/lProcess2"/>
    <dgm:cxn modelId="{DBAF1D66-7387-4224-AF29-821F168C081F}" type="presParOf" srcId="{9A3D8E31-7C47-4E1E-8E5A-BC92E4FFC4B7}" destId="{3DAE09FD-CE65-4BC3-A4E6-A80A85E72F7D}"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84C6126-9D7F-4D88-ABCB-137CD077D9DA}" type="doc">
      <dgm:prSet loTypeId="urn:microsoft.com/office/officeart/2005/8/layout/hChevron3" loCatId="process" qsTypeId="urn:microsoft.com/office/officeart/2005/8/quickstyle/simple5" qsCatId="simple" csTypeId="urn:microsoft.com/office/officeart/2005/8/colors/accent0_3" csCatId="mainScheme" phldr="1"/>
      <dgm:spPr/>
      <dgm:t>
        <a:bodyPr/>
        <a:lstStyle/>
        <a:p>
          <a:endParaRPr lang="es-ES"/>
        </a:p>
      </dgm:t>
    </dgm:pt>
    <dgm:pt modelId="{0C38C0CF-547F-4407-BA29-C11C8B5939C9}">
      <dgm:prSet phldrT="[Texto]" custT="1"/>
      <dgm:spPr>
        <a:solidFill>
          <a:schemeClr val="accent1">
            <a:lumMod val="75000"/>
            <a:alpha val="82000"/>
          </a:schemeClr>
        </a:solidFill>
      </dgm:spPr>
      <dgm:t>
        <a:bodyPr/>
        <a:lstStyle/>
        <a:p>
          <a:r>
            <a:rPr lang="es-ES" sz="1200" b="1" dirty="0" smtClean="0"/>
            <a:t>Procede antes de la suscripción de contrato o emisión de la orden de compra o servicio</a:t>
          </a:r>
          <a:endParaRPr lang="es-ES" sz="1200" b="1" dirty="0"/>
        </a:p>
      </dgm:t>
    </dgm:pt>
    <dgm:pt modelId="{1F960811-7EFD-4ED1-9703-BF0207247453}" type="parTrans" cxnId="{A7A8A068-C0F7-4BEE-BFAC-522AF8386673}">
      <dgm:prSet/>
      <dgm:spPr/>
      <dgm:t>
        <a:bodyPr/>
        <a:lstStyle/>
        <a:p>
          <a:endParaRPr lang="es-ES" sz="1400" b="1"/>
        </a:p>
      </dgm:t>
    </dgm:pt>
    <dgm:pt modelId="{5B4EB0DA-D897-4B5A-BA0F-6831E6444466}" type="sibTrans" cxnId="{A7A8A068-C0F7-4BEE-BFAC-522AF8386673}">
      <dgm:prSet/>
      <dgm:spPr/>
      <dgm:t>
        <a:bodyPr/>
        <a:lstStyle/>
        <a:p>
          <a:endParaRPr lang="es-ES" sz="1400" b="1" dirty="0"/>
        </a:p>
      </dgm:t>
    </dgm:pt>
    <dgm:pt modelId="{D3D3CA2C-5B3D-4E98-9C39-EE7D67C8727C}">
      <dgm:prSet phldrT="[Texto]" custT="1"/>
      <dgm:spPr>
        <a:solidFill>
          <a:schemeClr val="accent1">
            <a:lumMod val="75000"/>
            <a:alpha val="82000"/>
          </a:schemeClr>
        </a:solidFill>
      </dgm:spPr>
      <dgm:t>
        <a:bodyPr/>
        <a:lstStyle/>
        <a:p>
          <a:r>
            <a:rPr lang="es-BO" sz="1200" b="1" dirty="0" smtClean="0"/>
            <a:t>Por la MAE, el RPC o RPA en base a justificación técnica y legal</a:t>
          </a:r>
          <a:endParaRPr lang="es-ES" sz="1200" b="1" dirty="0"/>
        </a:p>
      </dgm:t>
    </dgm:pt>
    <dgm:pt modelId="{E76B1DCD-BD27-4AF6-9538-B0F99AADDE15}" type="parTrans" cxnId="{9B2DCFE2-8183-4DB7-89F2-D0B420B4733C}">
      <dgm:prSet/>
      <dgm:spPr/>
      <dgm:t>
        <a:bodyPr/>
        <a:lstStyle/>
        <a:p>
          <a:endParaRPr lang="es-ES" sz="1400" b="1"/>
        </a:p>
      </dgm:t>
    </dgm:pt>
    <dgm:pt modelId="{0EBB2BC8-82AE-4702-B9FD-604211E633CC}" type="sibTrans" cxnId="{9B2DCFE2-8183-4DB7-89F2-D0B420B4733C}">
      <dgm:prSet/>
      <dgm:spPr/>
      <dgm:t>
        <a:bodyPr/>
        <a:lstStyle/>
        <a:p>
          <a:endParaRPr lang="es-ES" sz="1400" b="1"/>
        </a:p>
      </dgm:t>
    </dgm:pt>
    <dgm:pt modelId="{F4FB7D9D-D79C-49F1-90C1-EF96F3E0B8D1}">
      <dgm:prSet custT="1"/>
      <dgm:spPr>
        <a:solidFill>
          <a:schemeClr val="accent1">
            <a:lumMod val="75000"/>
            <a:alpha val="82000"/>
          </a:schemeClr>
        </a:solidFill>
      </dgm:spPr>
      <dgm:t>
        <a:bodyPr/>
        <a:lstStyle/>
        <a:p>
          <a:r>
            <a:rPr lang="es-BO" sz="1200" b="1" dirty="0" smtClean="0"/>
            <a:t>Se debe publicar la Resolución en el SICOES</a:t>
          </a:r>
          <a:endParaRPr lang="es-BO" sz="1200" b="1" dirty="0"/>
        </a:p>
      </dgm:t>
    </dgm:pt>
    <dgm:pt modelId="{136BD152-F0BB-4933-B6C6-8C428F16B377}" type="parTrans" cxnId="{842087FB-FAE9-445B-BBD8-62A3E1FB16F3}">
      <dgm:prSet/>
      <dgm:spPr/>
      <dgm:t>
        <a:bodyPr/>
        <a:lstStyle/>
        <a:p>
          <a:endParaRPr lang="es-BO" sz="1400" b="1"/>
        </a:p>
      </dgm:t>
    </dgm:pt>
    <dgm:pt modelId="{75C302A1-E16D-435D-BA70-93FEA5DE7B83}" type="sibTrans" cxnId="{842087FB-FAE9-445B-BBD8-62A3E1FB16F3}">
      <dgm:prSet/>
      <dgm:spPr/>
      <dgm:t>
        <a:bodyPr/>
        <a:lstStyle/>
        <a:p>
          <a:endParaRPr lang="es-BO" sz="1400" b="1"/>
        </a:p>
      </dgm:t>
    </dgm:pt>
    <dgm:pt modelId="{2B89723B-F422-4D90-A2A1-AF0B08C89C23}" type="pres">
      <dgm:prSet presAssocID="{184C6126-9D7F-4D88-ABCB-137CD077D9DA}" presName="Name0" presStyleCnt="0">
        <dgm:presLayoutVars>
          <dgm:dir/>
          <dgm:resizeHandles val="exact"/>
        </dgm:presLayoutVars>
      </dgm:prSet>
      <dgm:spPr/>
      <dgm:t>
        <a:bodyPr/>
        <a:lstStyle/>
        <a:p>
          <a:endParaRPr lang="es-ES"/>
        </a:p>
      </dgm:t>
    </dgm:pt>
    <dgm:pt modelId="{410F8B7D-7A4E-4859-ACAD-2262FA210832}" type="pres">
      <dgm:prSet presAssocID="{0C38C0CF-547F-4407-BA29-C11C8B5939C9}" presName="parTxOnly" presStyleLbl="node1" presStyleIdx="0" presStyleCnt="3" custLinFactNeighborX="567">
        <dgm:presLayoutVars>
          <dgm:bulletEnabled val="1"/>
        </dgm:presLayoutVars>
      </dgm:prSet>
      <dgm:spPr/>
      <dgm:t>
        <a:bodyPr/>
        <a:lstStyle/>
        <a:p>
          <a:endParaRPr lang="es-ES"/>
        </a:p>
      </dgm:t>
    </dgm:pt>
    <dgm:pt modelId="{73BF56FF-05D2-4CBF-A659-F4307D4BC8F3}" type="pres">
      <dgm:prSet presAssocID="{5B4EB0DA-D897-4B5A-BA0F-6831E6444466}" presName="parSpace" presStyleCnt="0"/>
      <dgm:spPr/>
      <dgm:t>
        <a:bodyPr/>
        <a:lstStyle/>
        <a:p>
          <a:endParaRPr lang="es-ES"/>
        </a:p>
      </dgm:t>
    </dgm:pt>
    <dgm:pt modelId="{A704C1C2-E4BC-411B-940B-4E5606CC33D4}" type="pres">
      <dgm:prSet presAssocID="{D3D3CA2C-5B3D-4E98-9C39-EE7D67C8727C}" presName="parTxOnly" presStyleLbl="node1" presStyleIdx="1" presStyleCnt="3" custLinFactNeighborX="567">
        <dgm:presLayoutVars>
          <dgm:bulletEnabled val="1"/>
        </dgm:presLayoutVars>
      </dgm:prSet>
      <dgm:spPr/>
      <dgm:t>
        <a:bodyPr/>
        <a:lstStyle/>
        <a:p>
          <a:endParaRPr lang="es-ES"/>
        </a:p>
      </dgm:t>
    </dgm:pt>
    <dgm:pt modelId="{88FB2F8A-1996-4F56-918C-4DF120EAEF61}" type="pres">
      <dgm:prSet presAssocID="{0EBB2BC8-82AE-4702-B9FD-604211E633CC}" presName="parSpace" presStyleCnt="0"/>
      <dgm:spPr/>
      <dgm:t>
        <a:bodyPr/>
        <a:lstStyle/>
        <a:p>
          <a:endParaRPr lang="es-ES"/>
        </a:p>
      </dgm:t>
    </dgm:pt>
    <dgm:pt modelId="{C12FF1B6-F852-4B73-BDD5-7E5E05709716}" type="pres">
      <dgm:prSet presAssocID="{F4FB7D9D-D79C-49F1-90C1-EF96F3E0B8D1}" presName="parTxOnly" presStyleLbl="node1" presStyleIdx="2" presStyleCnt="3" custLinFactNeighborX="567">
        <dgm:presLayoutVars>
          <dgm:bulletEnabled val="1"/>
        </dgm:presLayoutVars>
      </dgm:prSet>
      <dgm:spPr/>
      <dgm:t>
        <a:bodyPr/>
        <a:lstStyle/>
        <a:p>
          <a:endParaRPr lang="es-ES"/>
        </a:p>
      </dgm:t>
    </dgm:pt>
  </dgm:ptLst>
  <dgm:cxnLst>
    <dgm:cxn modelId="{842087FB-FAE9-445B-BBD8-62A3E1FB16F3}" srcId="{184C6126-9D7F-4D88-ABCB-137CD077D9DA}" destId="{F4FB7D9D-D79C-49F1-90C1-EF96F3E0B8D1}" srcOrd="2" destOrd="0" parTransId="{136BD152-F0BB-4933-B6C6-8C428F16B377}" sibTransId="{75C302A1-E16D-435D-BA70-93FEA5DE7B83}"/>
    <dgm:cxn modelId="{54855CB6-F5AD-46EC-8BB8-04B5D66BA16D}" type="presOf" srcId="{184C6126-9D7F-4D88-ABCB-137CD077D9DA}" destId="{2B89723B-F422-4D90-A2A1-AF0B08C89C23}" srcOrd="0" destOrd="0" presId="urn:microsoft.com/office/officeart/2005/8/layout/hChevron3"/>
    <dgm:cxn modelId="{A7A8A068-C0F7-4BEE-BFAC-522AF8386673}" srcId="{184C6126-9D7F-4D88-ABCB-137CD077D9DA}" destId="{0C38C0CF-547F-4407-BA29-C11C8B5939C9}" srcOrd="0" destOrd="0" parTransId="{1F960811-7EFD-4ED1-9703-BF0207247453}" sibTransId="{5B4EB0DA-D897-4B5A-BA0F-6831E6444466}"/>
    <dgm:cxn modelId="{8752344B-80E1-4CB1-9E9E-900D1A105FC0}" type="presOf" srcId="{0C38C0CF-547F-4407-BA29-C11C8B5939C9}" destId="{410F8B7D-7A4E-4859-ACAD-2262FA210832}" srcOrd="0" destOrd="0" presId="urn:microsoft.com/office/officeart/2005/8/layout/hChevron3"/>
    <dgm:cxn modelId="{9B2DCFE2-8183-4DB7-89F2-D0B420B4733C}" srcId="{184C6126-9D7F-4D88-ABCB-137CD077D9DA}" destId="{D3D3CA2C-5B3D-4E98-9C39-EE7D67C8727C}" srcOrd="1" destOrd="0" parTransId="{E76B1DCD-BD27-4AF6-9538-B0F99AADDE15}" sibTransId="{0EBB2BC8-82AE-4702-B9FD-604211E633CC}"/>
    <dgm:cxn modelId="{72636664-962F-4EBA-BD7B-BCD38BBF99FB}" type="presOf" srcId="{D3D3CA2C-5B3D-4E98-9C39-EE7D67C8727C}" destId="{A704C1C2-E4BC-411B-940B-4E5606CC33D4}" srcOrd="0" destOrd="0" presId="urn:microsoft.com/office/officeart/2005/8/layout/hChevron3"/>
    <dgm:cxn modelId="{4FE49B30-29EA-4960-B5EC-E2A493DD876E}" type="presOf" srcId="{F4FB7D9D-D79C-49F1-90C1-EF96F3E0B8D1}" destId="{C12FF1B6-F852-4B73-BDD5-7E5E05709716}" srcOrd="0" destOrd="0" presId="urn:microsoft.com/office/officeart/2005/8/layout/hChevron3"/>
    <dgm:cxn modelId="{D4E22911-756C-478F-8EA3-020A841EC65C}" type="presParOf" srcId="{2B89723B-F422-4D90-A2A1-AF0B08C89C23}" destId="{410F8B7D-7A4E-4859-ACAD-2262FA210832}" srcOrd="0" destOrd="0" presId="urn:microsoft.com/office/officeart/2005/8/layout/hChevron3"/>
    <dgm:cxn modelId="{C1E9B9B8-74DF-4EB9-A76D-A68023CEEB9E}" type="presParOf" srcId="{2B89723B-F422-4D90-A2A1-AF0B08C89C23}" destId="{73BF56FF-05D2-4CBF-A659-F4307D4BC8F3}" srcOrd="1" destOrd="0" presId="urn:microsoft.com/office/officeart/2005/8/layout/hChevron3"/>
    <dgm:cxn modelId="{31CE1BE5-A02A-4428-A463-C3B84A1AACE7}" type="presParOf" srcId="{2B89723B-F422-4D90-A2A1-AF0B08C89C23}" destId="{A704C1C2-E4BC-411B-940B-4E5606CC33D4}" srcOrd="2" destOrd="0" presId="urn:microsoft.com/office/officeart/2005/8/layout/hChevron3"/>
    <dgm:cxn modelId="{43D2A164-A7A0-4D3E-944D-E13FC666C54D}" type="presParOf" srcId="{2B89723B-F422-4D90-A2A1-AF0B08C89C23}" destId="{88FB2F8A-1996-4F56-918C-4DF120EAEF61}" srcOrd="3" destOrd="0" presId="urn:microsoft.com/office/officeart/2005/8/layout/hChevron3"/>
    <dgm:cxn modelId="{F85A189C-92E1-4B8C-8119-17A63D5FA256}" type="presParOf" srcId="{2B89723B-F422-4D90-A2A1-AF0B08C89C23}" destId="{C12FF1B6-F852-4B73-BDD5-7E5E05709716}"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29E93B2-8D1F-44E4-9E5A-61A0817D7480}" type="doc">
      <dgm:prSet loTypeId="urn:microsoft.com/office/officeart/2005/8/layout/vList5" loCatId="list" qsTypeId="urn:microsoft.com/office/officeart/2005/8/quickstyle/simple2" qsCatId="simple" csTypeId="urn:microsoft.com/office/officeart/2005/8/colors/accent0_3" csCatId="mainScheme" phldr="1"/>
      <dgm:spPr/>
      <dgm:t>
        <a:bodyPr/>
        <a:lstStyle/>
        <a:p>
          <a:endParaRPr lang="es-BO"/>
        </a:p>
      </dgm:t>
    </dgm:pt>
    <dgm:pt modelId="{CA3A6FF7-ACE8-41DF-A057-A6D63639AFAD}">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BO" b="1" dirty="0" smtClean="0"/>
            <a:t>Calidad</a:t>
          </a:r>
          <a:endParaRPr lang="es-BO" b="1" dirty="0"/>
        </a:p>
      </dgm:t>
    </dgm:pt>
    <dgm:pt modelId="{F877266B-0135-48DA-B97F-D570755FB115}" type="parTrans" cxnId="{0ADE69A8-18B2-43C1-8FB9-F48CB87E2C70}">
      <dgm:prSet/>
      <dgm:spPr/>
      <dgm:t>
        <a:bodyPr/>
        <a:lstStyle/>
        <a:p>
          <a:endParaRPr lang="es-BO"/>
        </a:p>
      </dgm:t>
    </dgm:pt>
    <dgm:pt modelId="{97CC227F-058F-4AB0-9A2D-8971E950F388}" type="sibTrans" cxnId="{0ADE69A8-18B2-43C1-8FB9-F48CB87E2C70}">
      <dgm:prSet/>
      <dgm:spPr/>
      <dgm:t>
        <a:bodyPr/>
        <a:lstStyle/>
        <a:p>
          <a:endParaRPr lang="es-BO"/>
        </a:p>
      </dgm:t>
    </dgm:pt>
    <dgm:pt modelId="{49C188E2-F9D5-4D60-8091-6FF5ABBD1EBF}">
      <dgm:prSet phldrT="[Texto]" custT="1"/>
      <dgm:spPr/>
      <dgm:t>
        <a:bodyPr/>
        <a:lstStyle/>
        <a:p>
          <a:pPr algn="just"/>
          <a:r>
            <a:rPr lang="es-ES" sz="1400" b="0" dirty="0" smtClean="0"/>
            <a:t>Permite seleccionar la propuesta que presente la mejor calificación técnica, sin sobrepasar el Precio Referencial establecido por la entidad contratante.</a:t>
          </a:r>
          <a:endParaRPr lang="es-BO" sz="1400" b="0" dirty="0"/>
        </a:p>
      </dgm:t>
    </dgm:pt>
    <dgm:pt modelId="{78C75B63-F738-4FC4-AF85-1C2E5F7EA779}" type="parTrans" cxnId="{389E458D-E1FA-4063-A35C-B564311AFF5D}">
      <dgm:prSet/>
      <dgm:spPr/>
      <dgm:t>
        <a:bodyPr/>
        <a:lstStyle/>
        <a:p>
          <a:endParaRPr lang="es-BO"/>
        </a:p>
      </dgm:t>
    </dgm:pt>
    <dgm:pt modelId="{A5518823-905F-4575-864C-F13AA75283C5}" type="sibTrans" cxnId="{389E458D-E1FA-4063-A35C-B564311AFF5D}">
      <dgm:prSet/>
      <dgm:spPr/>
      <dgm:t>
        <a:bodyPr/>
        <a:lstStyle/>
        <a:p>
          <a:endParaRPr lang="es-BO"/>
        </a:p>
      </dgm:t>
    </dgm:pt>
    <dgm:pt modelId="{8910E32E-EB72-4627-8548-E3574C0B908E}">
      <dgm:prSet phldrT="[Texto]"/>
      <dgm:spPr/>
      <dgm:t>
        <a:bodyPr/>
        <a:lstStyle/>
        <a:p>
          <a:r>
            <a:rPr lang="es-ES" b="1" dirty="0" smtClean="0"/>
            <a:t>Presupuesto Fijo</a:t>
          </a:r>
          <a:endParaRPr lang="es-BO" dirty="0"/>
        </a:p>
      </dgm:t>
    </dgm:pt>
    <dgm:pt modelId="{EFF26A90-B3E1-4570-A339-87DA42F49BB3}" type="parTrans" cxnId="{E96D8419-2985-4B5C-98B8-1F0FBE62149A}">
      <dgm:prSet/>
      <dgm:spPr/>
      <dgm:t>
        <a:bodyPr/>
        <a:lstStyle/>
        <a:p>
          <a:endParaRPr lang="es-BO"/>
        </a:p>
      </dgm:t>
    </dgm:pt>
    <dgm:pt modelId="{FBB4E236-0F3D-49A9-B885-2C4FF8EC4CDD}" type="sibTrans" cxnId="{E96D8419-2985-4B5C-98B8-1F0FBE62149A}">
      <dgm:prSet/>
      <dgm:spPr/>
      <dgm:t>
        <a:bodyPr/>
        <a:lstStyle/>
        <a:p>
          <a:endParaRPr lang="es-BO"/>
        </a:p>
      </dgm:t>
    </dgm:pt>
    <dgm:pt modelId="{CC8879E1-72DB-4201-BA0C-045B334FD9CB}">
      <dgm:prSet phldrT="[Texto]" custT="1"/>
      <dgm:spPr/>
      <dgm:t>
        <a:bodyPr/>
        <a:lstStyle/>
        <a:p>
          <a:pPr algn="just"/>
          <a:r>
            <a:rPr lang="es-ES" sz="1400" b="0" dirty="0" smtClean="0"/>
            <a:t>Permite seleccionar la propuesta que presente la mejor calificación técnica, de acuerdo al presupuesto fijo establecido por la entidad contratante. No requiere la presentación de Propuesta Económica.</a:t>
          </a:r>
          <a:endParaRPr lang="es-BO" sz="1400" b="0" dirty="0"/>
        </a:p>
      </dgm:t>
    </dgm:pt>
    <dgm:pt modelId="{1A3CCC20-26DF-4466-8D44-1C110B9F3E34}" type="parTrans" cxnId="{A8BEC7F7-25E5-4BB4-A50D-40454FBA4140}">
      <dgm:prSet/>
      <dgm:spPr/>
      <dgm:t>
        <a:bodyPr/>
        <a:lstStyle/>
        <a:p>
          <a:endParaRPr lang="es-BO"/>
        </a:p>
      </dgm:t>
    </dgm:pt>
    <dgm:pt modelId="{4CCB01FA-6A14-41E8-A2ED-BA7A5D8D98F4}" type="sibTrans" cxnId="{A8BEC7F7-25E5-4BB4-A50D-40454FBA4140}">
      <dgm:prSet/>
      <dgm:spPr/>
      <dgm:t>
        <a:bodyPr/>
        <a:lstStyle/>
        <a:p>
          <a:endParaRPr lang="es-BO"/>
        </a:p>
      </dgm:t>
    </dgm:pt>
    <dgm:pt modelId="{424DE1A8-0243-432F-B41A-6C5A4D4367A9}">
      <dgm:prSet phldrT="[Texto]"/>
      <dgm:spPr/>
      <dgm:t>
        <a:bodyPr/>
        <a:lstStyle/>
        <a:p>
          <a:r>
            <a:rPr lang="es-BO" b="1" dirty="0" smtClean="0"/>
            <a:t>Menor Costo</a:t>
          </a:r>
          <a:endParaRPr lang="es-BO" b="1" dirty="0"/>
        </a:p>
      </dgm:t>
    </dgm:pt>
    <dgm:pt modelId="{83527130-C415-4182-95E3-5AA7BCF2B25A}" type="parTrans" cxnId="{F2756899-0D9F-46C5-9ED1-60C0D856A31B}">
      <dgm:prSet/>
      <dgm:spPr/>
      <dgm:t>
        <a:bodyPr/>
        <a:lstStyle/>
        <a:p>
          <a:endParaRPr lang="es-BO"/>
        </a:p>
      </dgm:t>
    </dgm:pt>
    <dgm:pt modelId="{C2729DBC-BB05-46B3-B805-130CC23F00ED}" type="sibTrans" cxnId="{F2756899-0D9F-46C5-9ED1-60C0D856A31B}">
      <dgm:prSet/>
      <dgm:spPr/>
      <dgm:t>
        <a:bodyPr/>
        <a:lstStyle/>
        <a:p>
          <a:endParaRPr lang="es-BO"/>
        </a:p>
      </dgm:t>
    </dgm:pt>
    <dgm:pt modelId="{089C5FED-6D3F-4DAB-BCC9-55F2E9D291BC}">
      <dgm:prSet phldrT="[Texto]" custT="1"/>
      <dgm:spPr/>
      <dgm:t>
        <a:bodyPr/>
        <a:lstStyle/>
        <a:p>
          <a:pPr algn="just"/>
          <a:r>
            <a:rPr lang="es-ES" sz="1400" b="0" dirty="0" smtClean="0"/>
            <a:t>Permite seleccionar la propuesta con el menor precio entre aquellas que hubieran obtenido la calificación técnica mínima requerida.</a:t>
          </a:r>
          <a:endParaRPr lang="es-BO" sz="1400" b="0" dirty="0"/>
        </a:p>
      </dgm:t>
    </dgm:pt>
    <dgm:pt modelId="{C11A173E-802F-438A-B320-02FF7DAD096B}" type="parTrans" cxnId="{29A6616E-1B65-4FB8-9446-77214A57C694}">
      <dgm:prSet/>
      <dgm:spPr/>
      <dgm:t>
        <a:bodyPr/>
        <a:lstStyle/>
        <a:p>
          <a:endParaRPr lang="es-BO"/>
        </a:p>
      </dgm:t>
    </dgm:pt>
    <dgm:pt modelId="{A843A8BD-710D-4230-9E2C-EB0C24AB9501}" type="sibTrans" cxnId="{29A6616E-1B65-4FB8-9446-77214A57C694}">
      <dgm:prSet/>
      <dgm:spPr/>
      <dgm:t>
        <a:bodyPr/>
        <a:lstStyle/>
        <a:p>
          <a:endParaRPr lang="es-BO"/>
        </a:p>
      </dgm:t>
    </dgm:pt>
    <dgm:pt modelId="{A2F9D2AC-A0ED-40FE-88D3-49330D73F46F}">
      <dgm:prSet custT="1"/>
      <dgm:spPr/>
      <dgm:t>
        <a:bodyPr/>
        <a:lstStyle/>
        <a:p>
          <a:pPr algn="just"/>
          <a:endParaRPr lang="es-BO" sz="1400" b="0" dirty="0"/>
        </a:p>
      </dgm:t>
    </dgm:pt>
    <dgm:pt modelId="{7DBDDB91-BEA6-4A91-B383-63650633E2E5}" type="parTrans" cxnId="{63DCB4C3-E42A-46CE-BEE1-04E70C6DE228}">
      <dgm:prSet/>
      <dgm:spPr/>
      <dgm:t>
        <a:bodyPr/>
        <a:lstStyle/>
        <a:p>
          <a:endParaRPr lang="es-BO"/>
        </a:p>
      </dgm:t>
    </dgm:pt>
    <dgm:pt modelId="{677F3889-3BE4-434F-B961-AFF734C27E34}" type="sibTrans" cxnId="{63DCB4C3-E42A-46CE-BEE1-04E70C6DE228}">
      <dgm:prSet/>
      <dgm:spPr/>
      <dgm:t>
        <a:bodyPr/>
        <a:lstStyle/>
        <a:p>
          <a:endParaRPr lang="es-BO"/>
        </a:p>
      </dgm:t>
    </dgm:pt>
    <dgm:pt modelId="{0DB0AC5B-083F-498B-B391-ED413D078E9A}">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b="1" dirty="0" smtClean="0"/>
            <a:t>Calidad, Propuesta Técnica y Costo</a:t>
          </a:r>
          <a:endParaRPr lang="es-BO" b="1" dirty="0"/>
        </a:p>
      </dgm:t>
    </dgm:pt>
    <dgm:pt modelId="{6F1D6141-505D-43B2-AB06-2D44E40177DA}" type="parTrans" cxnId="{DE31008D-FA93-4B9F-82D2-7C8C85291870}">
      <dgm:prSet/>
      <dgm:spPr/>
      <dgm:t>
        <a:bodyPr/>
        <a:lstStyle/>
        <a:p>
          <a:endParaRPr lang="es-BO"/>
        </a:p>
      </dgm:t>
    </dgm:pt>
    <dgm:pt modelId="{C438E9ED-8B3F-43C0-BA37-366EC7A6EAA2}" type="sibTrans" cxnId="{DE31008D-FA93-4B9F-82D2-7C8C85291870}">
      <dgm:prSet/>
      <dgm:spPr/>
      <dgm:t>
        <a:bodyPr/>
        <a:lstStyle/>
        <a:p>
          <a:endParaRPr lang="es-BO"/>
        </a:p>
      </dgm:t>
    </dgm:pt>
    <dgm:pt modelId="{80EF87C3-6F57-4C94-AD0D-95D27725FEE4}">
      <dgm:prSet custT="1"/>
      <dgm:spPr/>
      <dgm:t>
        <a:bodyPr/>
        <a:lstStyle/>
        <a:p>
          <a:pPr algn="just"/>
          <a:r>
            <a:rPr lang="es-ES" sz="1400" b="0" dirty="0" smtClean="0"/>
            <a:t>Permite seleccionar la propuesta que presente la mejor calificación combinada en términos de calidad, propuesta técnica y costo.</a:t>
          </a:r>
          <a:endParaRPr lang="es-BO" sz="1400" b="0" dirty="0"/>
        </a:p>
      </dgm:t>
    </dgm:pt>
    <dgm:pt modelId="{DB1B593C-A2A4-4EFD-8B36-E7710CE0DB1E}" type="parTrans" cxnId="{D63F2C05-511E-4368-9C30-1ACD989C8940}">
      <dgm:prSet/>
      <dgm:spPr/>
      <dgm:t>
        <a:bodyPr/>
        <a:lstStyle/>
        <a:p>
          <a:endParaRPr lang="es-BO"/>
        </a:p>
      </dgm:t>
    </dgm:pt>
    <dgm:pt modelId="{D45E9AD1-B7E2-4E4C-9BEC-0C1E803D1AB3}" type="sibTrans" cxnId="{D63F2C05-511E-4368-9C30-1ACD989C8940}">
      <dgm:prSet/>
      <dgm:spPr/>
      <dgm:t>
        <a:bodyPr/>
        <a:lstStyle/>
        <a:p>
          <a:endParaRPr lang="es-BO"/>
        </a:p>
      </dgm:t>
    </dgm:pt>
    <dgm:pt modelId="{55EAC1EA-9D3D-4BDC-A9D8-5711702A35E9}">
      <dgm:prSet custT="1"/>
      <dgm:spPr/>
      <dgm:t>
        <a:bodyPr/>
        <a:lstStyle/>
        <a:p>
          <a:pPr algn="just"/>
          <a:r>
            <a:rPr lang="es-ES" sz="1400" b="0" dirty="0" smtClean="0"/>
            <a:t>Permite seleccionar la propuesta que cumpla con los aspectos técnicos, administrativos y legales, que una vez evaluados, presenta el menor costo.</a:t>
          </a:r>
          <a:endParaRPr lang="es-BO" sz="1400" b="0" dirty="0"/>
        </a:p>
      </dgm:t>
    </dgm:pt>
    <dgm:pt modelId="{92EBB2AD-3A5D-44E5-9E70-07F7E4E444A8}" type="sibTrans" cxnId="{E0AE5F99-913E-45E9-BABE-2544E8F6020C}">
      <dgm:prSet/>
      <dgm:spPr/>
      <dgm:t>
        <a:bodyPr/>
        <a:lstStyle/>
        <a:p>
          <a:endParaRPr lang="es-BO"/>
        </a:p>
      </dgm:t>
    </dgm:pt>
    <dgm:pt modelId="{DDA4712E-4CEB-4D3A-8ABC-E538CA6854BA}" type="parTrans" cxnId="{E0AE5F99-913E-45E9-BABE-2544E8F6020C}">
      <dgm:prSet/>
      <dgm:spPr/>
      <dgm:t>
        <a:bodyPr/>
        <a:lstStyle/>
        <a:p>
          <a:endParaRPr lang="es-BO"/>
        </a:p>
      </dgm:t>
    </dgm:pt>
    <dgm:pt modelId="{8C43504F-FEFD-42E1-97AA-E485B3BFD7D3}">
      <dgm:prSet/>
      <dgm:spPr/>
      <dgm:t>
        <a:bodyPr/>
        <a:lstStyle/>
        <a:p>
          <a:r>
            <a:rPr lang="es-ES" b="1" dirty="0" smtClean="0"/>
            <a:t>Precio Evaluado Más Bajo</a:t>
          </a:r>
          <a:endParaRPr lang="es-BO" dirty="0"/>
        </a:p>
      </dgm:t>
    </dgm:pt>
    <dgm:pt modelId="{92FEAABF-2390-4F26-AD04-45BB54D7CD63}" type="sibTrans" cxnId="{7B10ADF6-9C15-4439-8C31-4FDE327769BE}">
      <dgm:prSet/>
      <dgm:spPr/>
      <dgm:t>
        <a:bodyPr/>
        <a:lstStyle/>
        <a:p>
          <a:endParaRPr lang="es-BO"/>
        </a:p>
      </dgm:t>
    </dgm:pt>
    <dgm:pt modelId="{FF8ECCF9-0C1E-4934-A8DB-EF4403E6D3C0}" type="parTrans" cxnId="{7B10ADF6-9C15-4439-8C31-4FDE327769BE}">
      <dgm:prSet/>
      <dgm:spPr/>
      <dgm:t>
        <a:bodyPr/>
        <a:lstStyle/>
        <a:p>
          <a:endParaRPr lang="es-BO"/>
        </a:p>
      </dgm:t>
    </dgm:pt>
    <dgm:pt modelId="{F962455E-B16F-4A36-BF47-F8FA3AA83B64}" type="pres">
      <dgm:prSet presAssocID="{E29E93B2-8D1F-44E4-9E5A-61A0817D7480}" presName="Name0" presStyleCnt="0">
        <dgm:presLayoutVars>
          <dgm:dir/>
          <dgm:animLvl val="lvl"/>
          <dgm:resizeHandles val="exact"/>
        </dgm:presLayoutVars>
      </dgm:prSet>
      <dgm:spPr/>
      <dgm:t>
        <a:bodyPr/>
        <a:lstStyle/>
        <a:p>
          <a:endParaRPr lang="es-ES"/>
        </a:p>
      </dgm:t>
    </dgm:pt>
    <dgm:pt modelId="{0D202AC1-8C26-49A5-81D2-9AF39DB1300F}" type="pres">
      <dgm:prSet presAssocID="{0DB0AC5B-083F-498B-B391-ED413D078E9A}" presName="linNode" presStyleCnt="0"/>
      <dgm:spPr/>
      <dgm:t>
        <a:bodyPr/>
        <a:lstStyle/>
        <a:p>
          <a:endParaRPr lang="es-ES"/>
        </a:p>
      </dgm:t>
    </dgm:pt>
    <dgm:pt modelId="{96146E1B-18CA-4C24-B179-C2826C39C96C}" type="pres">
      <dgm:prSet presAssocID="{0DB0AC5B-083F-498B-B391-ED413D078E9A}" presName="parentText" presStyleLbl="node1" presStyleIdx="0" presStyleCnt="5">
        <dgm:presLayoutVars>
          <dgm:chMax val="1"/>
          <dgm:bulletEnabled val="1"/>
        </dgm:presLayoutVars>
      </dgm:prSet>
      <dgm:spPr/>
      <dgm:t>
        <a:bodyPr/>
        <a:lstStyle/>
        <a:p>
          <a:endParaRPr lang="es-BO"/>
        </a:p>
      </dgm:t>
    </dgm:pt>
    <dgm:pt modelId="{26D5E586-5F99-4E45-9E2B-2B2ECB79BB16}" type="pres">
      <dgm:prSet presAssocID="{0DB0AC5B-083F-498B-B391-ED413D078E9A}" presName="descendantText" presStyleLbl="alignAccFollowNode1" presStyleIdx="0" presStyleCnt="5">
        <dgm:presLayoutVars>
          <dgm:bulletEnabled val="1"/>
        </dgm:presLayoutVars>
      </dgm:prSet>
      <dgm:spPr/>
      <dgm:t>
        <a:bodyPr/>
        <a:lstStyle/>
        <a:p>
          <a:endParaRPr lang="es-BO"/>
        </a:p>
      </dgm:t>
    </dgm:pt>
    <dgm:pt modelId="{CBA8B7DA-5211-46E5-A246-69647E5E8398}" type="pres">
      <dgm:prSet presAssocID="{C438E9ED-8B3F-43C0-BA37-366EC7A6EAA2}" presName="sp" presStyleCnt="0"/>
      <dgm:spPr/>
      <dgm:t>
        <a:bodyPr/>
        <a:lstStyle/>
        <a:p>
          <a:endParaRPr lang="es-ES"/>
        </a:p>
      </dgm:t>
    </dgm:pt>
    <dgm:pt modelId="{C1CE4C00-FD51-4801-831F-839FF516BD0B}" type="pres">
      <dgm:prSet presAssocID="{CA3A6FF7-ACE8-41DF-A057-A6D63639AFAD}" presName="linNode" presStyleCnt="0"/>
      <dgm:spPr/>
      <dgm:t>
        <a:bodyPr/>
        <a:lstStyle/>
        <a:p>
          <a:endParaRPr lang="es-ES"/>
        </a:p>
      </dgm:t>
    </dgm:pt>
    <dgm:pt modelId="{EFB7AE45-8577-4697-9B56-F286A2BE1842}" type="pres">
      <dgm:prSet presAssocID="{CA3A6FF7-ACE8-41DF-A057-A6D63639AFAD}" presName="parentText" presStyleLbl="node1" presStyleIdx="1" presStyleCnt="5">
        <dgm:presLayoutVars>
          <dgm:chMax val="1"/>
          <dgm:bulletEnabled val="1"/>
        </dgm:presLayoutVars>
      </dgm:prSet>
      <dgm:spPr/>
      <dgm:t>
        <a:bodyPr/>
        <a:lstStyle/>
        <a:p>
          <a:endParaRPr lang="es-BO"/>
        </a:p>
      </dgm:t>
    </dgm:pt>
    <dgm:pt modelId="{2D9F1A21-F717-4E9D-B1AC-6A63E8946FCA}" type="pres">
      <dgm:prSet presAssocID="{CA3A6FF7-ACE8-41DF-A057-A6D63639AFAD}" presName="descendantText" presStyleLbl="alignAccFollowNode1" presStyleIdx="1" presStyleCnt="5">
        <dgm:presLayoutVars>
          <dgm:bulletEnabled val="1"/>
        </dgm:presLayoutVars>
      </dgm:prSet>
      <dgm:spPr/>
      <dgm:t>
        <a:bodyPr/>
        <a:lstStyle/>
        <a:p>
          <a:endParaRPr lang="es-BO"/>
        </a:p>
      </dgm:t>
    </dgm:pt>
    <dgm:pt modelId="{3E2B51AB-71C2-465C-8EDD-64900ACF335D}" type="pres">
      <dgm:prSet presAssocID="{97CC227F-058F-4AB0-9A2D-8971E950F388}" presName="sp" presStyleCnt="0"/>
      <dgm:spPr/>
      <dgm:t>
        <a:bodyPr/>
        <a:lstStyle/>
        <a:p>
          <a:endParaRPr lang="es-ES"/>
        </a:p>
      </dgm:t>
    </dgm:pt>
    <dgm:pt modelId="{7EB6EE4D-45DD-439C-AB9B-5981AF91C679}" type="pres">
      <dgm:prSet presAssocID="{8910E32E-EB72-4627-8548-E3574C0B908E}" presName="linNode" presStyleCnt="0"/>
      <dgm:spPr/>
      <dgm:t>
        <a:bodyPr/>
        <a:lstStyle/>
        <a:p>
          <a:endParaRPr lang="es-ES"/>
        </a:p>
      </dgm:t>
    </dgm:pt>
    <dgm:pt modelId="{5F337DCA-16FE-4B5A-ACB3-954AB69C6336}" type="pres">
      <dgm:prSet presAssocID="{8910E32E-EB72-4627-8548-E3574C0B908E}" presName="parentText" presStyleLbl="node1" presStyleIdx="2" presStyleCnt="5">
        <dgm:presLayoutVars>
          <dgm:chMax val="1"/>
          <dgm:bulletEnabled val="1"/>
        </dgm:presLayoutVars>
      </dgm:prSet>
      <dgm:spPr/>
      <dgm:t>
        <a:bodyPr/>
        <a:lstStyle/>
        <a:p>
          <a:endParaRPr lang="es-BO"/>
        </a:p>
      </dgm:t>
    </dgm:pt>
    <dgm:pt modelId="{D9D0E6CB-0AE4-4606-B288-6085068B399F}" type="pres">
      <dgm:prSet presAssocID="{8910E32E-EB72-4627-8548-E3574C0B908E}" presName="descendantText" presStyleLbl="alignAccFollowNode1" presStyleIdx="2" presStyleCnt="5">
        <dgm:presLayoutVars>
          <dgm:bulletEnabled val="1"/>
        </dgm:presLayoutVars>
      </dgm:prSet>
      <dgm:spPr/>
      <dgm:t>
        <a:bodyPr/>
        <a:lstStyle/>
        <a:p>
          <a:endParaRPr lang="es-BO"/>
        </a:p>
      </dgm:t>
    </dgm:pt>
    <dgm:pt modelId="{D5CED55A-9D4E-4E46-BABB-09097D191F46}" type="pres">
      <dgm:prSet presAssocID="{FBB4E236-0F3D-49A9-B885-2C4FF8EC4CDD}" presName="sp" presStyleCnt="0"/>
      <dgm:spPr/>
      <dgm:t>
        <a:bodyPr/>
        <a:lstStyle/>
        <a:p>
          <a:endParaRPr lang="es-ES"/>
        </a:p>
      </dgm:t>
    </dgm:pt>
    <dgm:pt modelId="{35B30F9A-9946-4FF4-A1D1-E8C6E73A576E}" type="pres">
      <dgm:prSet presAssocID="{424DE1A8-0243-432F-B41A-6C5A4D4367A9}" presName="linNode" presStyleCnt="0"/>
      <dgm:spPr/>
      <dgm:t>
        <a:bodyPr/>
        <a:lstStyle/>
        <a:p>
          <a:endParaRPr lang="es-ES"/>
        </a:p>
      </dgm:t>
    </dgm:pt>
    <dgm:pt modelId="{2210E948-C18E-46A9-868E-E35DD1D2E8B6}" type="pres">
      <dgm:prSet presAssocID="{424DE1A8-0243-432F-B41A-6C5A4D4367A9}" presName="parentText" presStyleLbl="node1" presStyleIdx="3" presStyleCnt="5" custLinFactNeighborX="-951" custLinFactNeighborY="-5319">
        <dgm:presLayoutVars>
          <dgm:chMax val="1"/>
          <dgm:bulletEnabled val="1"/>
        </dgm:presLayoutVars>
      </dgm:prSet>
      <dgm:spPr/>
      <dgm:t>
        <a:bodyPr/>
        <a:lstStyle/>
        <a:p>
          <a:endParaRPr lang="es-BO"/>
        </a:p>
      </dgm:t>
    </dgm:pt>
    <dgm:pt modelId="{1C1851B9-3C7D-462A-BAE6-3E9736784FB5}" type="pres">
      <dgm:prSet presAssocID="{424DE1A8-0243-432F-B41A-6C5A4D4367A9}" presName="descendantText" presStyleLbl="alignAccFollowNode1" presStyleIdx="3" presStyleCnt="5">
        <dgm:presLayoutVars>
          <dgm:bulletEnabled val="1"/>
        </dgm:presLayoutVars>
      </dgm:prSet>
      <dgm:spPr/>
      <dgm:t>
        <a:bodyPr/>
        <a:lstStyle/>
        <a:p>
          <a:endParaRPr lang="es-BO"/>
        </a:p>
      </dgm:t>
    </dgm:pt>
    <dgm:pt modelId="{CEC3A888-19D0-4640-B5CD-C4AB7589BA5F}" type="pres">
      <dgm:prSet presAssocID="{C2729DBC-BB05-46B3-B805-130CC23F00ED}" presName="sp" presStyleCnt="0"/>
      <dgm:spPr/>
      <dgm:t>
        <a:bodyPr/>
        <a:lstStyle/>
        <a:p>
          <a:endParaRPr lang="es-ES"/>
        </a:p>
      </dgm:t>
    </dgm:pt>
    <dgm:pt modelId="{51A9F75D-D041-4A71-B9A5-207A8EAE1885}" type="pres">
      <dgm:prSet presAssocID="{8C43504F-FEFD-42E1-97AA-E485B3BFD7D3}" presName="linNode" presStyleCnt="0"/>
      <dgm:spPr/>
      <dgm:t>
        <a:bodyPr/>
        <a:lstStyle/>
        <a:p>
          <a:endParaRPr lang="es-ES"/>
        </a:p>
      </dgm:t>
    </dgm:pt>
    <dgm:pt modelId="{F578A75A-ACA3-402F-BABE-77AF625B70FE}" type="pres">
      <dgm:prSet presAssocID="{8C43504F-FEFD-42E1-97AA-E485B3BFD7D3}" presName="parentText" presStyleLbl="node1" presStyleIdx="4" presStyleCnt="5">
        <dgm:presLayoutVars>
          <dgm:chMax val="1"/>
          <dgm:bulletEnabled val="1"/>
        </dgm:presLayoutVars>
      </dgm:prSet>
      <dgm:spPr/>
      <dgm:t>
        <a:bodyPr/>
        <a:lstStyle/>
        <a:p>
          <a:endParaRPr lang="es-BO"/>
        </a:p>
      </dgm:t>
    </dgm:pt>
    <dgm:pt modelId="{43B21590-0A58-43F0-A82C-3FFC9296988E}" type="pres">
      <dgm:prSet presAssocID="{8C43504F-FEFD-42E1-97AA-E485B3BFD7D3}" presName="descendantText" presStyleLbl="alignAccFollowNode1" presStyleIdx="4" presStyleCnt="5">
        <dgm:presLayoutVars>
          <dgm:bulletEnabled val="1"/>
        </dgm:presLayoutVars>
      </dgm:prSet>
      <dgm:spPr/>
      <dgm:t>
        <a:bodyPr/>
        <a:lstStyle/>
        <a:p>
          <a:endParaRPr lang="es-BO"/>
        </a:p>
      </dgm:t>
    </dgm:pt>
  </dgm:ptLst>
  <dgm:cxnLst>
    <dgm:cxn modelId="{689F844A-5BF3-4A0A-978E-5581C7B85BC4}" type="presOf" srcId="{089C5FED-6D3F-4DAB-BCC9-55F2E9D291BC}" destId="{1C1851B9-3C7D-462A-BAE6-3E9736784FB5}" srcOrd="0" destOrd="0" presId="urn:microsoft.com/office/officeart/2005/8/layout/vList5"/>
    <dgm:cxn modelId="{448399C7-7130-4C3F-AC46-F19DFA8C9DD3}" type="presOf" srcId="{8910E32E-EB72-4627-8548-E3574C0B908E}" destId="{5F337DCA-16FE-4B5A-ACB3-954AB69C6336}" srcOrd="0" destOrd="0" presId="urn:microsoft.com/office/officeart/2005/8/layout/vList5"/>
    <dgm:cxn modelId="{D63F2C05-511E-4368-9C30-1ACD989C8940}" srcId="{0DB0AC5B-083F-498B-B391-ED413D078E9A}" destId="{80EF87C3-6F57-4C94-AD0D-95D27725FEE4}" srcOrd="1" destOrd="0" parTransId="{DB1B593C-A2A4-4EFD-8B36-E7710CE0DB1E}" sibTransId="{D45E9AD1-B7E2-4E4C-9BEC-0C1E803D1AB3}"/>
    <dgm:cxn modelId="{63DCB4C3-E42A-46CE-BEE1-04E70C6DE228}" srcId="{0DB0AC5B-083F-498B-B391-ED413D078E9A}" destId="{A2F9D2AC-A0ED-40FE-88D3-49330D73F46F}" srcOrd="0" destOrd="0" parTransId="{7DBDDB91-BEA6-4A91-B383-63650633E2E5}" sibTransId="{677F3889-3BE4-434F-B961-AFF734C27E34}"/>
    <dgm:cxn modelId="{E96D8419-2985-4B5C-98B8-1F0FBE62149A}" srcId="{E29E93B2-8D1F-44E4-9E5A-61A0817D7480}" destId="{8910E32E-EB72-4627-8548-E3574C0B908E}" srcOrd="2" destOrd="0" parTransId="{EFF26A90-B3E1-4570-A339-87DA42F49BB3}" sibTransId="{FBB4E236-0F3D-49A9-B885-2C4FF8EC4CDD}"/>
    <dgm:cxn modelId="{7B10ADF6-9C15-4439-8C31-4FDE327769BE}" srcId="{E29E93B2-8D1F-44E4-9E5A-61A0817D7480}" destId="{8C43504F-FEFD-42E1-97AA-E485B3BFD7D3}" srcOrd="4" destOrd="0" parTransId="{FF8ECCF9-0C1E-4934-A8DB-EF4403E6D3C0}" sibTransId="{92FEAABF-2390-4F26-AD04-45BB54D7CD63}"/>
    <dgm:cxn modelId="{389E458D-E1FA-4063-A35C-B564311AFF5D}" srcId="{CA3A6FF7-ACE8-41DF-A057-A6D63639AFAD}" destId="{49C188E2-F9D5-4D60-8091-6FF5ABBD1EBF}" srcOrd="0" destOrd="0" parTransId="{78C75B63-F738-4FC4-AF85-1C2E5F7EA779}" sibTransId="{A5518823-905F-4575-864C-F13AA75283C5}"/>
    <dgm:cxn modelId="{8F5B2996-5B7B-474A-B674-321E180C6009}" type="presOf" srcId="{80EF87C3-6F57-4C94-AD0D-95D27725FEE4}" destId="{26D5E586-5F99-4E45-9E2B-2B2ECB79BB16}" srcOrd="0" destOrd="1" presId="urn:microsoft.com/office/officeart/2005/8/layout/vList5"/>
    <dgm:cxn modelId="{2D10DAED-0F86-42C7-9287-CFB00B8B8C18}" type="presOf" srcId="{0DB0AC5B-083F-498B-B391-ED413D078E9A}" destId="{96146E1B-18CA-4C24-B179-C2826C39C96C}" srcOrd="0" destOrd="0" presId="urn:microsoft.com/office/officeart/2005/8/layout/vList5"/>
    <dgm:cxn modelId="{DE31008D-FA93-4B9F-82D2-7C8C85291870}" srcId="{E29E93B2-8D1F-44E4-9E5A-61A0817D7480}" destId="{0DB0AC5B-083F-498B-B391-ED413D078E9A}" srcOrd="0" destOrd="0" parTransId="{6F1D6141-505D-43B2-AB06-2D44E40177DA}" sibTransId="{C438E9ED-8B3F-43C0-BA37-366EC7A6EAA2}"/>
    <dgm:cxn modelId="{ED3C4389-4DAA-48D1-8D8F-DF106180C06A}" type="presOf" srcId="{55EAC1EA-9D3D-4BDC-A9D8-5711702A35E9}" destId="{43B21590-0A58-43F0-A82C-3FFC9296988E}" srcOrd="0" destOrd="0" presId="urn:microsoft.com/office/officeart/2005/8/layout/vList5"/>
    <dgm:cxn modelId="{F2756899-0D9F-46C5-9ED1-60C0D856A31B}" srcId="{E29E93B2-8D1F-44E4-9E5A-61A0817D7480}" destId="{424DE1A8-0243-432F-B41A-6C5A4D4367A9}" srcOrd="3" destOrd="0" parTransId="{83527130-C415-4182-95E3-5AA7BCF2B25A}" sibTransId="{C2729DBC-BB05-46B3-B805-130CC23F00ED}"/>
    <dgm:cxn modelId="{E0AE5F99-913E-45E9-BABE-2544E8F6020C}" srcId="{8C43504F-FEFD-42E1-97AA-E485B3BFD7D3}" destId="{55EAC1EA-9D3D-4BDC-A9D8-5711702A35E9}" srcOrd="0" destOrd="0" parTransId="{DDA4712E-4CEB-4D3A-8ABC-E538CA6854BA}" sibTransId="{92EBB2AD-3A5D-44E5-9E70-07F7E4E444A8}"/>
    <dgm:cxn modelId="{3D27400F-2139-4E3B-BCAC-1447B0F3DF6A}" type="presOf" srcId="{49C188E2-F9D5-4D60-8091-6FF5ABBD1EBF}" destId="{2D9F1A21-F717-4E9D-B1AC-6A63E8946FCA}" srcOrd="0" destOrd="0" presId="urn:microsoft.com/office/officeart/2005/8/layout/vList5"/>
    <dgm:cxn modelId="{A5D9384D-A800-4B7C-A465-B42945D680CB}" type="presOf" srcId="{8C43504F-FEFD-42E1-97AA-E485B3BFD7D3}" destId="{F578A75A-ACA3-402F-BABE-77AF625B70FE}" srcOrd="0" destOrd="0" presId="urn:microsoft.com/office/officeart/2005/8/layout/vList5"/>
    <dgm:cxn modelId="{F1C2F72A-FEEE-44B6-B8A3-5D69EE1ADB08}" type="presOf" srcId="{A2F9D2AC-A0ED-40FE-88D3-49330D73F46F}" destId="{26D5E586-5F99-4E45-9E2B-2B2ECB79BB16}" srcOrd="0" destOrd="0" presId="urn:microsoft.com/office/officeart/2005/8/layout/vList5"/>
    <dgm:cxn modelId="{CE883F64-2257-4E0D-9A76-B0F8E22AACD8}" type="presOf" srcId="{CA3A6FF7-ACE8-41DF-A057-A6D63639AFAD}" destId="{EFB7AE45-8577-4697-9B56-F286A2BE1842}" srcOrd="0" destOrd="0" presId="urn:microsoft.com/office/officeart/2005/8/layout/vList5"/>
    <dgm:cxn modelId="{4C8A63F5-82E8-4156-AA35-963EB44380F7}" type="presOf" srcId="{424DE1A8-0243-432F-B41A-6C5A4D4367A9}" destId="{2210E948-C18E-46A9-868E-E35DD1D2E8B6}" srcOrd="0" destOrd="0" presId="urn:microsoft.com/office/officeart/2005/8/layout/vList5"/>
    <dgm:cxn modelId="{0ADE69A8-18B2-43C1-8FB9-F48CB87E2C70}" srcId="{E29E93B2-8D1F-44E4-9E5A-61A0817D7480}" destId="{CA3A6FF7-ACE8-41DF-A057-A6D63639AFAD}" srcOrd="1" destOrd="0" parTransId="{F877266B-0135-48DA-B97F-D570755FB115}" sibTransId="{97CC227F-058F-4AB0-9A2D-8971E950F388}"/>
    <dgm:cxn modelId="{8A95994C-6A84-4151-AE5A-6C81C3FEEF34}" type="presOf" srcId="{E29E93B2-8D1F-44E4-9E5A-61A0817D7480}" destId="{F962455E-B16F-4A36-BF47-F8FA3AA83B64}" srcOrd="0" destOrd="0" presId="urn:microsoft.com/office/officeart/2005/8/layout/vList5"/>
    <dgm:cxn modelId="{29A6616E-1B65-4FB8-9446-77214A57C694}" srcId="{424DE1A8-0243-432F-B41A-6C5A4D4367A9}" destId="{089C5FED-6D3F-4DAB-BCC9-55F2E9D291BC}" srcOrd="0" destOrd="0" parTransId="{C11A173E-802F-438A-B320-02FF7DAD096B}" sibTransId="{A843A8BD-710D-4230-9E2C-EB0C24AB9501}"/>
    <dgm:cxn modelId="{A8BEC7F7-25E5-4BB4-A50D-40454FBA4140}" srcId="{8910E32E-EB72-4627-8548-E3574C0B908E}" destId="{CC8879E1-72DB-4201-BA0C-045B334FD9CB}" srcOrd="0" destOrd="0" parTransId="{1A3CCC20-26DF-4466-8D44-1C110B9F3E34}" sibTransId="{4CCB01FA-6A14-41E8-A2ED-BA7A5D8D98F4}"/>
    <dgm:cxn modelId="{816D200E-E373-494F-9F8E-190D54AF665D}" type="presOf" srcId="{CC8879E1-72DB-4201-BA0C-045B334FD9CB}" destId="{D9D0E6CB-0AE4-4606-B288-6085068B399F}" srcOrd="0" destOrd="0" presId="urn:microsoft.com/office/officeart/2005/8/layout/vList5"/>
    <dgm:cxn modelId="{8015A4CA-2E0C-4BD5-9F12-49DE7A79D865}" type="presParOf" srcId="{F962455E-B16F-4A36-BF47-F8FA3AA83B64}" destId="{0D202AC1-8C26-49A5-81D2-9AF39DB1300F}" srcOrd="0" destOrd="0" presId="urn:microsoft.com/office/officeart/2005/8/layout/vList5"/>
    <dgm:cxn modelId="{34BC4385-4E5D-4CE6-8E7B-7CE6728AAE08}" type="presParOf" srcId="{0D202AC1-8C26-49A5-81D2-9AF39DB1300F}" destId="{96146E1B-18CA-4C24-B179-C2826C39C96C}" srcOrd="0" destOrd="0" presId="urn:microsoft.com/office/officeart/2005/8/layout/vList5"/>
    <dgm:cxn modelId="{0FBEA2F5-318A-4A18-A8FA-516044AD379E}" type="presParOf" srcId="{0D202AC1-8C26-49A5-81D2-9AF39DB1300F}" destId="{26D5E586-5F99-4E45-9E2B-2B2ECB79BB16}" srcOrd="1" destOrd="0" presId="urn:microsoft.com/office/officeart/2005/8/layout/vList5"/>
    <dgm:cxn modelId="{4791C261-22EB-422D-B935-8E41391369A1}" type="presParOf" srcId="{F962455E-B16F-4A36-BF47-F8FA3AA83B64}" destId="{CBA8B7DA-5211-46E5-A246-69647E5E8398}" srcOrd="1" destOrd="0" presId="urn:microsoft.com/office/officeart/2005/8/layout/vList5"/>
    <dgm:cxn modelId="{7BF39BC8-8386-4199-87EF-52A578F38CA3}" type="presParOf" srcId="{F962455E-B16F-4A36-BF47-F8FA3AA83B64}" destId="{C1CE4C00-FD51-4801-831F-839FF516BD0B}" srcOrd="2" destOrd="0" presId="urn:microsoft.com/office/officeart/2005/8/layout/vList5"/>
    <dgm:cxn modelId="{41879948-BEE4-4C7A-BCDB-6EB72DC371F8}" type="presParOf" srcId="{C1CE4C00-FD51-4801-831F-839FF516BD0B}" destId="{EFB7AE45-8577-4697-9B56-F286A2BE1842}" srcOrd="0" destOrd="0" presId="urn:microsoft.com/office/officeart/2005/8/layout/vList5"/>
    <dgm:cxn modelId="{71B1A609-7746-46E7-B270-20B2EF319B46}" type="presParOf" srcId="{C1CE4C00-FD51-4801-831F-839FF516BD0B}" destId="{2D9F1A21-F717-4E9D-B1AC-6A63E8946FCA}" srcOrd="1" destOrd="0" presId="urn:microsoft.com/office/officeart/2005/8/layout/vList5"/>
    <dgm:cxn modelId="{C4725858-D38D-4EBA-BCF4-49D79958B08E}" type="presParOf" srcId="{F962455E-B16F-4A36-BF47-F8FA3AA83B64}" destId="{3E2B51AB-71C2-465C-8EDD-64900ACF335D}" srcOrd="3" destOrd="0" presId="urn:microsoft.com/office/officeart/2005/8/layout/vList5"/>
    <dgm:cxn modelId="{8F77875B-E5BF-45BF-8109-B7098A27DA18}" type="presParOf" srcId="{F962455E-B16F-4A36-BF47-F8FA3AA83B64}" destId="{7EB6EE4D-45DD-439C-AB9B-5981AF91C679}" srcOrd="4" destOrd="0" presId="urn:microsoft.com/office/officeart/2005/8/layout/vList5"/>
    <dgm:cxn modelId="{5BB3833B-C93F-4ED3-A0F0-23C185DEB582}" type="presParOf" srcId="{7EB6EE4D-45DD-439C-AB9B-5981AF91C679}" destId="{5F337DCA-16FE-4B5A-ACB3-954AB69C6336}" srcOrd="0" destOrd="0" presId="urn:microsoft.com/office/officeart/2005/8/layout/vList5"/>
    <dgm:cxn modelId="{EE424814-FE45-4E66-97A6-DD518C600FC4}" type="presParOf" srcId="{7EB6EE4D-45DD-439C-AB9B-5981AF91C679}" destId="{D9D0E6CB-0AE4-4606-B288-6085068B399F}" srcOrd="1" destOrd="0" presId="urn:microsoft.com/office/officeart/2005/8/layout/vList5"/>
    <dgm:cxn modelId="{E8A22E5D-965E-426E-BEDE-FA8023CFBDDD}" type="presParOf" srcId="{F962455E-B16F-4A36-BF47-F8FA3AA83B64}" destId="{D5CED55A-9D4E-4E46-BABB-09097D191F46}" srcOrd="5" destOrd="0" presId="urn:microsoft.com/office/officeart/2005/8/layout/vList5"/>
    <dgm:cxn modelId="{D386F239-3FF3-4FC6-AB25-F15844BCD113}" type="presParOf" srcId="{F962455E-B16F-4A36-BF47-F8FA3AA83B64}" destId="{35B30F9A-9946-4FF4-A1D1-E8C6E73A576E}" srcOrd="6" destOrd="0" presId="urn:microsoft.com/office/officeart/2005/8/layout/vList5"/>
    <dgm:cxn modelId="{45E2FFEA-90D8-4B55-8AB1-F71D24A2E291}" type="presParOf" srcId="{35B30F9A-9946-4FF4-A1D1-E8C6E73A576E}" destId="{2210E948-C18E-46A9-868E-E35DD1D2E8B6}" srcOrd="0" destOrd="0" presId="urn:microsoft.com/office/officeart/2005/8/layout/vList5"/>
    <dgm:cxn modelId="{BD9642F9-AA75-410F-BC08-26F626C6FC93}" type="presParOf" srcId="{35B30F9A-9946-4FF4-A1D1-E8C6E73A576E}" destId="{1C1851B9-3C7D-462A-BAE6-3E9736784FB5}" srcOrd="1" destOrd="0" presId="urn:microsoft.com/office/officeart/2005/8/layout/vList5"/>
    <dgm:cxn modelId="{FAB08E51-B21F-437A-9B6E-7111CC37BCE3}" type="presParOf" srcId="{F962455E-B16F-4A36-BF47-F8FA3AA83B64}" destId="{CEC3A888-19D0-4640-B5CD-C4AB7589BA5F}" srcOrd="7" destOrd="0" presId="urn:microsoft.com/office/officeart/2005/8/layout/vList5"/>
    <dgm:cxn modelId="{1D36B03B-2844-47A2-AFDE-F7CAA8E22CC7}" type="presParOf" srcId="{F962455E-B16F-4A36-BF47-F8FA3AA83B64}" destId="{51A9F75D-D041-4A71-B9A5-207A8EAE1885}" srcOrd="8" destOrd="0" presId="urn:microsoft.com/office/officeart/2005/8/layout/vList5"/>
    <dgm:cxn modelId="{C13CC0D3-A904-42F0-99A4-221CE56BC626}" type="presParOf" srcId="{51A9F75D-D041-4A71-B9A5-207A8EAE1885}" destId="{F578A75A-ACA3-402F-BABE-77AF625B70FE}" srcOrd="0" destOrd="0" presId="urn:microsoft.com/office/officeart/2005/8/layout/vList5"/>
    <dgm:cxn modelId="{60F71980-C078-446B-BE24-D5B5F8B07529}" type="presParOf" srcId="{51A9F75D-D041-4A71-B9A5-207A8EAE1885}" destId="{43B21590-0A58-43F0-A82C-3FFC9296988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2E34B9F-459E-4A41-8BCC-1F036A9B413D}" type="doc">
      <dgm:prSet loTypeId="urn:microsoft.com/office/officeart/2005/8/layout/list1" loCatId="list" qsTypeId="urn:microsoft.com/office/officeart/2005/8/quickstyle/simple4" qsCatId="simple" csTypeId="urn:microsoft.com/office/officeart/2005/8/colors/accent0_2" csCatId="mainScheme" phldr="1"/>
      <dgm:spPr/>
    </dgm:pt>
    <dgm:pt modelId="{2A504875-5A1E-4718-BFC6-78C53F061CDA}">
      <dgm:prSet custT="1">
        <dgm:style>
          <a:lnRef idx="1">
            <a:schemeClr val="accent1"/>
          </a:lnRef>
          <a:fillRef idx="2">
            <a:schemeClr val="accent1"/>
          </a:fillRef>
          <a:effectRef idx="1">
            <a:schemeClr val="accent1"/>
          </a:effectRef>
          <a:fontRef idx="minor">
            <a:schemeClr val="dk1"/>
          </a:fontRef>
        </dgm:style>
      </dgm:prSet>
      <dgm:spPr/>
      <dgm:t>
        <a:bodyPr/>
        <a:lstStyle/>
        <a:p>
          <a:r>
            <a:rPr lang="es-ES" sz="1400" dirty="0" smtClean="0">
              <a:solidFill>
                <a:schemeClr val="accent1">
                  <a:lumMod val="50000"/>
                </a:schemeClr>
              </a:solidFill>
              <a:latin typeface="Verdana" pitchFamily="34" charset="0"/>
              <a:ea typeface="Verdana" pitchFamily="34" charset="0"/>
              <a:cs typeface="Verdana" pitchFamily="34" charset="0"/>
            </a:rPr>
            <a:t>La ausencia de cualquier Formulario solicitado en el DBC, salvo el Formulario de Condiciones Adicionales (Formulario C-2), cuando el Método de Selección y Adjudicación sea el Precio Evaluado Más Bajo.</a:t>
          </a:r>
          <a:endParaRPr lang="es-BO" sz="1400" dirty="0" smtClean="0">
            <a:solidFill>
              <a:schemeClr val="accent1">
                <a:lumMod val="50000"/>
              </a:schemeClr>
            </a:solidFill>
            <a:latin typeface="Verdana" pitchFamily="34" charset="0"/>
            <a:ea typeface="Verdana" pitchFamily="34" charset="0"/>
            <a:cs typeface="Verdana" pitchFamily="34" charset="0"/>
          </a:endParaRPr>
        </a:p>
      </dgm:t>
    </dgm:pt>
    <dgm:pt modelId="{993305C9-CF06-4AAC-A31E-9616D113B84F}" type="parTrans" cxnId="{D8916BF4-E4EE-47EE-A97E-821BC93C0683}">
      <dgm:prSet/>
      <dgm:spPr/>
      <dgm:t>
        <a:bodyPr/>
        <a:lstStyle/>
        <a:p>
          <a:endParaRPr lang="es-BO" sz="1200">
            <a:latin typeface="Verdana" pitchFamily="34" charset="0"/>
            <a:ea typeface="Verdana" pitchFamily="34" charset="0"/>
            <a:cs typeface="Verdana" pitchFamily="34" charset="0"/>
          </a:endParaRPr>
        </a:p>
      </dgm:t>
    </dgm:pt>
    <dgm:pt modelId="{2EAFD05B-AE7F-4488-9901-4BA62B799BEF}" type="sibTrans" cxnId="{D8916BF4-E4EE-47EE-A97E-821BC93C0683}">
      <dgm:prSet/>
      <dgm:spPr/>
      <dgm:t>
        <a:bodyPr/>
        <a:lstStyle/>
        <a:p>
          <a:endParaRPr lang="es-BO" sz="1200">
            <a:latin typeface="Verdana" pitchFamily="34" charset="0"/>
            <a:ea typeface="Verdana" pitchFamily="34" charset="0"/>
            <a:cs typeface="Verdana" pitchFamily="34" charset="0"/>
          </a:endParaRPr>
        </a:p>
      </dgm:t>
    </dgm:pt>
    <dgm:pt modelId="{AF731A64-E000-4B07-BC02-1913BBD71EC2}">
      <dgm:prSet custT="1">
        <dgm:style>
          <a:lnRef idx="1">
            <a:schemeClr val="accent1"/>
          </a:lnRef>
          <a:fillRef idx="2">
            <a:schemeClr val="accent1"/>
          </a:fillRef>
          <a:effectRef idx="1">
            <a:schemeClr val="accent1"/>
          </a:effectRef>
          <a:fontRef idx="minor">
            <a:schemeClr val="dk1"/>
          </a:fontRef>
        </dgm:style>
      </dgm:prSet>
      <dgm:spPr/>
      <dgm:t>
        <a:bodyPr/>
        <a:lstStyle/>
        <a:p>
          <a:r>
            <a:rPr lang="es-ES" sz="1550" dirty="0" smtClean="0">
              <a:solidFill>
                <a:schemeClr val="accent1">
                  <a:lumMod val="50000"/>
                </a:schemeClr>
              </a:solidFill>
              <a:latin typeface="Verdana" pitchFamily="34" charset="0"/>
              <a:ea typeface="Verdana" pitchFamily="34" charset="0"/>
              <a:cs typeface="Verdana" pitchFamily="34" charset="0"/>
            </a:rPr>
            <a:t>La falta de firma del proponente en el Formulario de Presentación de Propuesta (Formulario A-1).</a:t>
          </a:r>
          <a:endParaRPr lang="es-BO" sz="1550" dirty="0" smtClean="0">
            <a:solidFill>
              <a:schemeClr val="accent1">
                <a:lumMod val="50000"/>
              </a:schemeClr>
            </a:solidFill>
            <a:latin typeface="Verdana" pitchFamily="34" charset="0"/>
            <a:ea typeface="Verdana" pitchFamily="34" charset="0"/>
            <a:cs typeface="Verdana" pitchFamily="34" charset="0"/>
          </a:endParaRPr>
        </a:p>
      </dgm:t>
    </dgm:pt>
    <dgm:pt modelId="{FFF598B8-6D39-47BF-913F-1BDA32FD6B38}" type="parTrans" cxnId="{DB3C0212-1E9D-4783-8C11-4725DA80561B}">
      <dgm:prSet/>
      <dgm:spPr/>
      <dgm:t>
        <a:bodyPr/>
        <a:lstStyle/>
        <a:p>
          <a:endParaRPr lang="es-BO" sz="1200">
            <a:latin typeface="Verdana" pitchFamily="34" charset="0"/>
            <a:ea typeface="Verdana" pitchFamily="34" charset="0"/>
            <a:cs typeface="Verdana" pitchFamily="34" charset="0"/>
          </a:endParaRPr>
        </a:p>
      </dgm:t>
    </dgm:pt>
    <dgm:pt modelId="{84AF22BE-C40E-45A1-B844-E097EFE88431}" type="sibTrans" cxnId="{DB3C0212-1E9D-4783-8C11-4725DA80561B}">
      <dgm:prSet/>
      <dgm:spPr/>
      <dgm:t>
        <a:bodyPr/>
        <a:lstStyle/>
        <a:p>
          <a:endParaRPr lang="es-BO" sz="1200">
            <a:latin typeface="Verdana" pitchFamily="34" charset="0"/>
            <a:ea typeface="Verdana" pitchFamily="34" charset="0"/>
            <a:cs typeface="Verdana" pitchFamily="34" charset="0"/>
          </a:endParaRPr>
        </a:p>
      </dgm:t>
    </dgm:pt>
    <dgm:pt modelId="{AF024FE2-E8CC-4D5B-8956-A3617990A0D2}">
      <dgm:prSet custT="1">
        <dgm:style>
          <a:lnRef idx="1">
            <a:schemeClr val="accent1"/>
          </a:lnRef>
          <a:fillRef idx="2">
            <a:schemeClr val="accent1"/>
          </a:fillRef>
          <a:effectRef idx="1">
            <a:schemeClr val="accent1"/>
          </a:effectRef>
          <a:fontRef idx="minor">
            <a:schemeClr val="dk1"/>
          </a:fontRef>
        </dgm:style>
      </dgm:prSet>
      <dgm:spPr/>
      <dgm:t>
        <a:bodyPr/>
        <a:lstStyle/>
        <a:p>
          <a:r>
            <a:rPr lang="es-ES" sz="1550" dirty="0" smtClean="0">
              <a:solidFill>
                <a:schemeClr val="accent1">
                  <a:lumMod val="50000"/>
                </a:schemeClr>
              </a:solidFill>
              <a:latin typeface="Verdana" pitchFamily="34" charset="0"/>
              <a:ea typeface="Verdana" pitchFamily="34" charset="0"/>
              <a:cs typeface="Verdana" pitchFamily="34" charset="0"/>
            </a:rPr>
            <a:t>La falta de la propuesta técnica o parte de ella.</a:t>
          </a:r>
          <a:endParaRPr lang="es-BO" sz="1550" dirty="0">
            <a:solidFill>
              <a:schemeClr val="accent1">
                <a:lumMod val="50000"/>
              </a:schemeClr>
            </a:solidFill>
            <a:latin typeface="Verdana" pitchFamily="34" charset="0"/>
            <a:ea typeface="Verdana" pitchFamily="34" charset="0"/>
            <a:cs typeface="Verdana" pitchFamily="34" charset="0"/>
          </a:endParaRPr>
        </a:p>
      </dgm:t>
    </dgm:pt>
    <dgm:pt modelId="{4332D778-1812-47FE-9746-31B24547291B}" type="parTrans" cxnId="{41923503-F2D3-4E8D-B849-D49E71D2371F}">
      <dgm:prSet/>
      <dgm:spPr/>
      <dgm:t>
        <a:bodyPr/>
        <a:lstStyle/>
        <a:p>
          <a:endParaRPr lang="es-BO" sz="1200">
            <a:latin typeface="Verdana" pitchFamily="34" charset="0"/>
            <a:ea typeface="Verdana" pitchFamily="34" charset="0"/>
            <a:cs typeface="Verdana" pitchFamily="34" charset="0"/>
          </a:endParaRPr>
        </a:p>
      </dgm:t>
    </dgm:pt>
    <dgm:pt modelId="{3CFA0042-C243-452D-83BB-24A8D583B9AA}" type="sibTrans" cxnId="{41923503-F2D3-4E8D-B849-D49E71D2371F}">
      <dgm:prSet/>
      <dgm:spPr/>
      <dgm:t>
        <a:bodyPr/>
        <a:lstStyle/>
        <a:p>
          <a:endParaRPr lang="es-BO" sz="1200">
            <a:latin typeface="Verdana" pitchFamily="34" charset="0"/>
            <a:ea typeface="Verdana" pitchFamily="34" charset="0"/>
            <a:cs typeface="Verdana" pitchFamily="34" charset="0"/>
          </a:endParaRPr>
        </a:p>
      </dgm:t>
    </dgm:pt>
    <dgm:pt modelId="{8B19E292-5136-4546-8DA6-DB75F6B2AF94}">
      <dgm:prSet custT="1">
        <dgm:style>
          <a:lnRef idx="1">
            <a:schemeClr val="accent1"/>
          </a:lnRef>
          <a:fillRef idx="2">
            <a:schemeClr val="accent1"/>
          </a:fillRef>
          <a:effectRef idx="1">
            <a:schemeClr val="accent1"/>
          </a:effectRef>
          <a:fontRef idx="minor">
            <a:schemeClr val="dk1"/>
          </a:fontRef>
        </dgm:style>
      </dgm:prSet>
      <dgm:spPr/>
      <dgm:t>
        <a:bodyPr/>
        <a:lstStyle/>
        <a:p>
          <a:r>
            <a:rPr lang="es-ES" sz="1550" dirty="0" smtClean="0">
              <a:solidFill>
                <a:schemeClr val="accent1">
                  <a:lumMod val="50000"/>
                </a:schemeClr>
              </a:solidFill>
              <a:latin typeface="Verdana" pitchFamily="34" charset="0"/>
              <a:ea typeface="Verdana" pitchFamily="34" charset="0"/>
              <a:cs typeface="Verdana" pitchFamily="34" charset="0"/>
            </a:rPr>
            <a:t>La falta de la propuesta económica o parte de ella.</a:t>
          </a:r>
          <a:endParaRPr lang="es-BO" sz="1550" dirty="0">
            <a:solidFill>
              <a:schemeClr val="accent1">
                <a:lumMod val="50000"/>
              </a:schemeClr>
            </a:solidFill>
            <a:latin typeface="Verdana" pitchFamily="34" charset="0"/>
            <a:ea typeface="Verdana" pitchFamily="34" charset="0"/>
            <a:cs typeface="Verdana" pitchFamily="34" charset="0"/>
          </a:endParaRPr>
        </a:p>
      </dgm:t>
    </dgm:pt>
    <dgm:pt modelId="{E36B449B-9D29-41A5-9E97-F9D8DDB98106}" type="parTrans" cxnId="{60A396C1-1997-4ABF-B6A2-7AB175C764B3}">
      <dgm:prSet/>
      <dgm:spPr/>
      <dgm:t>
        <a:bodyPr/>
        <a:lstStyle/>
        <a:p>
          <a:endParaRPr lang="es-BO" sz="1200">
            <a:latin typeface="Verdana" pitchFamily="34" charset="0"/>
            <a:ea typeface="Verdana" pitchFamily="34" charset="0"/>
            <a:cs typeface="Verdana" pitchFamily="34" charset="0"/>
          </a:endParaRPr>
        </a:p>
      </dgm:t>
    </dgm:pt>
    <dgm:pt modelId="{36F8D171-8E62-472B-B94D-FCF1CDA62EAC}" type="sibTrans" cxnId="{60A396C1-1997-4ABF-B6A2-7AB175C764B3}">
      <dgm:prSet/>
      <dgm:spPr/>
      <dgm:t>
        <a:bodyPr/>
        <a:lstStyle/>
        <a:p>
          <a:endParaRPr lang="es-BO" sz="1200">
            <a:latin typeface="Verdana" pitchFamily="34" charset="0"/>
            <a:ea typeface="Verdana" pitchFamily="34" charset="0"/>
            <a:cs typeface="Verdana" pitchFamily="34" charset="0"/>
          </a:endParaRPr>
        </a:p>
      </dgm:t>
    </dgm:pt>
    <dgm:pt modelId="{E2444046-2DCB-4538-B53E-311A39E73A3B}">
      <dgm:prSet custT="1">
        <dgm:style>
          <a:lnRef idx="1">
            <a:schemeClr val="accent1"/>
          </a:lnRef>
          <a:fillRef idx="2">
            <a:schemeClr val="accent1"/>
          </a:fillRef>
          <a:effectRef idx="1">
            <a:schemeClr val="accent1"/>
          </a:effectRef>
          <a:fontRef idx="minor">
            <a:schemeClr val="dk1"/>
          </a:fontRef>
        </dgm:style>
      </dgm:prSet>
      <dgm:spPr/>
      <dgm:t>
        <a:bodyPr/>
        <a:lstStyle/>
        <a:p>
          <a:r>
            <a:rPr lang="es-ES" sz="1550" dirty="0" smtClean="0">
              <a:solidFill>
                <a:schemeClr val="accent1">
                  <a:lumMod val="50000"/>
                </a:schemeClr>
              </a:solidFill>
              <a:latin typeface="Verdana" pitchFamily="34" charset="0"/>
              <a:ea typeface="Verdana" pitchFamily="34" charset="0"/>
              <a:cs typeface="Verdana" pitchFamily="34" charset="0"/>
            </a:rPr>
            <a:t>La falta de presentación de la Garantía de Seriedad de Propuesta, cuando corresponda.</a:t>
          </a:r>
          <a:endParaRPr lang="es-BO" sz="1550" dirty="0">
            <a:solidFill>
              <a:schemeClr val="accent1">
                <a:lumMod val="50000"/>
              </a:schemeClr>
            </a:solidFill>
            <a:latin typeface="Verdana" pitchFamily="34" charset="0"/>
            <a:ea typeface="Verdana" pitchFamily="34" charset="0"/>
            <a:cs typeface="Verdana" pitchFamily="34" charset="0"/>
          </a:endParaRPr>
        </a:p>
      </dgm:t>
    </dgm:pt>
    <dgm:pt modelId="{3217972A-2A66-45B1-AD0F-E3A21BCED86F}" type="parTrans" cxnId="{2692DEE0-D770-4267-A59E-879CD428496E}">
      <dgm:prSet/>
      <dgm:spPr/>
      <dgm:t>
        <a:bodyPr/>
        <a:lstStyle/>
        <a:p>
          <a:endParaRPr lang="es-BO" sz="1200">
            <a:latin typeface="Verdana" pitchFamily="34" charset="0"/>
            <a:ea typeface="Verdana" pitchFamily="34" charset="0"/>
            <a:cs typeface="Verdana" pitchFamily="34" charset="0"/>
          </a:endParaRPr>
        </a:p>
      </dgm:t>
    </dgm:pt>
    <dgm:pt modelId="{D436154E-B25B-41E7-BA34-DD66DA764879}" type="sibTrans" cxnId="{2692DEE0-D770-4267-A59E-879CD428496E}">
      <dgm:prSet/>
      <dgm:spPr/>
      <dgm:t>
        <a:bodyPr/>
        <a:lstStyle/>
        <a:p>
          <a:endParaRPr lang="es-BO" sz="1200">
            <a:latin typeface="Verdana" pitchFamily="34" charset="0"/>
            <a:ea typeface="Verdana" pitchFamily="34" charset="0"/>
            <a:cs typeface="Verdana" pitchFamily="34" charset="0"/>
          </a:endParaRPr>
        </a:p>
      </dgm:t>
    </dgm:pt>
    <dgm:pt modelId="{46359BD6-3DC3-45F9-AB63-54B65ED606AE}">
      <dgm:prSet custT="1">
        <dgm:style>
          <a:lnRef idx="1">
            <a:schemeClr val="accent1"/>
          </a:lnRef>
          <a:fillRef idx="2">
            <a:schemeClr val="accent1"/>
          </a:fillRef>
          <a:effectRef idx="1">
            <a:schemeClr val="accent1"/>
          </a:effectRef>
          <a:fontRef idx="minor">
            <a:schemeClr val="dk1"/>
          </a:fontRef>
        </dgm:style>
      </dgm:prSet>
      <dgm:spPr/>
      <dgm:t>
        <a:bodyPr/>
        <a:lstStyle/>
        <a:p>
          <a:r>
            <a:rPr lang="es-ES" sz="1550" dirty="0" smtClean="0">
              <a:solidFill>
                <a:schemeClr val="accent1">
                  <a:lumMod val="50000"/>
                </a:schemeClr>
              </a:solidFill>
              <a:latin typeface="Verdana" pitchFamily="34" charset="0"/>
              <a:ea typeface="Verdana" pitchFamily="34" charset="0"/>
              <a:cs typeface="Verdana" pitchFamily="34" charset="0"/>
            </a:rPr>
            <a:t>Cuando la  Garantía de Seriedad de Propuesta fuese emitida en forma errónea.</a:t>
          </a:r>
          <a:endParaRPr lang="es-ES" sz="1550" dirty="0">
            <a:solidFill>
              <a:schemeClr val="accent1">
                <a:lumMod val="50000"/>
              </a:schemeClr>
            </a:solidFill>
            <a:latin typeface="Verdana" pitchFamily="34" charset="0"/>
            <a:ea typeface="Verdana" pitchFamily="34" charset="0"/>
            <a:cs typeface="Verdana" pitchFamily="34" charset="0"/>
          </a:endParaRPr>
        </a:p>
      </dgm:t>
    </dgm:pt>
    <dgm:pt modelId="{8E6D0B0D-DCD7-41BE-A90B-45A092EA0C46}" type="parTrans" cxnId="{F09DFF6E-5A0F-43DA-B38F-6CDD146EAF78}">
      <dgm:prSet/>
      <dgm:spPr/>
      <dgm:t>
        <a:bodyPr/>
        <a:lstStyle/>
        <a:p>
          <a:endParaRPr lang="es-BO" sz="1200">
            <a:latin typeface="Verdana" pitchFamily="34" charset="0"/>
            <a:ea typeface="Verdana" pitchFamily="34" charset="0"/>
            <a:cs typeface="Verdana" pitchFamily="34" charset="0"/>
          </a:endParaRPr>
        </a:p>
      </dgm:t>
    </dgm:pt>
    <dgm:pt modelId="{CA75EFC2-2A2D-419C-B355-C36517F5D54B}" type="sibTrans" cxnId="{F09DFF6E-5A0F-43DA-B38F-6CDD146EAF78}">
      <dgm:prSet/>
      <dgm:spPr/>
      <dgm:t>
        <a:bodyPr/>
        <a:lstStyle/>
        <a:p>
          <a:endParaRPr lang="es-BO" sz="1200">
            <a:latin typeface="Verdana" pitchFamily="34" charset="0"/>
            <a:ea typeface="Verdana" pitchFamily="34" charset="0"/>
            <a:cs typeface="Verdana" pitchFamily="34" charset="0"/>
          </a:endParaRPr>
        </a:p>
      </dgm:t>
    </dgm:pt>
    <dgm:pt modelId="{110E5E9F-F106-48BF-9A61-3ABD37BB61BB}" type="pres">
      <dgm:prSet presAssocID="{72E34B9F-459E-4A41-8BCC-1F036A9B413D}" presName="linear" presStyleCnt="0">
        <dgm:presLayoutVars>
          <dgm:dir/>
          <dgm:animLvl val="lvl"/>
          <dgm:resizeHandles val="exact"/>
        </dgm:presLayoutVars>
      </dgm:prSet>
      <dgm:spPr/>
    </dgm:pt>
    <dgm:pt modelId="{0C089C85-6F43-4D72-A055-7ED13AE7E429}" type="pres">
      <dgm:prSet presAssocID="{2A504875-5A1E-4718-BFC6-78C53F061CDA}" presName="parentLin" presStyleCnt="0"/>
      <dgm:spPr/>
    </dgm:pt>
    <dgm:pt modelId="{C282048B-23A0-46F3-93FB-36347DBF44F5}" type="pres">
      <dgm:prSet presAssocID="{2A504875-5A1E-4718-BFC6-78C53F061CDA}" presName="parentLeftMargin" presStyleLbl="node1" presStyleIdx="0" presStyleCnt="6"/>
      <dgm:spPr/>
      <dgm:t>
        <a:bodyPr/>
        <a:lstStyle/>
        <a:p>
          <a:endParaRPr lang="es-BO"/>
        </a:p>
      </dgm:t>
    </dgm:pt>
    <dgm:pt modelId="{A843EA29-D8F3-422D-94B7-CA5944FD5439}" type="pres">
      <dgm:prSet presAssocID="{2A504875-5A1E-4718-BFC6-78C53F061CDA}" presName="parentText" presStyleLbl="node1" presStyleIdx="0" presStyleCnt="6" custScaleX="127027" custScaleY="163149">
        <dgm:presLayoutVars>
          <dgm:chMax val="0"/>
          <dgm:bulletEnabled val="1"/>
        </dgm:presLayoutVars>
      </dgm:prSet>
      <dgm:spPr/>
      <dgm:t>
        <a:bodyPr/>
        <a:lstStyle/>
        <a:p>
          <a:endParaRPr lang="es-BO"/>
        </a:p>
      </dgm:t>
    </dgm:pt>
    <dgm:pt modelId="{F67AFB2F-6EE3-4565-9C25-6F3A80110364}" type="pres">
      <dgm:prSet presAssocID="{2A504875-5A1E-4718-BFC6-78C53F061CDA}" presName="negativeSpace" presStyleCnt="0"/>
      <dgm:spPr/>
    </dgm:pt>
    <dgm:pt modelId="{60B321C4-0BCC-495A-BBB3-A61880000650}" type="pres">
      <dgm:prSet presAssocID="{2A504875-5A1E-4718-BFC6-78C53F061CDA}" presName="childText" presStyleLbl="conFgAcc1" presStyleIdx="0" presStyleCnt="6">
        <dgm:presLayoutVars>
          <dgm:bulletEnabled val="1"/>
        </dgm:presLayoutVars>
        <dgm:style>
          <a:lnRef idx="3">
            <a:schemeClr val="lt1"/>
          </a:lnRef>
          <a:fillRef idx="1">
            <a:schemeClr val="dk1"/>
          </a:fillRef>
          <a:effectRef idx="1">
            <a:schemeClr val="dk1"/>
          </a:effectRef>
          <a:fontRef idx="minor">
            <a:schemeClr val="lt1"/>
          </a:fontRef>
        </dgm:style>
      </dgm:prSet>
      <dgm:spPr>
        <a:solidFill>
          <a:schemeClr val="tx2">
            <a:lumMod val="75000"/>
          </a:schemeClr>
        </a:solidFill>
      </dgm:spPr>
    </dgm:pt>
    <dgm:pt modelId="{593F1101-C311-42D8-9B78-B04FCE8CE932}" type="pres">
      <dgm:prSet presAssocID="{2EAFD05B-AE7F-4488-9901-4BA62B799BEF}" presName="spaceBetweenRectangles" presStyleCnt="0"/>
      <dgm:spPr/>
    </dgm:pt>
    <dgm:pt modelId="{ED78EE5E-19F7-400C-B74D-DE95205A8FD4}" type="pres">
      <dgm:prSet presAssocID="{AF731A64-E000-4B07-BC02-1913BBD71EC2}" presName="parentLin" presStyleCnt="0"/>
      <dgm:spPr/>
    </dgm:pt>
    <dgm:pt modelId="{EF1CF441-6533-480C-B9F0-E9F5415CBA53}" type="pres">
      <dgm:prSet presAssocID="{AF731A64-E000-4B07-BC02-1913BBD71EC2}" presName="parentLeftMargin" presStyleLbl="node1" presStyleIdx="0" presStyleCnt="6"/>
      <dgm:spPr/>
      <dgm:t>
        <a:bodyPr/>
        <a:lstStyle/>
        <a:p>
          <a:endParaRPr lang="es-BO"/>
        </a:p>
      </dgm:t>
    </dgm:pt>
    <dgm:pt modelId="{CFF3C32F-60E4-4926-B0A0-72BC1D3D55F2}" type="pres">
      <dgm:prSet presAssocID="{AF731A64-E000-4B07-BC02-1913BBD71EC2}" presName="parentText" presStyleLbl="node1" presStyleIdx="1" presStyleCnt="6" custScaleX="127027" custScaleY="107784">
        <dgm:presLayoutVars>
          <dgm:chMax val="0"/>
          <dgm:bulletEnabled val="1"/>
        </dgm:presLayoutVars>
      </dgm:prSet>
      <dgm:spPr/>
      <dgm:t>
        <a:bodyPr/>
        <a:lstStyle/>
        <a:p>
          <a:endParaRPr lang="es-BO"/>
        </a:p>
      </dgm:t>
    </dgm:pt>
    <dgm:pt modelId="{C0E43295-F525-45A4-AE8F-59943362223E}" type="pres">
      <dgm:prSet presAssocID="{AF731A64-E000-4B07-BC02-1913BBD71EC2}" presName="negativeSpace" presStyleCnt="0"/>
      <dgm:spPr/>
    </dgm:pt>
    <dgm:pt modelId="{5D68DE7E-DD0F-4D02-98E5-6DCF41F3FE38}" type="pres">
      <dgm:prSet presAssocID="{AF731A64-E000-4B07-BC02-1913BBD71EC2}" presName="childText" presStyleLbl="conFgAcc1" presStyleIdx="1" presStyleCnt="6">
        <dgm:presLayoutVars>
          <dgm:bulletEnabled val="1"/>
        </dgm:presLayoutVars>
        <dgm:style>
          <a:lnRef idx="3">
            <a:schemeClr val="lt1"/>
          </a:lnRef>
          <a:fillRef idx="1">
            <a:schemeClr val="dk1"/>
          </a:fillRef>
          <a:effectRef idx="1">
            <a:schemeClr val="dk1"/>
          </a:effectRef>
          <a:fontRef idx="minor">
            <a:schemeClr val="lt1"/>
          </a:fontRef>
        </dgm:style>
      </dgm:prSet>
      <dgm:spPr>
        <a:solidFill>
          <a:schemeClr val="tx2">
            <a:lumMod val="75000"/>
          </a:schemeClr>
        </a:solidFill>
      </dgm:spPr>
    </dgm:pt>
    <dgm:pt modelId="{14D8214E-58DD-4260-8D92-A19A71D94843}" type="pres">
      <dgm:prSet presAssocID="{84AF22BE-C40E-45A1-B844-E097EFE88431}" presName="spaceBetweenRectangles" presStyleCnt="0"/>
      <dgm:spPr/>
    </dgm:pt>
    <dgm:pt modelId="{9927C446-EC1B-4EE1-B432-2928016C56A2}" type="pres">
      <dgm:prSet presAssocID="{AF024FE2-E8CC-4D5B-8956-A3617990A0D2}" presName="parentLin" presStyleCnt="0"/>
      <dgm:spPr/>
    </dgm:pt>
    <dgm:pt modelId="{6AA7C779-F184-4A0B-8137-86AC5C261471}" type="pres">
      <dgm:prSet presAssocID="{AF024FE2-E8CC-4D5B-8956-A3617990A0D2}" presName="parentLeftMargin" presStyleLbl="node1" presStyleIdx="1" presStyleCnt="6"/>
      <dgm:spPr/>
      <dgm:t>
        <a:bodyPr/>
        <a:lstStyle/>
        <a:p>
          <a:endParaRPr lang="es-BO"/>
        </a:p>
      </dgm:t>
    </dgm:pt>
    <dgm:pt modelId="{E5C89DA8-372A-458E-BC3F-C054876DA697}" type="pres">
      <dgm:prSet presAssocID="{AF024FE2-E8CC-4D5B-8956-A3617990A0D2}" presName="parentText" presStyleLbl="node1" presStyleIdx="2" presStyleCnt="6" custScaleX="127027" custScaleY="104810">
        <dgm:presLayoutVars>
          <dgm:chMax val="0"/>
          <dgm:bulletEnabled val="1"/>
        </dgm:presLayoutVars>
      </dgm:prSet>
      <dgm:spPr/>
      <dgm:t>
        <a:bodyPr/>
        <a:lstStyle/>
        <a:p>
          <a:endParaRPr lang="es-BO"/>
        </a:p>
      </dgm:t>
    </dgm:pt>
    <dgm:pt modelId="{FDCEA3ED-C3A5-40BA-B817-7B36DC3CC9F9}" type="pres">
      <dgm:prSet presAssocID="{AF024FE2-E8CC-4D5B-8956-A3617990A0D2}" presName="negativeSpace" presStyleCnt="0"/>
      <dgm:spPr/>
    </dgm:pt>
    <dgm:pt modelId="{69FD7A85-B7F9-4D36-9A6F-4D05A4176FCA}" type="pres">
      <dgm:prSet presAssocID="{AF024FE2-E8CC-4D5B-8956-A3617990A0D2}" presName="childText" presStyleLbl="conFgAcc1" presStyleIdx="2" presStyleCnt="6">
        <dgm:presLayoutVars>
          <dgm:bulletEnabled val="1"/>
        </dgm:presLayoutVars>
        <dgm:style>
          <a:lnRef idx="3">
            <a:schemeClr val="lt1"/>
          </a:lnRef>
          <a:fillRef idx="1">
            <a:schemeClr val="dk1"/>
          </a:fillRef>
          <a:effectRef idx="1">
            <a:schemeClr val="dk1"/>
          </a:effectRef>
          <a:fontRef idx="minor">
            <a:schemeClr val="lt1"/>
          </a:fontRef>
        </dgm:style>
      </dgm:prSet>
      <dgm:spPr>
        <a:solidFill>
          <a:schemeClr val="tx2">
            <a:lumMod val="75000"/>
          </a:schemeClr>
        </a:solidFill>
      </dgm:spPr>
    </dgm:pt>
    <dgm:pt modelId="{4A8A4748-60A8-4EE2-8955-04800CD20C47}" type="pres">
      <dgm:prSet presAssocID="{3CFA0042-C243-452D-83BB-24A8D583B9AA}" presName="spaceBetweenRectangles" presStyleCnt="0"/>
      <dgm:spPr/>
    </dgm:pt>
    <dgm:pt modelId="{2873A5AD-B5A9-4994-A596-D90E36588742}" type="pres">
      <dgm:prSet presAssocID="{8B19E292-5136-4546-8DA6-DB75F6B2AF94}" presName="parentLin" presStyleCnt="0"/>
      <dgm:spPr/>
    </dgm:pt>
    <dgm:pt modelId="{CFB48E5F-9E26-4BF6-B483-32A64C1A7E18}" type="pres">
      <dgm:prSet presAssocID="{8B19E292-5136-4546-8DA6-DB75F6B2AF94}" presName="parentLeftMargin" presStyleLbl="node1" presStyleIdx="2" presStyleCnt="6"/>
      <dgm:spPr/>
      <dgm:t>
        <a:bodyPr/>
        <a:lstStyle/>
        <a:p>
          <a:endParaRPr lang="es-BO"/>
        </a:p>
      </dgm:t>
    </dgm:pt>
    <dgm:pt modelId="{F6A336E6-E9B4-4588-912C-C77CD5819525}" type="pres">
      <dgm:prSet presAssocID="{8B19E292-5136-4546-8DA6-DB75F6B2AF94}" presName="parentText" presStyleLbl="node1" presStyleIdx="3" presStyleCnt="6" custScaleX="127027" custScaleY="107971">
        <dgm:presLayoutVars>
          <dgm:chMax val="0"/>
          <dgm:bulletEnabled val="1"/>
        </dgm:presLayoutVars>
      </dgm:prSet>
      <dgm:spPr/>
      <dgm:t>
        <a:bodyPr/>
        <a:lstStyle/>
        <a:p>
          <a:endParaRPr lang="es-BO"/>
        </a:p>
      </dgm:t>
    </dgm:pt>
    <dgm:pt modelId="{01CD22F2-A30C-4013-8F3A-DB9D2DD95BDA}" type="pres">
      <dgm:prSet presAssocID="{8B19E292-5136-4546-8DA6-DB75F6B2AF94}" presName="negativeSpace" presStyleCnt="0"/>
      <dgm:spPr/>
    </dgm:pt>
    <dgm:pt modelId="{DCFB9CC9-C1E0-4546-B1EC-183668EB593E}" type="pres">
      <dgm:prSet presAssocID="{8B19E292-5136-4546-8DA6-DB75F6B2AF94}" presName="childText" presStyleLbl="conFgAcc1" presStyleIdx="3" presStyleCnt="6">
        <dgm:presLayoutVars>
          <dgm:bulletEnabled val="1"/>
        </dgm:presLayoutVars>
        <dgm:style>
          <a:lnRef idx="3">
            <a:schemeClr val="lt1"/>
          </a:lnRef>
          <a:fillRef idx="1">
            <a:schemeClr val="dk1"/>
          </a:fillRef>
          <a:effectRef idx="1">
            <a:schemeClr val="dk1"/>
          </a:effectRef>
          <a:fontRef idx="minor">
            <a:schemeClr val="lt1"/>
          </a:fontRef>
        </dgm:style>
      </dgm:prSet>
      <dgm:spPr>
        <a:solidFill>
          <a:schemeClr val="tx2">
            <a:lumMod val="75000"/>
          </a:schemeClr>
        </a:solidFill>
      </dgm:spPr>
    </dgm:pt>
    <dgm:pt modelId="{9CFA646C-7867-411B-A01C-522B594930F7}" type="pres">
      <dgm:prSet presAssocID="{36F8D171-8E62-472B-B94D-FCF1CDA62EAC}" presName="spaceBetweenRectangles" presStyleCnt="0"/>
      <dgm:spPr/>
    </dgm:pt>
    <dgm:pt modelId="{1F7D04CA-FE41-4494-A591-3F975C8E8B93}" type="pres">
      <dgm:prSet presAssocID="{E2444046-2DCB-4538-B53E-311A39E73A3B}" presName="parentLin" presStyleCnt="0"/>
      <dgm:spPr/>
    </dgm:pt>
    <dgm:pt modelId="{1B3C766E-EF3F-4F29-A724-BB0FC9F9E3C0}" type="pres">
      <dgm:prSet presAssocID="{E2444046-2DCB-4538-B53E-311A39E73A3B}" presName="parentLeftMargin" presStyleLbl="node1" presStyleIdx="3" presStyleCnt="6"/>
      <dgm:spPr/>
      <dgm:t>
        <a:bodyPr/>
        <a:lstStyle/>
        <a:p>
          <a:endParaRPr lang="es-BO"/>
        </a:p>
      </dgm:t>
    </dgm:pt>
    <dgm:pt modelId="{F17DFB1D-4C88-4069-AF13-1B0A158B322B}" type="pres">
      <dgm:prSet presAssocID="{E2444046-2DCB-4538-B53E-311A39E73A3B}" presName="parentText" presStyleLbl="node1" presStyleIdx="4" presStyleCnt="6" custScaleX="127027" custScaleY="133570">
        <dgm:presLayoutVars>
          <dgm:chMax val="0"/>
          <dgm:bulletEnabled val="1"/>
        </dgm:presLayoutVars>
      </dgm:prSet>
      <dgm:spPr/>
      <dgm:t>
        <a:bodyPr/>
        <a:lstStyle/>
        <a:p>
          <a:endParaRPr lang="es-BO"/>
        </a:p>
      </dgm:t>
    </dgm:pt>
    <dgm:pt modelId="{E00E85DE-8430-48A6-B060-5ECF8D390C39}" type="pres">
      <dgm:prSet presAssocID="{E2444046-2DCB-4538-B53E-311A39E73A3B}" presName="negativeSpace" presStyleCnt="0"/>
      <dgm:spPr/>
    </dgm:pt>
    <dgm:pt modelId="{442A1610-AC68-43DD-80D0-FE28F36E9283}" type="pres">
      <dgm:prSet presAssocID="{E2444046-2DCB-4538-B53E-311A39E73A3B}" presName="childText" presStyleLbl="conFgAcc1" presStyleIdx="4" presStyleCnt="6">
        <dgm:presLayoutVars>
          <dgm:bulletEnabled val="1"/>
        </dgm:presLayoutVars>
        <dgm:style>
          <a:lnRef idx="3">
            <a:schemeClr val="lt1"/>
          </a:lnRef>
          <a:fillRef idx="1">
            <a:schemeClr val="dk1"/>
          </a:fillRef>
          <a:effectRef idx="1">
            <a:schemeClr val="dk1"/>
          </a:effectRef>
          <a:fontRef idx="minor">
            <a:schemeClr val="lt1"/>
          </a:fontRef>
        </dgm:style>
      </dgm:prSet>
      <dgm:spPr>
        <a:solidFill>
          <a:schemeClr val="tx2">
            <a:lumMod val="75000"/>
          </a:schemeClr>
        </a:solidFill>
      </dgm:spPr>
    </dgm:pt>
    <dgm:pt modelId="{8B779DFF-8D32-445E-B649-69967EA5208C}" type="pres">
      <dgm:prSet presAssocID="{D436154E-B25B-41E7-BA34-DD66DA764879}" presName="spaceBetweenRectangles" presStyleCnt="0"/>
      <dgm:spPr/>
    </dgm:pt>
    <dgm:pt modelId="{46F9B1D8-D13F-4F6B-AD25-14D743EAA091}" type="pres">
      <dgm:prSet presAssocID="{46359BD6-3DC3-45F9-AB63-54B65ED606AE}" presName="parentLin" presStyleCnt="0"/>
      <dgm:spPr/>
    </dgm:pt>
    <dgm:pt modelId="{A5E348FB-3A0C-442F-8FCC-5691F9E66576}" type="pres">
      <dgm:prSet presAssocID="{46359BD6-3DC3-45F9-AB63-54B65ED606AE}" presName="parentLeftMargin" presStyleLbl="node1" presStyleIdx="4" presStyleCnt="6"/>
      <dgm:spPr/>
      <dgm:t>
        <a:bodyPr/>
        <a:lstStyle/>
        <a:p>
          <a:endParaRPr lang="es-BO"/>
        </a:p>
      </dgm:t>
    </dgm:pt>
    <dgm:pt modelId="{5CE84F04-AC56-43A6-9535-6B5B5A2E30E4}" type="pres">
      <dgm:prSet presAssocID="{46359BD6-3DC3-45F9-AB63-54B65ED606AE}" presName="parentText" presStyleLbl="node1" presStyleIdx="5" presStyleCnt="6" custScaleX="127027" custScaleY="129830" custLinFactNeighborY="15941">
        <dgm:presLayoutVars>
          <dgm:chMax val="0"/>
          <dgm:bulletEnabled val="1"/>
        </dgm:presLayoutVars>
      </dgm:prSet>
      <dgm:spPr/>
      <dgm:t>
        <a:bodyPr/>
        <a:lstStyle/>
        <a:p>
          <a:endParaRPr lang="es-BO"/>
        </a:p>
      </dgm:t>
    </dgm:pt>
    <dgm:pt modelId="{D7A04660-6E70-4D83-ADCB-B050B9AD2EB1}" type="pres">
      <dgm:prSet presAssocID="{46359BD6-3DC3-45F9-AB63-54B65ED606AE}" presName="negativeSpace" presStyleCnt="0"/>
      <dgm:spPr/>
    </dgm:pt>
    <dgm:pt modelId="{EC9C2FB4-5DDF-417B-AA1F-2DC4B5FB622A}" type="pres">
      <dgm:prSet presAssocID="{46359BD6-3DC3-45F9-AB63-54B65ED606AE}" presName="childText" presStyleLbl="conFgAcc1" presStyleIdx="5" presStyleCnt="6">
        <dgm:presLayoutVars>
          <dgm:bulletEnabled val="1"/>
        </dgm:presLayoutVars>
        <dgm:style>
          <a:lnRef idx="3">
            <a:schemeClr val="lt1"/>
          </a:lnRef>
          <a:fillRef idx="1">
            <a:schemeClr val="dk1"/>
          </a:fillRef>
          <a:effectRef idx="1">
            <a:schemeClr val="dk1"/>
          </a:effectRef>
          <a:fontRef idx="minor">
            <a:schemeClr val="lt1"/>
          </a:fontRef>
        </dgm:style>
      </dgm:prSet>
      <dgm:spPr>
        <a:solidFill>
          <a:schemeClr val="tx2">
            <a:lumMod val="75000"/>
          </a:schemeClr>
        </a:solidFill>
      </dgm:spPr>
      <dgm:t>
        <a:bodyPr/>
        <a:lstStyle/>
        <a:p>
          <a:endParaRPr lang="es-BO"/>
        </a:p>
      </dgm:t>
    </dgm:pt>
  </dgm:ptLst>
  <dgm:cxnLst>
    <dgm:cxn modelId="{12CD2177-AC28-4666-B184-E70C7A8DED5F}" type="presOf" srcId="{E2444046-2DCB-4538-B53E-311A39E73A3B}" destId="{1B3C766E-EF3F-4F29-A724-BB0FC9F9E3C0}" srcOrd="0" destOrd="0" presId="urn:microsoft.com/office/officeart/2005/8/layout/list1"/>
    <dgm:cxn modelId="{DB3C0212-1E9D-4783-8C11-4725DA80561B}" srcId="{72E34B9F-459E-4A41-8BCC-1F036A9B413D}" destId="{AF731A64-E000-4B07-BC02-1913BBD71EC2}" srcOrd="1" destOrd="0" parTransId="{FFF598B8-6D39-47BF-913F-1BDA32FD6B38}" sibTransId="{84AF22BE-C40E-45A1-B844-E097EFE88431}"/>
    <dgm:cxn modelId="{BB741731-07AB-4C0F-8189-F852F9A38378}" type="presOf" srcId="{72E34B9F-459E-4A41-8BCC-1F036A9B413D}" destId="{110E5E9F-F106-48BF-9A61-3ABD37BB61BB}" srcOrd="0" destOrd="0" presId="urn:microsoft.com/office/officeart/2005/8/layout/list1"/>
    <dgm:cxn modelId="{D8916BF4-E4EE-47EE-A97E-821BC93C0683}" srcId="{72E34B9F-459E-4A41-8BCC-1F036A9B413D}" destId="{2A504875-5A1E-4718-BFC6-78C53F061CDA}" srcOrd="0" destOrd="0" parTransId="{993305C9-CF06-4AAC-A31E-9616D113B84F}" sibTransId="{2EAFD05B-AE7F-4488-9901-4BA62B799BEF}"/>
    <dgm:cxn modelId="{1BD760C9-F165-4AEE-A28D-4405B680D1AC}" type="presOf" srcId="{2A504875-5A1E-4718-BFC6-78C53F061CDA}" destId="{C282048B-23A0-46F3-93FB-36347DBF44F5}" srcOrd="0" destOrd="0" presId="urn:microsoft.com/office/officeart/2005/8/layout/list1"/>
    <dgm:cxn modelId="{60A396C1-1997-4ABF-B6A2-7AB175C764B3}" srcId="{72E34B9F-459E-4A41-8BCC-1F036A9B413D}" destId="{8B19E292-5136-4546-8DA6-DB75F6B2AF94}" srcOrd="3" destOrd="0" parTransId="{E36B449B-9D29-41A5-9E97-F9D8DDB98106}" sibTransId="{36F8D171-8E62-472B-B94D-FCF1CDA62EAC}"/>
    <dgm:cxn modelId="{41923503-F2D3-4E8D-B849-D49E71D2371F}" srcId="{72E34B9F-459E-4A41-8BCC-1F036A9B413D}" destId="{AF024FE2-E8CC-4D5B-8956-A3617990A0D2}" srcOrd="2" destOrd="0" parTransId="{4332D778-1812-47FE-9746-31B24547291B}" sibTransId="{3CFA0042-C243-452D-83BB-24A8D583B9AA}"/>
    <dgm:cxn modelId="{FFDE8EF0-287F-4BE3-BBC4-D409D8A5D140}" type="presOf" srcId="{AF024FE2-E8CC-4D5B-8956-A3617990A0D2}" destId="{E5C89DA8-372A-458E-BC3F-C054876DA697}" srcOrd="1" destOrd="0" presId="urn:microsoft.com/office/officeart/2005/8/layout/list1"/>
    <dgm:cxn modelId="{11355369-37DB-4EA0-ABB1-29D1594710B8}" type="presOf" srcId="{AF731A64-E000-4B07-BC02-1913BBD71EC2}" destId="{EF1CF441-6533-480C-B9F0-E9F5415CBA53}" srcOrd="0" destOrd="0" presId="urn:microsoft.com/office/officeart/2005/8/layout/list1"/>
    <dgm:cxn modelId="{6592E64F-726C-42B3-B055-7052CA67F4AB}" type="presOf" srcId="{2A504875-5A1E-4718-BFC6-78C53F061CDA}" destId="{A843EA29-D8F3-422D-94B7-CA5944FD5439}" srcOrd="1" destOrd="0" presId="urn:microsoft.com/office/officeart/2005/8/layout/list1"/>
    <dgm:cxn modelId="{7AF8AF44-8D0C-4626-99FF-5E65E8629021}" type="presOf" srcId="{8B19E292-5136-4546-8DA6-DB75F6B2AF94}" destId="{CFB48E5F-9E26-4BF6-B483-32A64C1A7E18}" srcOrd="0" destOrd="0" presId="urn:microsoft.com/office/officeart/2005/8/layout/list1"/>
    <dgm:cxn modelId="{F09DFF6E-5A0F-43DA-B38F-6CDD146EAF78}" srcId="{72E34B9F-459E-4A41-8BCC-1F036A9B413D}" destId="{46359BD6-3DC3-45F9-AB63-54B65ED606AE}" srcOrd="5" destOrd="0" parTransId="{8E6D0B0D-DCD7-41BE-A90B-45A092EA0C46}" sibTransId="{CA75EFC2-2A2D-419C-B355-C36517F5D54B}"/>
    <dgm:cxn modelId="{14429314-9B8C-4993-A41A-A6BA3537E06A}" type="presOf" srcId="{46359BD6-3DC3-45F9-AB63-54B65ED606AE}" destId="{5CE84F04-AC56-43A6-9535-6B5B5A2E30E4}" srcOrd="1" destOrd="0" presId="urn:microsoft.com/office/officeart/2005/8/layout/list1"/>
    <dgm:cxn modelId="{2692DEE0-D770-4267-A59E-879CD428496E}" srcId="{72E34B9F-459E-4A41-8BCC-1F036A9B413D}" destId="{E2444046-2DCB-4538-B53E-311A39E73A3B}" srcOrd="4" destOrd="0" parTransId="{3217972A-2A66-45B1-AD0F-E3A21BCED86F}" sibTransId="{D436154E-B25B-41E7-BA34-DD66DA764879}"/>
    <dgm:cxn modelId="{045FA61A-1F27-4701-A781-428201FDC6F6}" type="presOf" srcId="{E2444046-2DCB-4538-B53E-311A39E73A3B}" destId="{F17DFB1D-4C88-4069-AF13-1B0A158B322B}" srcOrd="1" destOrd="0" presId="urn:microsoft.com/office/officeart/2005/8/layout/list1"/>
    <dgm:cxn modelId="{7383E571-45DB-4547-8CC8-7CD4FFF60845}" type="presOf" srcId="{8B19E292-5136-4546-8DA6-DB75F6B2AF94}" destId="{F6A336E6-E9B4-4588-912C-C77CD5819525}" srcOrd="1" destOrd="0" presId="urn:microsoft.com/office/officeart/2005/8/layout/list1"/>
    <dgm:cxn modelId="{D4F494DD-DD78-4D94-BBDD-AAAF12FA7854}" type="presOf" srcId="{AF024FE2-E8CC-4D5B-8956-A3617990A0D2}" destId="{6AA7C779-F184-4A0B-8137-86AC5C261471}" srcOrd="0" destOrd="0" presId="urn:microsoft.com/office/officeart/2005/8/layout/list1"/>
    <dgm:cxn modelId="{BDD77E7B-FC1E-4AB9-BF6F-9AB4833656FB}" type="presOf" srcId="{46359BD6-3DC3-45F9-AB63-54B65ED606AE}" destId="{A5E348FB-3A0C-442F-8FCC-5691F9E66576}" srcOrd="0" destOrd="0" presId="urn:microsoft.com/office/officeart/2005/8/layout/list1"/>
    <dgm:cxn modelId="{16D36FE8-4451-473B-BBD0-C43D598FFE5B}" type="presOf" srcId="{AF731A64-E000-4B07-BC02-1913BBD71EC2}" destId="{CFF3C32F-60E4-4926-B0A0-72BC1D3D55F2}" srcOrd="1" destOrd="0" presId="urn:microsoft.com/office/officeart/2005/8/layout/list1"/>
    <dgm:cxn modelId="{EC18A48E-A5F9-4BEE-87A8-634BF39A73A4}" type="presParOf" srcId="{110E5E9F-F106-48BF-9A61-3ABD37BB61BB}" destId="{0C089C85-6F43-4D72-A055-7ED13AE7E429}" srcOrd="0" destOrd="0" presId="urn:microsoft.com/office/officeart/2005/8/layout/list1"/>
    <dgm:cxn modelId="{E1141BE1-CCAB-4289-B071-7E402665DD5C}" type="presParOf" srcId="{0C089C85-6F43-4D72-A055-7ED13AE7E429}" destId="{C282048B-23A0-46F3-93FB-36347DBF44F5}" srcOrd="0" destOrd="0" presId="urn:microsoft.com/office/officeart/2005/8/layout/list1"/>
    <dgm:cxn modelId="{12DBD4B6-E65A-451D-9F47-A3C504C948A8}" type="presParOf" srcId="{0C089C85-6F43-4D72-A055-7ED13AE7E429}" destId="{A843EA29-D8F3-422D-94B7-CA5944FD5439}" srcOrd="1" destOrd="0" presId="urn:microsoft.com/office/officeart/2005/8/layout/list1"/>
    <dgm:cxn modelId="{F1DD5E3C-A4D6-4D60-A08E-BFC61B9F32E9}" type="presParOf" srcId="{110E5E9F-F106-48BF-9A61-3ABD37BB61BB}" destId="{F67AFB2F-6EE3-4565-9C25-6F3A80110364}" srcOrd="1" destOrd="0" presId="urn:microsoft.com/office/officeart/2005/8/layout/list1"/>
    <dgm:cxn modelId="{A66C54D8-09DE-40F9-BF70-3B40448056B9}" type="presParOf" srcId="{110E5E9F-F106-48BF-9A61-3ABD37BB61BB}" destId="{60B321C4-0BCC-495A-BBB3-A61880000650}" srcOrd="2" destOrd="0" presId="urn:microsoft.com/office/officeart/2005/8/layout/list1"/>
    <dgm:cxn modelId="{5ADFA6FF-886D-43A2-9771-3231AB59414A}" type="presParOf" srcId="{110E5E9F-F106-48BF-9A61-3ABD37BB61BB}" destId="{593F1101-C311-42D8-9B78-B04FCE8CE932}" srcOrd="3" destOrd="0" presId="urn:microsoft.com/office/officeart/2005/8/layout/list1"/>
    <dgm:cxn modelId="{E843EBF6-E82D-491E-9E40-134B8F373F51}" type="presParOf" srcId="{110E5E9F-F106-48BF-9A61-3ABD37BB61BB}" destId="{ED78EE5E-19F7-400C-B74D-DE95205A8FD4}" srcOrd="4" destOrd="0" presId="urn:microsoft.com/office/officeart/2005/8/layout/list1"/>
    <dgm:cxn modelId="{8C0EBDE8-27A8-45F3-889F-30262C61E782}" type="presParOf" srcId="{ED78EE5E-19F7-400C-B74D-DE95205A8FD4}" destId="{EF1CF441-6533-480C-B9F0-E9F5415CBA53}" srcOrd="0" destOrd="0" presId="urn:microsoft.com/office/officeart/2005/8/layout/list1"/>
    <dgm:cxn modelId="{30A1893C-FFDB-4397-961D-13F4BD67311A}" type="presParOf" srcId="{ED78EE5E-19F7-400C-B74D-DE95205A8FD4}" destId="{CFF3C32F-60E4-4926-B0A0-72BC1D3D55F2}" srcOrd="1" destOrd="0" presId="urn:microsoft.com/office/officeart/2005/8/layout/list1"/>
    <dgm:cxn modelId="{F802359D-5D1A-4843-B877-CBA27A418819}" type="presParOf" srcId="{110E5E9F-F106-48BF-9A61-3ABD37BB61BB}" destId="{C0E43295-F525-45A4-AE8F-59943362223E}" srcOrd="5" destOrd="0" presId="urn:microsoft.com/office/officeart/2005/8/layout/list1"/>
    <dgm:cxn modelId="{8C79864C-D84E-40AD-AED1-07B2F35F3164}" type="presParOf" srcId="{110E5E9F-F106-48BF-9A61-3ABD37BB61BB}" destId="{5D68DE7E-DD0F-4D02-98E5-6DCF41F3FE38}" srcOrd="6" destOrd="0" presId="urn:microsoft.com/office/officeart/2005/8/layout/list1"/>
    <dgm:cxn modelId="{16A7A2CC-E9ED-4887-97DA-C86929184240}" type="presParOf" srcId="{110E5E9F-F106-48BF-9A61-3ABD37BB61BB}" destId="{14D8214E-58DD-4260-8D92-A19A71D94843}" srcOrd="7" destOrd="0" presId="urn:microsoft.com/office/officeart/2005/8/layout/list1"/>
    <dgm:cxn modelId="{2BD70512-8BC5-4994-B95B-6E1788E5E197}" type="presParOf" srcId="{110E5E9F-F106-48BF-9A61-3ABD37BB61BB}" destId="{9927C446-EC1B-4EE1-B432-2928016C56A2}" srcOrd="8" destOrd="0" presId="urn:microsoft.com/office/officeart/2005/8/layout/list1"/>
    <dgm:cxn modelId="{ADDCD0B5-FECD-42DB-B60E-E8B4C18CED40}" type="presParOf" srcId="{9927C446-EC1B-4EE1-B432-2928016C56A2}" destId="{6AA7C779-F184-4A0B-8137-86AC5C261471}" srcOrd="0" destOrd="0" presId="urn:microsoft.com/office/officeart/2005/8/layout/list1"/>
    <dgm:cxn modelId="{E70799A4-6D17-46CB-8CCE-A69A094A77C5}" type="presParOf" srcId="{9927C446-EC1B-4EE1-B432-2928016C56A2}" destId="{E5C89DA8-372A-458E-BC3F-C054876DA697}" srcOrd="1" destOrd="0" presId="urn:microsoft.com/office/officeart/2005/8/layout/list1"/>
    <dgm:cxn modelId="{EF392CE2-0F3B-4BE9-97E2-989E5414ED19}" type="presParOf" srcId="{110E5E9F-F106-48BF-9A61-3ABD37BB61BB}" destId="{FDCEA3ED-C3A5-40BA-B817-7B36DC3CC9F9}" srcOrd="9" destOrd="0" presId="urn:microsoft.com/office/officeart/2005/8/layout/list1"/>
    <dgm:cxn modelId="{6AD89C56-F31C-4338-A6F6-05DE86810E7D}" type="presParOf" srcId="{110E5E9F-F106-48BF-9A61-3ABD37BB61BB}" destId="{69FD7A85-B7F9-4D36-9A6F-4D05A4176FCA}" srcOrd="10" destOrd="0" presId="urn:microsoft.com/office/officeart/2005/8/layout/list1"/>
    <dgm:cxn modelId="{D50C65B7-A2AD-4EC9-98C8-E5F40AB8D218}" type="presParOf" srcId="{110E5E9F-F106-48BF-9A61-3ABD37BB61BB}" destId="{4A8A4748-60A8-4EE2-8955-04800CD20C47}" srcOrd="11" destOrd="0" presId="urn:microsoft.com/office/officeart/2005/8/layout/list1"/>
    <dgm:cxn modelId="{039AC8DB-1528-460A-A122-C2581D4C7389}" type="presParOf" srcId="{110E5E9F-F106-48BF-9A61-3ABD37BB61BB}" destId="{2873A5AD-B5A9-4994-A596-D90E36588742}" srcOrd="12" destOrd="0" presId="urn:microsoft.com/office/officeart/2005/8/layout/list1"/>
    <dgm:cxn modelId="{F55984AC-BFD8-464F-A9A9-8009151297B8}" type="presParOf" srcId="{2873A5AD-B5A9-4994-A596-D90E36588742}" destId="{CFB48E5F-9E26-4BF6-B483-32A64C1A7E18}" srcOrd="0" destOrd="0" presId="urn:microsoft.com/office/officeart/2005/8/layout/list1"/>
    <dgm:cxn modelId="{8D692F35-DA12-4E5A-9D95-9839AD065767}" type="presParOf" srcId="{2873A5AD-B5A9-4994-A596-D90E36588742}" destId="{F6A336E6-E9B4-4588-912C-C77CD5819525}" srcOrd="1" destOrd="0" presId="urn:microsoft.com/office/officeart/2005/8/layout/list1"/>
    <dgm:cxn modelId="{B81AC534-AD3E-44B5-9FA3-1E386DDC8E78}" type="presParOf" srcId="{110E5E9F-F106-48BF-9A61-3ABD37BB61BB}" destId="{01CD22F2-A30C-4013-8F3A-DB9D2DD95BDA}" srcOrd="13" destOrd="0" presId="urn:microsoft.com/office/officeart/2005/8/layout/list1"/>
    <dgm:cxn modelId="{F4A257B9-B684-4D4B-9AC2-02B5F61122B1}" type="presParOf" srcId="{110E5E9F-F106-48BF-9A61-3ABD37BB61BB}" destId="{DCFB9CC9-C1E0-4546-B1EC-183668EB593E}" srcOrd="14" destOrd="0" presId="urn:microsoft.com/office/officeart/2005/8/layout/list1"/>
    <dgm:cxn modelId="{4E3F90CE-3B7D-4FEA-9A00-410D6C33D548}" type="presParOf" srcId="{110E5E9F-F106-48BF-9A61-3ABD37BB61BB}" destId="{9CFA646C-7867-411B-A01C-522B594930F7}" srcOrd="15" destOrd="0" presId="urn:microsoft.com/office/officeart/2005/8/layout/list1"/>
    <dgm:cxn modelId="{E22C36F0-3328-4754-A64B-F863EF744684}" type="presParOf" srcId="{110E5E9F-F106-48BF-9A61-3ABD37BB61BB}" destId="{1F7D04CA-FE41-4494-A591-3F975C8E8B93}" srcOrd="16" destOrd="0" presId="urn:microsoft.com/office/officeart/2005/8/layout/list1"/>
    <dgm:cxn modelId="{F3EAC304-BF38-4799-BBB7-0C61DBB96C6A}" type="presParOf" srcId="{1F7D04CA-FE41-4494-A591-3F975C8E8B93}" destId="{1B3C766E-EF3F-4F29-A724-BB0FC9F9E3C0}" srcOrd="0" destOrd="0" presId="urn:microsoft.com/office/officeart/2005/8/layout/list1"/>
    <dgm:cxn modelId="{18DEDC93-149C-4E0A-A79E-9D79DC18E42A}" type="presParOf" srcId="{1F7D04CA-FE41-4494-A591-3F975C8E8B93}" destId="{F17DFB1D-4C88-4069-AF13-1B0A158B322B}" srcOrd="1" destOrd="0" presId="urn:microsoft.com/office/officeart/2005/8/layout/list1"/>
    <dgm:cxn modelId="{ADCD9A90-609E-4DEB-9900-F5ACC0F52B0C}" type="presParOf" srcId="{110E5E9F-F106-48BF-9A61-3ABD37BB61BB}" destId="{E00E85DE-8430-48A6-B060-5ECF8D390C39}" srcOrd="17" destOrd="0" presId="urn:microsoft.com/office/officeart/2005/8/layout/list1"/>
    <dgm:cxn modelId="{43997DA6-77AB-4F61-8194-F3E15F8460C3}" type="presParOf" srcId="{110E5E9F-F106-48BF-9A61-3ABD37BB61BB}" destId="{442A1610-AC68-43DD-80D0-FE28F36E9283}" srcOrd="18" destOrd="0" presId="urn:microsoft.com/office/officeart/2005/8/layout/list1"/>
    <dgm:cxn modelId="{A536689D-E872-447F-8886-EAA4A6ADBE78}" type="presParOf" srcId="{110E5E9F-F106-48BF-9A61-3ABD37BB61BB}" destId="{8B779DFF-8D32-445E-B649-69967EA5208C}" srcOrd="19" destOrd="0" presId="urn:microsoft.com/office/officeart/2005/8/layout/list1"/>
    <dgm:cxn modelId="{7DAAB4FC-2017-4AE2-8E89-6C1773BE23D1}" type="presParOf" srcId="{110E5E9F-F106-48BF-9A61-3ABD37BB61BB}" destId="{46F9B1D8-D13F-4F6B-AD25-14D743EAA091}" srcOrd="20" destOrd="0" presId="urn:microsoft.com/office/officeart/2005/8/layout/list1"/>
    <dgm:cxn modelId="{C17B31BB-A69F-480C-B83D-DF2CB6C5E3F5}" type="presParOf" srcId="{46F9B1D8-D13F-4F6B-AD25-14D743EAA091}" destId="{A5E348FB-3A0C-442F-8FCC-5691F9E66576}" srcOrd="0" destOrd="0" presId="urn:microsoft.com/office/officeart/2005/8/layout/list1"/>
    <dgm:cxn modelId="{1AA4C8E2-8CF1-4533-8BDC-1FA088611330}" type="presParOf" srcId="{46F9B1D8-D13F-4F6B-AD25-14D743EAA091}" destId="{5CE84F04-AC56-43A6-9535-6B5B5A2E30E4}" srcOrd="1" destOrd="0" presId="urn:microsoft.com/office/officeart/2005/8/layout/list1"/>
    <dgm:cxn modelId="{A18B1CC2-FCAA-4395-BCCB-4F5BF64E1742}" type="presParOf" srcId="{110E5E9F-F106-48BF-9A61-3ABD37BB61BB}" destId="{D7A04660-6E70-4D83-ADCB-B050B9AD2EB1}" srcOrd="21" destOrd="0" presId="urn:microsoft.com/office/officeart/2005/8/layout/list1"/>
    <dgm:cxn modelId="{5B940D7F-5EC3-46F6-81EA-A3FB10A647EC}" type="presParOf" srcId="{110E5E9F-F106-48BF-9A61-3ABD37BB61BB}" destId="{EC9C2FB4-5DDF-417B-AA1F-2DC4B5FB622A}"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AD5A12-7BC2-4614-A476-450C838B00F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BO"/>
        </a:p>
      </dgm:t>
    </dgm:pt>
    <dgm:pt modelId="{50902004-D2A6-4E78-86CD-4F80D3F07F64}">
      <dgm:prSet phldrT="[Texto]" custT="1"/>
      <dgm:spPr/>
      <dgm:t>
        <a:bodyPr/>
        <a:lstStyle/>
        <a:p>
          <a:r>
            <a:rPr lang="es-BO" sz="2200" b="1" dirty="0" smtClean="0">
              <a:latin typeface="MV Boli" pitchFamily="2" charset="0"/>
              <a:cs typeface="MV Boli" pitchFamily="2" charset="0"/>
            </a:rPr>
            <a:t>Contratación Menor </a:t>
          </a:r>
          <a:endParaRPr lang="es-BO" sz="2200" b="1" dirty="0">
            <a:latin typeface="MV Boli" pitchFamily="2" charset="0"/>
            <a:cs typeface="MV Boli" pitchFamily="2" charset="0"/>
          </a:endParaRPr>
        </a:p>
      </dgm:t>
    </dgm:pt>
    <dgm:pt modelId="{88280068-D892-428D-85A6-097344CAC42C}" type="parTrans" cxnId="{32395909-50C3-4CB2-A068-F475D4225FD3}">
      <dgm:prSet/>
      <dgm:spPr/>
      <dgm:t>
        <a:bodyPr/>
        <a:lstStyle/>
        <a:p>
          <a:endParaRPr lang="es-BO" sz="2000" b="1">
            <a:latin typeface="MV Boli" pitchFamily="2" charset="0"/>
            <a:cs typeface="MV Boli" pitchFamily="2" charset="0"/>
          </a:endParaRPr>
        </a:p>
      </dgm:t>
    </dgm:pt>
    <dgm:pt modelId="{D1BEDD0E-F447-4C71-B0DB-0750C2FD9F7C}" type="sibTrans" cxnId="{32395909-50C3-4CB2-A068-F475D4225FD3}">
      <dgm:prSet/>
      <dgm:spPr/>
      <dgm:t>
        <a:bodyPr/>
        <a:lstStyle/>
        <a:p>
          <a:endParaRPr lang="es-BO" sz="2000" b="1">
            <a:latin typeface="MV Boli" pitchFamily="2" charset="0"/>
            <a:cs typeface="MV Boli" pitchFamily="2" charset="0"/>
          </a:endParaRPr>
        </a:p>
      </dgm:t>
    </dgm:pt>
    <dgm:pt modelId="{17D8DE9F-379D-45A5-A9BC-DF58B592E935}">
      <dgm:prSet phldrT="[Texto]" custT="1"/>
      <dgm:spPr/>
      <dgm:t>
        <a:bodyPr/>
        <a:lstStyle/>
        <a:p>
          <a:r>
            <a:rPr lang="es-ES" sz="2000" b="1" dirty="0" smtClean="0">
              <a:latin typeface="MV Boli" pitchFamily="2" charset="0"/>
              <a:cs typeface="MV Boli" pitchFamily="2" charset="0"/>
            </a:rPr>
            <a:t>De Bs1.- hasta Bs50.000.-</a:t>
          </a:r>
          <a:endParaRPr lang="es-BO" sz="2000" b="1" dirty="0">
            <a:latin typeface="MV Boli" pitchFamily="2" charset="0"/>
            <a:cs typeface="MV Boli" pitchFamily="2" charset="0"/>
          </a:endParaRPr>
        </a:p>
      </dgm:t>
    </dgm:pt>
    <dgm:pt modelId="{025B5A16-C82C-46DC-B5B4-670A8B0129C5}" type="parTrans" cxnId="{965038FE-BE21-4237-9762-1130847A310F}">
      <dgm:prSet/>
      <dgm:spPr/>
      <dgm:t>
        <a:bodyPr/>
        <a:lstStyle/>
        <a:p>
          <a:endParaRPr lang="es-BO" sz="2000" b="1">
            <a:latin typeface="MV Boli" pitchFamily="2" charset="0"/>
            <a:cs typeface="MV Boli" pitchFamily="2" charset="0"/>
          </a:endParaRPr>
        </a:p>
      </dgm:t>
    </dgm:pt>
    <dgm:pt modelId="{3E6FE676-FCEF-4DA5-ADF5-3E640198A305}" type="sibTrans" cxnId="{965038FE-BE21-4237-9762-1130847A310F}">
      <dgm:prSet/>
      <dgm:spPr/>
      <dgm:t>
        <a:bodyPr/>
        <a:lstStyle/>
        <a:p>
          <a:endParaRPr lang="es-BO" sz="2000" b="1">
            <a:latin typeface="MV Boli" pitchFamily="2" charset="0"/>
            <a:cs typeface="MV Boli" pitchFamily="2" charset="0"/>
          </a:endParaRPr>
        </a:p>
      </dgm:t>
    </dgm:pt>
    <dgm:pt modelId="{A7849C49-C5C4-4818-9A45-21D806CAE417}">
      <dgm:prSet phldrT="[Texto]" custT="1"/>
      <dgm:spPr/>
      <dgm:t>
        <a:bodyPr/>
        <a:lstStyle/>
        <a:p>
          <a:r>
            <a:rPr lang="es-BO" sz="2200" b="1" dirty="0" smtClean="0">
              <a:latin typeface="MV Boli" pitchFamily="2" charset="0"/>
              <a:cs typeface="MV Boli" pitchFamily="2" charset="0"/>
            </a:rPr>
            <a:t>A N P E</a:t>
          </a:r>
          <a:endParaRPr lang="es-BO" sz="2200" b="1" dirty="0">
            <a:latin typeface="MV Boli" pitchFamily="2" charset="0"/>
            <a:cs typeface="MV Boli" pitchFamily="2" charset="0"/>
          </a:endParaRPr>
        </a:p>
      </dgm:t>
    </dgm:pt>
    <dgm:pt modelId="{876244CE-4744-4E37-A5C9-BB73D32055CE}" type="parTrans" cxnId="{8659DEBE-389A-4961-AD5A-DEC06FB720B3}">
      <dgm:prSet/>
      <dgm:spPr/>
      <dgm:t>
        <a:bodyPr/>
        <a:lstStyle/>
        <a:p>
          <a:endParaRPr lang="es-BO" sz="2000" b="1">
            <a:latin typeface="MV Boli" pitchFamily="2" charset="0"/>
            <a:cs typeface="MV Boli" pitchFamily="2" charset="0"/>
          </a:endParaRPr>
        </a:p>
      </dgm:t>
    </dgm:pt>
    <dgm:pt modelId="{FF2764CA-A71F-4287-99E6-254B8CCAABC5}" type="sibTrans" cxnId="{8659DEBE-389A-4961-AD5A-DEC06FB720B3}">
      <dgm:prSet/>
      <dgm:spPr/>
      <dgm:t>
        <a:bodyPr/>
        <a:lstStyle/>
        <a:p>
          <a:endParaRPr lang="es-BO" sz="2000" b="1">
            <a:latin typeface="MV Boli" pitchFamily="2" charset="0"/>
            <a:cs typeface="MV Boli" pitchFamily="2" charset="0"/>
          </a:endParaRPr>
        </a:p>
      </dgm:t>
    </dgm:pt>
    <dgm:pt modelId="{A00F787B-3B77-4A6E-8FE4-63823C5E847E}">
      <dgm:prSet phldrT="[Texto]" custT="1"/>
      <dgm:spPr/>
      <dgm:t>
        <a:bodyPr/>
        <a:lstStyle/>
        <a:p>
          <a:r>
            <a:rPr lang="es-ES" sz="2000" b="1" dirty="0" smtClean="0">
              <a:latin typeface="MV Boli" pitchFamily="2" charset="0"/>
              <a:cs typeface="MV Boli" pitchFamily="2" charset="0"/>
            </a:rPr>
            <a:t>Mayor a Bs50.000.- hasta Bs1.000.000</a:t>
          </a:r>
          <a:endParaRPr lang="es-BO" sz="2000" b="1" dirty="0">
            <a:latin typeface="MV Boli" pitchFamily="2" charset="0"/>
            <a:cs typeface="MV Boli" pitchFamily="2" charset="0"/>
          </a:endParaRPr>
        </a:p>
      </dgm:t>
    </dgm:pt>
    <dgm:pt modelId="{47258458-494A-4ACC-A8FE-6A08A770850B}" type="parTrans" cxnId="{391D731F-F19C-41DB-8CA3-558C5C1B6B93}">
      <dgm:prSet/>
      <dgm:spPr/>
      <dgm:t>
        <a:bodyPr/>
        <a:lstStyle/>
        <a:p>
          <a:endParaRPr lang="es-BO" sz="2000" b="1">
            <a:latin typeface="MV Boli" pitchFamily="2" charset="0"/>
            <a:cs typeface="MV Boli" pitchFamily="2" charset="0"/>
          </a:endParaRPr>
        </a:p>
      </dgm:t>
    </dgm:pt>
    <dgm:pt modelId="{8C5CC8D1-1E06-40DB-AA49-E3BEB739E0F3}" type="sibTrans" cxnId="{391D731F-F19C-41DB-8CA3-558C5C1B6B93}">
      <dgm:prSet/>
      <dgm:spPr/>
      <dgm:t>
        <a:bodyPr/>
        <a:lstStyle/>
        <a:p>
          <a:endParaRPr lang="es-BO" sz="2000" b="1">
            <a:latin typeface="MV Boli" pitchFamily="2" charset="0"/>
            <a:cs typeface="MV Boli" pitchFamily="2" charset="0"/>
          </a:endParaRPr>
        </a:p>
      </dgm:t>
    </dgm:pt>
    <dgm:pt modelId="{952A9F29-7C94-444B-B492-5FF98BF8371D}">
      <dgm:prSet phldrT="[Texto]" custT="1"/>
      <dgm:spPr/>
      <dgm:t>
        <a:bodyPr/>
        <a:lstStyle/>
        <a:p>
          <a:r>
            <a:rPr lang="es-BO" sz="2200" b="1" dirty="0" smtClean="0">
              <a:latin typeface="MV Boli" pitchFamily="2" charset="0"/>
              <a:cs typeface="MV Boli" pitchFamily="2" charset="0"/>
            </a:rPr>
            <a:t>Licitación Pública</a:t>
          </a:r>
          <a:endParaRPr lang="es-BO" sz="2200" b="1" dirty="0">
            <a:latin typeface="MV Boli" pitchFamily="2" charset="0"/>
            <a:cs typeface="MV Boli" pitchFamily="2" charset="0"/>
          </a:endParaRPr>
        </a:p>
      </dgm:t>
    </dgm:pt>
    <dgm:pt modelId="{79BF1CF9-AC4A-41C9-B8BB-445973DC7113}" type="parTrans" cxnId="{E732BF64-BE8F-46CC-80F8-CCC68A489701}">
      <dgm:prSet/>
      <dgm:spPr/>
      <dgm:t>
        <a:bodyPr/>
        <a:lstStyle/>
        <a:p>
          <a:endParaRPr lang="es-BO" sz="2000" b="1">
            <a:latin typeface="MV Boli" pitchFamily="2" charset="0"/>
            <a:cs typeface="MV Boli" pitchFamily="2" charset="0"/>
          </a:endParaRPr>
        </a:p>
      </dgm:t>
    </dgm:pt>
    <dgm:pt modelId="{BE92806B-6444-4E60-B311-76964878F497}" type="sibTrans" cxnId="{E732BF64-BE8F-46CC-80F8-CCC68A489701}">
      <dgm:prSet/>
      <dgm:spPr/>
      <dgm:t>
        <a:bodyPr/>
        <a:lstStyle/>
        <a:p>
          <a:endParaRPr lang="es-BO" sz="2000" b="1">
            <a:latin typeface="MV Boli" pitchFamily="2" charset="0"/>
            <a:cs typeface="MV Boli" pitchFamily="2" charset="0"/>
          </a:endParaRPr>
        </a:p>
      </dgm:t>
    </dgm:pt>
    <dgm:pt modelId="{AF9AE3B1-A0D6-4E05-A23E-9D54DD1CB1C6}">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2000" b="1" dirty="0" smtClean="0">
              <a:latin typeface="MV Boli" pitchFamily="2" charset="0"/>
              <a:cs typeface="MV Boli" pitchFamily="2" charset="0"/>
            </a:rPr>
            <a:t>Sin límite de monto</a:t>
          </a:r>
          <a:endParaRPr lang="es-BO" sz="2000" b="1" dirty="0">
            <a:latin typeface="MV Boli" pitchFamily="2" charset="0"/>
            <a:cs typeface="MV Boli" pitchFamily="2" charset="0"/>
          </a:endParaRPr>
        </a:p>
      </dgm:t>
    </dgm:pt>
    <dgm:pt modelId="{9FDFC5FB-B50B-475F-BE76-6963B5010847}" type="parTrans" cxnId="{7FF4D376-5567-4CF2-A9BA-B8FBA136E3E1}">
      <dgm:prSet/>
      <dgm:spPr/>
      <dgm:t>
        <a:bodyPr/>
        <a:lstStyle/>
        <a:p>
          <a:endParaRPr lang="es-BO" sz="2000" b="1">
            <a:latin typeface="MV Boli" pitchFamily="2" charset="0"/>
            <a:cs typeface="MV Boli" pitchFamily="2" charset="0"/>
          </a:endParaRPr>
        </a:p>
      </dgm:t>
    </dgm:pt>
    <dgm:pt modelId="{C5D28507-5E14-432F-8363-0E658984EFBA}" type="sibTrans" cxnId="{7FF4D376-5567-4CF2-A9BA-B8FBA136E3E1}">
      <dgm:prSet/>
      <dgm:spPr/>
      <dgm:t>
        <a:bodyPr/>
        <a:lstStyle/>
        <a:p>
          <a:endParaRPr lang="es-BO" sz="2000" b="1">
            <a:latin typeface="MV Boli" pitchFamily="2" charset="0"/>
            <a:cs typeface="MV Boli" pitchFamily="2" charset="0"/>
          </a:endParaRPr>
        </a:p>
      </dgm:t>
    </dgm:pt>
    <dgm:pt modelId="{17436C99-9458-4B98-9246-B5D58883CE5C}">
      <dgm:prSet phldrT="[Texto]" custT="1"/>
      <dgm:spPr/>
      <dgm:t>
        <a:bodyPr/>
        <a:lstStyle/>
        <a:p>
          <a:r>
            <a:rPr lang="es-BO" sz="2200" b="1" dirty="0" smtClean="0">
              <a:latin typeface="MV Boli" pitchFamily="2" charset="0"/>
              <a:cs typeface="MV Boli" pitchFamily="2" charset="0"/>
            </a:rPr>
            <a:t>Contratación por Emergencia</a:t>
          </a:r>
          <a:endParaRPr lang="es-BO" sz="2200" b="1" dirty="0">
            <a:latin typeface="MV Boli" pitchFamily="2" charset="0"/>
            <a:cs typeface="MV Boli" pitchFamily="2" charset="0"/>
          </a:endParaRPr>
        </a:p>
      </dgm:t>
    </dgm:pt>
    <dgm:pt modelId="{88AFAA27-EE41-44DB-9761-5D1983599DBB}" type="parTrans" cxnId="{00973812-DCAA-4029-B30B-EE7FF00D5AA1}">
      <dgm:prSet/>
      <dgm:spPr/>
      <dgm:t>
        <a:bodyPr/>
        <a:lstStyle/>
        <a:p>
          <a:endParaRPr lang="es-BO" sz="2000" b="1">
            <a:latin typeface="MV Boli" pitchFamily="2" charset="0"/>
            <a:cs typeface="MV Boli" pitchFamily="2" charset="0"/>
          </a:endParaRPr>
        </a:p>
      </dgm:t>
    </dgm:pt>
    <dgm:pt modelId="{7BAAA07E-7628-46B9-9B43-7058F11CE953}" type="sibTrans" cxnId="{00973812-DCAA-4029-B30B-EE7FF00D5AA1}">
      <dgm:prSet/>
      <dgm:spPr/>
      <dgm:t>
        <a:bodyPr/>
        <a:lstStyle/>
        <a:p>
          <a:endParaRPr lang="es-BO" sz="2000" b="1">
            <a:latin typeface="MV Boli" pitchFamily="2" charset="0"/>
            <a:cs typeface="MV Boli" pitchFamily="2" charset="0"/>
          </a:endParaRPr>
        </a:p>
      </dgm:t>
    </dgm:pt>
    <dgm:pt modelId="{25366AEC-47E5-4E42-AE69-79EF1384FA47}">
      <dgm:prSet phldrT="[Texto]" custT="1"/>
      <dgm:spPr/>
      <dgm:t>
        <a:bodyPr/>
        <a:lstStyle/>
        <a:p>
          <a:r>
            <a:rPr lang="es-BO" sz="2200" b="1" dirty="0" smtClean="0">
              <a:latin typeface="MV Boli" pitchFamily="2" charset="0"/>
              <a:cs typeface="MV Boli" pitchFamily="2" charset="0"/>
            </a:rPr>
            <a:t>Contratación Directa</a:t>
          </a:r>
          <a:endParaRPr lang="es-BO" sz="2200" b="1" dirty="0">
            <a:latin typeface="MV Boli" pitchFamily="2" charset="0"/>
            <a:cs typeface="MV Boli" pitchFamily="2" charset="0"/>
          </a:endParaRPr>
        </a:p>
      </dgm:t>
    </dgm:pt>
    <dgm:pt modelId="{33DAEDC3-E664-446C-BD97-0B45FF696EA1}" type="parTrans" cxnId="{88ECAFB3-7146-4B8F-A3DB-783D992962ED}">
      <dgm:prSet/>
      <dgm:spPr/>
      <dgm:t>
        <a:bodyPr/>
        <a:lstStyle/>
        <a:p>
          <a:endParaRPr lang="es-BO" sz="2000" b="1">
            <a:latin typeface="MV Boli" pitchFamily="2" charset="0"/>
            <a:cs typeface="MV Boli" pitchFamily="2" charset="0"/>
          </a:endParaRPr>
        </a:p>
      </dgm:t>
    </dgm:pt>
    <dgm:pt modelId="{92601AA0-35B4-4D94-8C51-3F898DB0EC53}" type="sibTrans" cxnId="{88ECAFB3-7146-4B8F-A3DB-783D992962ED}">
      <dgm:prSet/>
      <dgm:spPr/>
      <dgm:t>
        <a:bodyPr/>
        <a:lstStyle/>
        <a:p>
          <a:endParaRPr lang="es-BO" sz="2000" b="1">
            <a:latin typeface="MV Boli" pitchFamily="2" charset="0"/>
            <a:cs typeface="MV Boli" pitchFamily="2" charset="0"/>
          </a:endParaRPr>
        </a:p>
      </dgm:t>
    </dgm:pt>
    <dgm:pt modelId="{20E978E7-7216-4240-9E72-84EA06968C5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2000" b="1" dirty="0" smtClean="0">
              <a:latin typeface="MV Boli" pitchFamily="2" charset="0"/>
              <a:cs typeface="MV Boli" pitchFamily="2" charset="0"/>
            </a:rPr>
            <a:t>Mayor a Bs1.000.000.-  </a:t>
          </a:r>
          <a:endParaRPr lang="es-BO" sz="2000" b="1" dirty="0">
            <a:latin typeface="MV Boli" pitchFamily="2" charset="0"/>
            <a:cs typeface="MV Boli" pitchFamily="2" charset="0"/>
          </a:endParaRPr>
        </a:p>
      </dgm:t>
    </dgm:pt>
    <dgm:pt modelId="{0A86188B-9B14-42F5-AA4D-1F7224F2FE92}" type="parTrans" cxnId="{2DD7ACCF-D896-4C10-BC6D-F6BF4A973791}">
      <dgm:prSet/>
      <dgm:spPr/>
      <dgm:t>
        <a:bodyPr/>
        <a:lstStyle/>
        <a:p>
          <a:endParaRPr lang="es-BO" sz="2000" b="1">
            <a:latin typeface="MV Boli" pitchFamily="2" charset="0"/>
            <a:cs typeface="MV Boli" pitchFamily="2" charset="0"/>
          </a:endParaRPr>
        </a:p>
      </dgm:t>
    </dgm:pt>
    <dgm:pt modelId="{F46A60B0-63FC-4893-81EB-3BAE12BF71A8}" type="sibTrans" cxnId="{2DD7ACCF-D896-4C10-BC6D-F6BF4A973791}">
      <dgm:prSet/>
      <dgm:spPr/>
      <dgm:t>
        <a:bodyPr/>
        <a:lstStyle/>
        <a:p>
          <a:endParaRPr lang="es-BO" sz="2000" b="1">
            <a:latin typeface="MV Boli" pitchFamily="2" charset="0"/>
            <a:cs typeface="MV Boli" pitchFamily="2" charset="0"/>
          </a:endParaRPr>
        </a:p>
      </dgm:t>
    </dgm:pt>
    <dgm:pt modelId="{03B1E400-73DA-44EC-A80A-0DE6FE45FBA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2000" b="1" dirty="0" smtClean="0">
              <a:latin typeface="MV Boli" pitchFamily="2" charset="0"/>
              <a:cs typeface="MV Boli" pitchFamily="2" charset="0"/>
            </a:rPr>
            <a:t>Sin límite de monto</a:t>
          </a:r>
          <a:endParaRPr lang="es-BO" sz="2000" b="1" dirty="0">
            <a:latin typeface="MV Boli" pitchFamily="2" charset="0"/>
            <a:cs typeface="MV Boli" pitchFamily="2" charset="0"/>
          </a:endParaRPr>
        </a:p>
      </dgm:t>
    </dgm:pt>
    <dgm:pt modelId="{9E41727A-3096-43B1-968F-6E1A07056026}" type="parTrans" cxnId="{04716FD6-D79B-42CE-9BE1-E68E5A6D80BA}">
      <dgm:prSet/>
      <dgm:spPr/>
      <dgm:t>
        <a:bodyPr/>
        <a:lstStyle/>
        <a:p>
          <a:endParaRPr lang="es-BO" sz="2000" b="1">
            <a:latin typeface="MV Boli" pitchFamily="2" charset="0"/>
            <a:cs typeface="MV Boli" pitchFamily="2" charset="0"/>
          </a:endParaRPr>
        </a:p>
      </dgm:t>
    </dgm:pt>
    <dgm:pt modelId="{503CAE70-AE64-4890-B58E-48F582C1527C}" type="sibTrans" cxnId="{04716FD6-D79B-42CE-9BE1-E68E5A6D80BA}">
      <dgm:prSet/>
      <dgm:spPr/>
      <dgm:t>
        <a:bodyPr/>
        <a:lstStyle/>
        <a:p>
          <a:endParaRPr lang="es-BO" sz="2000" b="1">
            <a:latin typeface="MV Boli" pitchFamily="2" charset="0"/>
            <a:cs typeface="MV Boli" pitchFamily="2" charset="0"/>
          </a:endParaRPr>
        </a:p>
      </dgm:t>
    </dgm:pt>
    <dgm:pt modelId="{BAD5E7A2-A0A0-49AC-AD5D-8213930F5167}">
      <dgm:prSet phldrT="[Texto]" custT="1"/>
      <dgm:spPr/>
      <dgm:t>
        <a:bodyPr/>
        <a:lstStyle/>
        <a:p>
          <a:r>
            <a:rPr lang="es-BO" sz="2200" b="1" dirty="0" smtClean="0">
              <a:latin typeface="MV Boli" pitchFamily="2" charset="0"/>
              <a:cs typeface="MV Boli" pitchFamily="2" charset="0"/>
            </a:rPr>
            <a:t>Contratación por    Excepción</a:t>
          </a:r>
          <a:endParaRPr lang="es-BO" sz="2200" b="1" dirty="0">
            <a:latin typeface="MV Boli" pitchFamily="2" charset="0"/>
            <a:cs typeface="MV Boli" pitchFamily="2" charset="0"/>
          </a:endParaRPr>
        </a:p>
      </dgm:t>
    </dgm:pt>
    <dgm:pt modelId="{34825AAE-C018-4BB8-99A0-5F3C9010C442}" type="parTrans" cxnId="{6F55CDEF-2E3C-4CD3-8E8B-3EC028C3449F}">
      <dgm:prSet/>
      <dgm:spPr/>
      <dgm:t>
        <a:bodyPr/>
        <a:lstStyle/>
        <a:p>
          <a:endParaRPr lang="es-BO" sz="2000" b="1">
            <a:latin typeface="MV Boli" pitchFamily="2" charset="0"/>
            <a:cs typeface="MV Boli" pitchFamily="2" charset="0"/>
          </a:endParaRPr>
        </a:p>
      </dgm:t>
    </dgm:pt>
    <dgm:pt modelId="{BDE93126-315C-4BA7-92AC-1A018725C808}" type="sibTrans" cxnId="{6F55CDEF-2E3C-4CD3-8E8B-3EC028C3449F}">
      <dgm:prSet/>
      <dgm:spPr/>
      <dgm:t>
        <a:bodyPr/>
        <a:lstStyle/>
        <a:p>
          <a:endParaRPr lang="es-BO" sz="2000" b="1">
            <a:latin typeface="MV Boli" pitchFamily="2" charset="0"/>
            <a:cs typeface="MV Boli" pitchFamily="2" charset="0"/>
          </a:endParaRPr>
        </a:p>
      </dgm:t>
    </dgm:pt>
    <dgm:pt modelId="{DC334D0A-1C30-4057-8A96-30608B8E053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2000" b="1" dirty="0" smtClean="0">
              <a:latin typeface="MV Boli" pitchFamily="2" charset="0"/>
              <a:cs typeface="MV Boli" pitchFamily="2" charset="0"/>
            </a:rPr>
            <a:t>Sin límite de monto</a:t>
          </a:r>
          <a:endParaRPr lang="es-BO" sz="2000" b="1" dirty="0">
            <a:latin typeface="MV Boli" pitchFamily="2" charset="0"/>
            <a:cs typeface="MV Boli" pitchFamily="2" charset="0"/>
          </a:endParaRPr>
        </a:p>
      </dgm:t>
    </dgm:pt>
    <dgm:pt modelId="{BC307B33-72BE-4AB4-A299-DEBE8EC92EE8}" type="parTrans" cxnId="{56C91067-F093-4B26-9E20-D48F1D0B0FCA}">
      <dgm:prSet/>
      <dgm:spPr/>
      <dgm:t>
        <a:bodyPr/>
        <a:lstStyle/>
        <a:p>
          <a:endParaRPr lang="es-BO" sz="2000" b="1">
            <a:latin typeface="MV Boli" pitchFamily="2" charset="0"/>
            <a:cs typeface="MV Boli" pitchFamily="2" charset="0"/>
          </a:endParaRPr>
        </a:p>
      </dgm:t>
    </dgm:pt>
    <dgm:pt modelId="{479B2A17-D9A7-41B5-B1D2-C174E860C519}" type="sibTrans" cxnId="{56C91067-F093-4B26-9E20-D48F1D0B0FCA}">
      <dgm:prSet/>
      <dgm:spPr/>
      <dgm:t>
        <a:bodyPr/>
        <a:lstStyle/>
        <a:p>
          <a:endParaRPr lang="es-BO" sz="2000" b="1">
            <a:latin typeface="MV Boli" pitchFamily="2" charset="0"/>
            <a:cs typeface="MV Boli" pitchFamily="2" charset="0"/>
          </a:endParaRPr>
        </a:p>
      </dgm:t>
    </dgm:pt>
    <dgm:pt modelId="{37F04F72-A54F-4AE7-B3A5-FD0B244DE13E}" type="pres">
      <dgm:prSet presAssocID="{D3AD5A12-7BC2-4614-A476-450C838B00FA}" presName="Name0" presStyleCnt="0">
        <dgm:presLayoutVars>
          <dgm:dir/>
          <dgm:animLvl val="lvl"/>
          <dgm:resizeHandles val="exact"/>
        </dgm:presLayoutVars>
      </dgm:prSet>
      <dgm:spPr/>
      <dgm:t>
        <a:bodyPr/>
        <a:lstStyle/>
        <a:p>
          <a:endParaRPr lang="es-BO"/>
        </a:p>
      </dgm:t>
    </dgm:pt>
    <dgm:pt modelId="{E840BF97-4255-4A1A-B9DB-56DBF6606AAE}" type="pres">
      <dgm:prSet presAssocID="{50902004-D2A6-4E78-86CD-4F80D3F07F64}" presName="linNode" presStyleCnt="0"/>
      <dgm:spPr/>
    </dgm:pt>
    <dgm:pt modelId="{F6183DA6-EDF4-44FD-94FE-7694A5F31526}" type="pres">
      <dgm:prSet presAssocID="{50902004-D2A6-4E78-86CD-4F80D3F07F64}" presName="parentText" presStyleLbl="node1" presStyleIdx="0" presStyleCnt="6" custScaleX="121550">
        <dgm:presLayoutVars>
          <dgm:chMax val="1"/>
          <dgm:bulletEnabled val="1"/>
        </dgm:presLayoutVars>
      </dgm:prSet>
      <dgm:spPr/>
      <dgm:t>
        <a:bodyPr/>
        <a:lstStyle/>
        <a:p>
          <a:endParaRPr lang="es-BO"/>
        </a:p>
      </dgm:t>
    </dgm:pt>
    <dgm:pt modelId="{A3CE416B-179F-498A-9AB4-46F3D9C61A7E}" type="pres">
      <dgm:prSet presAssocID="{50902004-D2A6-4E78-86CD-4F80D3F07F64}" presName="descendantText" presStyleLbl="alignAccFollowNode1" presStyleIdx="0" presStyleCnt="6">
        <dgm:presLayoutVars>
          <dgm:bulletEnabled val="1"/>
        </dgm:presLayoutVars>
      </dgm:prSet>
      <dgm:spPr/>
      <dgm:t>
        <a:bodyPr/>
        <a:lstStyle/>
        <a:p>
          <a:endParaRPr lang="es-BO"/>
        </a:p>
      </dgm:t>
    </dgm:pt>
    <dgm:pt modelId="{C0EDF823-6C47-4DC0-8D3B-8FF8A8F7F29A}" type="pres">
      <dgm:prSet presAssocID="{D1BEDD0E-F447-4C71-B0DB-0750C2FD9F7C}" presName="sp" presStyleCnt="0"/>
      <dgm:spPr/>
    </dgm:pt>
    <dgm:pt modelId="{5F1CEDF7-ACDB-4DC9-BF3A-D68F8E076F93}" type="pres">
      <dgm:prSet presAssocID="{A7849C49-C5C4-4818-9A45-21D806CAE417}" presName="linNode" presStyleCnt="0"/>
      <dgm:spPr/>
    </dgm:pt>
    <dgm:pt modelId="{BD8AEEF0-5DC0-449A-9B8F-6C991FAE1F8A}" type="pres">
      <dgm:prSet presAssocID="{A7849C49-C5C4-4818-9A45-21D806CAE417}" presName="parentText" presStyleLbl="node1" presStyleIdx="1" presStyleCnt="6" custScaleX="121550">
        <dgm:presLayoutVars>
          <dgm:chMax val="1"/>
          <dgm:bulletEnabled val="1"/>
        </dgm:presLayoutVars>
      </dgm:prSet>
      <dgm:spPr/>
      <dgm:t>
        <a:bodyPr/>
        <a:lstStyle/>
        <a:p>
          <a:endParaRPr lang="es-BO"/>
        </a:p>
      </dgm:t>
    </dgm:pt>
    <dgm:pt modelId="{19099F6A-1FAC-4471-9F82-44FDC919B406}" type="pres">
      <dgm:prSet presAssocID="{A7849C49-C5C4-4818-9A45-21D806CAE417}" presName="descendantText" presStyleLbl="alignAccFollowNode1" presStyleIdx="1" presStyleCnt="6">
        <dgm:presLayoutVars>
          <dgm:bulletEnabled val="1"/>
        </dgm:presLayoutVars>
      </dgm:prSet>
      <dgm:spPr/>
      <dgm:t>
        <a:bodyPr/>
        <a:lstStyle/>
        <a:p>
          <a:endParaRPr lang="es-BO"/>
        </a:p>
      </dgm:t>
    </dgm:pt>
    <dgm:pt modelId="{D1A59D1D-B9A6-4C5E-B638-39104B787232}" type="pres">
      <dgm:prSet presAssocID="{FF2764CA-A71F-4287-99E6-254B8CCAABC5}" presName="sp" presStyleCnt="0"/>
      <dgm:spPr/>
    </dgm:pt>
    <dgm:pt modelId="{E2335A21-45CB-463E-A724-D50FDC06AA1B}" type="pres">
      <dgm:prSet presAssocID="{952A9F29-7C94-444B-B492-5FF98BF8371D}" presName="linNode" presStyleCnt="0"/>
      <dgm:spPr/>
    </dgm:pt>
    <dgm:pt modelId="{D53E95C2-D903-401A-937F-9449B01B0B01}" type="pres">
      <dgm:prSet presAssocID="{952A9F29-7C94-444B-B492-5FF98BF8371D}" presName="parentText" presStyleLbl="node1" presStyleIdx="2" presStyleCnt="6" custScaleX="121550">
        <dgm:presLayoutVars>
          <dgm:chMax val="1"/>
          <dgm:bulletEnabled val="1"/>
        </dgm:presLayoutVars>
      </dgm:prSet>
      <dgm:spPr/>
      <dgm:t>
        <a:bodyPr/>
        <a:lstStyle/>
        <a:p>
          <a:endParaRPr lang="es-BO"/>
        </a:p>
      </dgm:t>
    </dgm:pt>
    <dgm:pt modelId="{0FD20D13-6C12-40E8-89C8-F5993F6C8BCF}" type="pres">
      <dgm:prSet presAssocID="{952A9F29-7C94-444B-B492-5FF98BF8371D}" presName="descendantText" presStyleLbl="alignAccFollowNode1" presStyleIdx="2" presStyleCnt="6">
        <dgm:presLayoutVars>
          <dgm:bulletEnabled val="1"/>
        </dgm:presLayoutVars>
      </dgm:prSet>
      <dgm:spPr/>
      <dgm:t>
        <a:bodyPr/>
        <a:lstStyle/>
        <a:p>
          <a:endParaRPr lang="es-BO"/>
        </a:p>
      </dgm:t>
    </dgm:pt>
    <dgm:pt modelId="{6885D814-0082-43D1-860B-0F0778D5403A}" type="pres">
      <dgm:prSet presAssocID="{BE92806B-6444-4E60-B311-76964878F497}" presName="sp" presStyleCnt="0"/>
      <dgm:spPr/>
    </dgm:pt>
    <dgm:pt modelId="{F053921E-A4F6-452D-B88A-4F13DD700AA7}" type="pres">
      <dgm:prSet presAssocID="{25366AEC-47E5-4E42-AE69-79EF1384FA47}" presName="linNode" presStyleCnt="0"/>
      <dgm:spPr/>
    </dgm:pt>
    <dgm:pt modelId="{F082C3BA-F73A-40A5-9CA3-424A88A7DBF9}" type="pres">
      <dgm:prSet presAssocID="{25366AEC-47E5-4E42-AE69-79EF1384FA47}" presName="parentText" presStyleLbl="node1" presStyleIdx="3" presStyleCnt="6" custScaleX="121550">
        <dgm:presLayoutVars>
          <dgm:chMax val="1"/>
          <dgm:bulletEnabled val="1"/>
        </dgm:presLayoutVars>
      </dgm:prSet>
      <dgm:spPr/>
      <dgm:t>
        <a:bodyPr/>
        <a:lstStyle/>
        <a:p>
          <a:endParaRPr lang="es-BO"/>
        </a:p>
      </dgm:t>
    </dgm:pt>
    <dgm:pt modelId="{50D3EC13-3CEB-479E-92EC-1AB205F0981E}" type="pres">
      <dgm:prSet presAssocID="{25366AEC-47E5-4E42-AE69-79EF1384FA47}" presName="descendantText" presStyleLbl="alignAccFollowNode1" presStyleIdx="3" presStyleCnt="6">
        <dgm:presLayoutVars>
          <dgm:bulletEnabled val="1"/>
        </dgm:presLayoutVars>
      </dgm:prSet>
      <dgm:spPr/>
      <dgm:t>
        <a:bodyPr/>
        <a:lstStyle/>
        <a:p>
          <a:endParaRPr lang="es-BO"/>
        </a:p>
      </dgm:t>
    </dgm:pt>
    <dgm:pt modelId="{DCDCCD12-31AB-4064-9090-6F92810D20FE}" type="pres">
      <dgm:prSet presAssocID="{92601AA0-35B4-4D94-8C51-3F898DB0EC53}" presName="sp" presStyleCnt="0"/>
      <dgm:spPr/>
    </dgm:pt>
    <dgm:pt modelId="{B9061EBB-ADA9-4153-8454-7B718D66D7CE}" type="pres">
      <dgm:prSet presAssocID="{BAD5E7A2-A0A0-49AC-AD5D-8213930F5167}" presName="linNode" presStyleCnt="0"/>
      <dgm:spPr/>
    </dgm:pt>
    <dgm:pt modelId="{4EF47BBE-BDD4-40CE-86C1-81D180D2EBCD}" type="pres">
      <dgm:prSet presAssocID="{BAD5E7A2-A0A0-49AC-AD5D-8213930F5167}" presName="parentText" presStyleLbl="node1" presStyleIdx="4" presStyleCnt="6" custScaleX="121550">
        <dgm:presLayoutVars>
          <dgm:chMax val="1"/>
          <dgm:bulletEnabled val="1"/>
        </dgm:presLayoutVars>
      </dgm:prSet>
      <dgm:spPr/>
      <dgm:t>
        <a:bodyPr/>
        <a:lstStyle/>
        <a:p>
          <a:endParaRPr lang="es-BO"/>
        </a:p>
      </dgm:t>
    </dgm:pt>
    <dgm:pt modelId="{835375FD-9E4E-4B04-A1F5-0A763681E900}" type="pres">
      <dgm:prSet presAssocID="{BAD5E7A2-A0A0-49AC-AD5D-8213930F5167}" presName="descendantText" presStyleLbl="alignAccFollowNode1" presStyleIdx="4" presStyleCnt="6">
        <dgm:presLayoutVars>
          <dgm:bulletEnabled val="1"/>
        </dgm:presLayoutVars>
      </dgm:prSet>
      <dgm:spPr/>
      <dgm:t>
        <a:bodyPr/>
        <a:lstStyle/>
        <a:p>
          <a:endParaRPr lang="es-BO"/>
        </a:p>
      </dgm:t>
    </dgm:pt>
    <dgm:pt modelId="{0E8EC9D6-CBEE-475D-8D79-9769101C7FB5}" type="pres">
      <dgm:prSet presAssocID="{BDE93126-315C-4BA7-92AC-1A018725C808}" presName="sp" presStyleCnt="0"/>
      <dgm:spPr/>
    </dgm:pt>
    <dgm:pt modelId="{B289425F-CD56-4B94-9B97-C1C071E4B247}" type="pres">
      <dgm:prSet presAssocID="{17436C99-9458-4B98-9246-B5D58883CE5C}" presName="linNode" presStyleCnt="0"/>
      <dgm:spPr/>
    </dgm:pt>
    <dgm:pt modelId="{848C3942-9198-4BF1-8B60-4088B1670CC2}" type="pres">
      <dgm:prSet presAssocID="{17436C99-9458-4B98-9246-B5D58883CE5C}" presName="parentText" presStyleLbl="node1" presStyleIdx="5" presStyleCnt="6" custScaleX="121550">
        <dgm:presLayoutVars>
          <dgm:chMax val="1"/>
          <dgm:bulletEnabled val="1"/>
        </dgm:presLayoutVars>
      </dgm:prSet>
      <dgm:spPr/>
      <dgm:t>
        <a:bodyPr/>
        <a:lstStyle/>
        <a:p>
          <a:endParaRPr lang="es-BO"/>
        </a:p>
      </dgm:t>
    </dgm:pt>
    <dgm:pt modelId="{F7C9D516-2E7C-468D-9A10-FAE05BEFEBA0}" type="pres">
      <dgm:prSet presAssocID="{17436C99-9458-4B98-9246-B5D58883CE5C}" presName="descendantText" presStyleLbl="alignAccFollowNode1" presStyleIdx="5" presStyleCnt="6">
        <dgm:presLayoutVars>
          <dgm:bulletEnabled val="1"/>
        </dgm:presLayoutVars>
      </dgm:prSet>
      <dgm:spPr/>
      <dgm:t>
        <a:bodyPr/>
        <a:lstStyle/>
        <a:p>
          <a:endParaRPr lang="es-BO"/>
        </a:p>
      </dgm:t>
    </dgm:pt>
  </dgm:ptLst>
  <dgm:cxnLst>
    <dgm:cxn modelId="{E818C0E7-D1C2-42BD-9546-AEF028A6868A}" type="presOf" srcId="{17436C99-9458-4B98-9246-B5D58883CE5C}" destId="{848C3942-9198-4BF1-8B60-4088B1670CC2}" srcOrd="0" destOrd="0" presId="urn:microsoft.com/office/officeart/2005/8/layout/vList5"/>
    <dgm:cxn modelId="{812DAD4E-9387-4339-A721-B9B7A176179B}" type="presOf" srcId="{17D8DE9F-379D-45A5-A9BC-DF58B592E935}" destId="{A3CE416B-179F-498A-9AB4-46F3D9C61A7E}" srcOrd="0" destOrd="0" presId="urn:microsoft.com/office/officeart/2005/8/layout/vList5"/>
    <dgm:cxn modelId="{32395909-50C3-4CB2-A068-F475D4225FD3}" srcId="{D3AD5A12-7BC2-4614-A476-450C838B00FA}" destId="{50902004-D2A6-4E78-86CD-4F80D3F07F64}" srcOrd="0" destOrd="0" parTransId="{88280068-D892-428D-85A6-097344CAC42C}" sibTransId="{D1BEDD0E-F447-4C71-B0DB-0750C2FD9F7C}"/>
    <dgm:cxn modelId="{04716FD6-D79B-42CE-9BE1-E68E5A6D80BA}" srcId="{25366AEC-47E5-4E42-AE69-79EF1384FA47}" destId="{03B1E400-73DA-44EC-A80A-0DE6FE45FBAC}" srcOrd="0" destOrd="0" parTransId="{9E41727A-3096-43B1-968F-6E1A07056026}" sibTransId="{503CAE70-AE64-4890-B58E-48F582C1527C}"/>
    <dgm:cxn modelId="{43EF0FA9-EB82-4B4B-B64A-3FF23C980181}" type="presOf" srcId="{952A9F29-7C94-444B-B492-5FF98BF8371D}" destId="{D53E95C2-D903-401A-937F-9449B01B0B01}" srcOrd="0" destOrd="0" presId="urn:microsoft.com/office/officeart/2005/8/layout/vList5"/>
    <dgm:cxn modelId="{8659DEBE-389A-4961-AD5A-DEC06FB720B3}" srcId="{D3AD5A12-7BC2-4614-A476-450C838B00FA}" destId="{A7849C49-C5C4-4818-9A45-21D806CAE417}" srcOrd="1" destOrd="0" parTransId="{876244CE-4744-4E37-A5C9-BB73D32055CE}" sibTransId="{FF2764CA-A71F-4287-99E6-254B8CCAABC5}"/>
    <dgm:cxn modelId="{B13953DE-9A72-4039-B571-C85810953159}" type="presOf" srcId="{50902004-D2A6-4E78-86CD-4F80D3F07F64}" destId="{F6183DA6-EDF4-44FD-94FE-7694A5F31526}" srcOrd="0" destOrd="0" presId="urn:microsoft.com/office/officeart/2005/8/layout/vList5"/>
    <dgm:cxn modelId="{965038FE-BE21-4237-9762-1130847A310F}" srcId="{50902004-D2A6-4E78-86CD-4F80D3F07F64}" destId="{17D8DE9F-379D-45A5-A9BC-DF58B592E935}" srcOrd="0" destOrd="0" parTransId="{025B5A16-C82C-46DC-B5B4-670A8B0129C5}" sibTransId="{3E6FE676-FCEF-4DA5-ADF5-3E640198A305}"/>
    <dgm:cxn modelId="{7FF4D376-5567-4CF2-A9BA-B8FBA136E3E1}" srcId="{17436C99-9458-4B98-9246-B5D58883CE5C}" destId="{AF9AE3B1-A0D6-4E05-A23E-9D54DD1CB1C6}" srcOrd="0" destOrd="0" parTransId="{9FDFC5FB-B50B-475F-BE76-6963B5010847}" sibTransId="{C5D28507-5E14-432F-8363-0E658984EFBA}"/>
    <dgm:cxn modelId="{00973812-DCAA-4029-B30B-EE7FF00D5AA1}" srcId="{D3AD5A12-7BC2-4614-A476-450C838B00FA}" destId="{17436C99-9458-4B98-9246-B5D58883CE5C}" srcOrd="5" destOrd="0" parTransId="{88AFAA27-EE41-44DB-9761-5D1983599DBB}" sibTransId="{7BAAA07E-7628-46B9-9B43-7058F11CE953}"/>
    <dgm:cxn modelId="{88ECAFB3-7146-4B8F-A3DB-783D992962ED}" srcId="{D3AD5A12-7BC2-4614-A476-450C838B00FA}" destId="{25366AEC-47E5-4E42-AE69-79EF1384FA47}" srcOrd="3" destOrd="0" parTransId="{33DAEDC3-E664-446C-BD97-0B45FF696EA1}" sibTransId="{92601AA0-35B4-4D94-8C51-3F898DB0EC53}"/>
    <dgm:cxn modelId="{BC014A0D-07A3-4931-9458-F8B45130490B}" type="presOf" srcId="{AF9AE3B1-A0D6-4E05-A23E-9D54DD1CB1C6}" destId="{F7C9D516-2E7C-468D-9A10-FAE05BEFEBA0}" srcOrd="0" destOrd="0" presId="urn:microsoft.com/office/officeart/2005/8/layout/vList5"/>
    <dgm:cxn modelId="{23AF7DD1-0510-43D8-8E5D-E497F6F777ED}" type="presOf" srcId="{20E978E7-7216-4240-9E72-84EA06968C5F}" destId="{0FD20D13-6C12-40E8-89C8-F5993F6C8BCF}" srcOrd="0" destOrd="0" presId="urn:microsoft.com/office/officeart/2005/8/layout/vList5"/>
    <dgm:cxn modelId="{2FFE26B3-7A26-4F72-98BD-7BA1C8BEF2F4}" type="presOf" srcId="{03B1E400-73DA-44EC-A80A-0DE6FE45FBAC}" destId="{50D3EC13-3CEB-479E-92EC-1AB205F0981E}" srcOrd="0" destOrd="0" presId="urn:microsoft.com/office/officeart/2005/8/layout/vList5"/>
    <dgm:cxn modelId="{699029D4-52AA-492E-9627-4710E6BA7772}" type="presOf" srcId="{DC334D0A-1C30-4057-8A96-30608B8E0531}" destId="{835375FD-9E4E-4B04-A1F5-0A763681E900}" srcOrd="0" destOrd="0" presId="urn:microsoft.com/office/officeart/2005/8/layout/vList5"/>
    <dgm:cxn modelId="{8C395AF6-C9E0-4E09-B834-44FA41E49CDA}" type="presOf" srcId="{A00F787B-3B77-4A6E-8FE4-63823C5E847E}" destId="{19099F6A-1FAC-4471-9F82-44FDC919B406}" srcOrd="0" destOrd="0" presId="urn:microsoft.com/office/officeart/2005/8/layout/vList5"/>
    <dgm:cxn modelId="{6F55CDEF-2E3C-4CD3-8E8B-3EC028C3449F}" srcId="{D3AD5A12-7BC2-4614-A476-450C838B00FA}" destId="{BAD5E7A2-A0A0-49AC-AD5D-8213930F5167}" srcOrd="4" destOrd="0" parTransId="{34825AAE-C018-4BB8-99A0-5F3C9010C442}" sibTransId="{BDE93126-315C-4BA7-92AC-1A018725C808}"/>
    <dgm:cxn modelId="{391D731F-F19C-41DB-8CA3-558C5C1B6B93}" srcId="{A7849C49-C5C4-4818-9A45-21D806CAE417}" destId="{A00F787B-3B77-4A6E-8FE4-63823C5E847E}" srcOrd="0" destOrd="0" parTransId="{47258458-494A-4ACC-A8FE-6A08A770850B}" sibTransId="{8C5CC8D1-1E06-40DB-AA49-E3BEB739E0F3}"/>
    <dgm:cxn modelId="{AB177FEA-3A72-4F4C-A2B0-02600917C951}" type="presOf" srcId="{BAD5E7A2-A0A0-49AC-AD5D-8213930F5167}" destId="{4EF47BBE-BDD4-40CE-86C1-81D180D2EBCD}" srcOrd="0" destOrd="0" presId="urn:microsoft.com/office/officeart/2005/8/layout/vList5"/>
    <dgm:cxn modelId="{5FA522C0-7C11-446C-82D6-63F3A903575A}" type="presOf" srcId="{A7849C49-C5C4-4818-9A45-21D806CAE417}" destId="{BD8AEEF0-5DC0-449A-9B8F-6C991FAE1F8A}" srcOrd="0" destOrd="0" presId="urn:microsoft.com/office/officeart/2005/8/layout/vList5"/>
    <dgm:cxn modelId="{D919E040-CDBA-4F7E-BB83-F53C05D79660}" type="presOf" srcId="{D3AD5A12-7BC2-4614-A476-450C838B00FA}" destId="{37F04F72-A54F-4AE7-B3A5-FD0B244DE13E}" srcOrd="0" destOrd="0" presId="urn:microsoft.com/office/officeart/2005/8/layout/vList5"/>
    <dgm:cxn modelId="{56C91067-F093-4B26-9E20-D48F1D0B0FCA}" srcId="{BAD5E7A2-A0A0-49AC-AD5D-8213930F5167}" destId="{DC334D0A-1C30-4057-8A96-30608B8E0531}" srcOrd="0" destOrd="0" parTransId="{BC307B33-72BE-4AB4-A299-DEBE8EC92EE8}" sibTransId="{479B2A17-D9A7-41B5-B1D2-C174E860C519}"/>
    <dgm:cxn modelId="{E732BF64-BE8F-46CC-80F8-CCC68A489701}" srcId="{D3AD5A12-7BC2-4614-A476-450C838B00FA}" destId="{952A9F29-7C94-444B-B492-5FF98BF8371D}" srcOrd="2" destOrd="0" parTransId="{79BF1CF9-AC4A-41C9-B8BB-445973DC7113}" sibTransId="{BE92806B-6444-4E60-B311-76964878F497}"/>
    <dgm:cxn modelId="{2DD7ACCF-D896-4C10-BC6D-F6BF4A973791}" srcId="{952A9F29-7C94-444B-B492-5FF98BF8371D}" destId="{20E978E7-7216-4240-9E72-84EA06968C5F}" srcOrd="0" destOrd="0" parTransId="{0A86188B-9B14-42F5-AA4D-1F7224F2FE92}" sibTransId="{F46A60B0-63FC-4893-81EB-3BAE12BF71A8}"/>
    <dgm:cxn modelId="{44B05CE9-4172-4E57-99EE-C9820E7755EF}" type="presOf" srcId="{25366AEC-47E5-4E42-AE69-79EF1384FA47}" destId="{F082C3BA-F73A-40A5-9CA3-424A88A7DBF9}" srcOrd="0" destOrd="0" presId="urn:microsoft.com/office/officeart/2005/8/layout/vList5"/>
    <dgm:cxn modelId="{C93572A1-E06E-41A0-B10D-3A7BE469C2D7}" type="presParOf" srcId="{37F04F72-A54F-4AE7-B3A5-FD0B244DE13E}" destId="{E840BF97-4255-4A1A-B9DB-56DBF6606AAE}" srcOrd="0" destOrd="0" presId="urn:microsoft.com/office/officeart/2005/8/layout/vList5"/>
    <dgm:cxn modelId="{2598A095-1257-49B8-A84B-8BEA49650D60}" type="presParOf" srcId="{E840BF97-4255-4A1A-B9DB-56DBF6606AAE}" destId="{F6183DA6-EDF4-44FD-94FE-7694A5F31526}" srcOrd="0" destOrd="0" presId="urn:microsoft.com/office/officeart/2005/8/layout/vList5"/>
    <dgm:cxn modelId="{5A4AAEFF-62CF-4304-921C-C5A789BEB928}" type="presParOf" srcId="{E840BF97-4255-4A1A-B9DB-56DBF6606AAE}" destId="{A3CE416B-179F-498A-9AB4-46F3D9C61A7E}" srcOrd="1" destOrd="0" presId="urn:microsoft.com/office/officeart/2005/8/layout/vList5"/>
    <dgm:cxn modelId="{62A13384-47CC-4BB9-9D37-DD601E55875C}" type="presParOf" srcId="{37F04F72-A54F-4AE7-B3A5-FD0B244DE13E}" destId="{C0EDF823-6C47-4DC0-8D3B-8FF8A8F7F29A}" srcOrd="1" destOrd="0" presId="urn:microsoft.com/office/officeart/2005/8/layout/vList5"/>
    <dgm:cxn modelId="{895D6541-5B55-4D7B-8866-354867930C03}" type="presParOf" srcId="{37F04F72-A54F-4AE7-B3A5-FD0B244DE13E}" destId="{5F1CEDF7-ACDB-4DC9-BF3A-D68F8E076F93}" srcOrd="2" destOrd="0" presId="urn:microsoft.com/office/officeart/2005/8/layout/vList5"/>
    <dgm:cxn modelId="{0AA3A457-546D-464F-94C5-87030D01F2A1}" type="presParOf" srcId="{5F1CEDF7-ACDB-4DC9-BF3A-D68F8E076F93}" destId="{BD8AEEF0-5DC0-449A-9B8F-6C991FAE1F8A}" srcOrd="0" destOrd="0" presId="urn:microsoft.com/office/officeart/2005/8/layout/vList5"/>
    <dgm:cxn modelId="{B650A0E5-4C17-4B4B-A02B-8A4D5CD1302A}" type="presParOf" srcId="{5F1CEDF7-ACDB-4DC9-BF3A-D68F8E076F93}" destId="{19099F6A-1FAC-4471-9F82-44FDC919B406}" srcOrd="1" destOrd="0" presId="urn:microsoft.com/office/officeart/2005/8/layout/vList5"/>
    <dgm:cxn modelId="{36805C96-1171-485C-A7FB-F05516EA507A}" type="presParOf" srcId="{37F04F72-A54F-4AE7-B3A5-FD0B244DE13E}" destId="{D1A59D1D-B9A6-4C5E-B638-39104B787232}" srcOrd="3" destOrd="0" presId="urn:microsoft.com/office/officeart/2005/8/layout/vList5"/>
    <dgm:cxn modelId="{DBEFB880-8E81-458D-A4B4-474806870985}" type="presParOf" srcId="{37F04F72-A54F-4AE7-B3A5-FD0B244DE13E}" destId="{E2335A21-45CB-463E-A724-D50FDC06AA1B}" srcOrd="4" destOrd="0" presId="urn:microsoft.com/office/officeart/2005/8/layout/vList5"/>
    <dgm:cxn modelId="{5376CB92-0A20-4B2A-ADC2-D02C3E20E4B6}" type="presParOf" srcId="{E2335A21-45CB-463E-A724-D50FDC06AA1B}" destId="{D53E95C2-D903-401A-937F-9449B01B0B01}" srcOrd="0" destOrd="0" presId="urn:microsoft.com/office/officeart/2005/8/layout/vList5"/>
    <dgm:cxn modelId="{E2618CE8-67B3-4242-A117-DA1FC3BFD495}" type="presParOf" srcId="{E2335A21-45CB-463E-A724-D50FDC06AA1B}" destId="{0FD20D13-6C12-40E8-89C8-F5993F6C8BCF}" srcOrd="1" destOrd="0" presId="urn:microsoft.com/office/officeart/2005/8/layout/vList5"/>
    <dgm:cxn modelId="{70E28154-5BC5-46F5-8433-5D83DFC94F85}" type="presParOf" srcId="{37F04F72-A54F-4AE7-B3A5-FD0B244DE13E}" destId="{6885D814-0082-43D1-860B-0F0778D5403A}" srcOrd="5" destOrd="0" presId="urn:microsoft.com/office/officeart/2005/8/layout/vList5"/>
    <dgm:cxn modelId="{CD5BB7BC-19CD-47E0-9BA6-4DF3855E135A}" type="presParOf" srcId="{37F04F72-A54F-4AE7-B3A5-FD0B244DE13E}" destId="{F053921E-A4F6-452D-B88A-4F13DD700AA7}" srcOrd="6" destOrd="0" presId="urn:microsoft.com/office/officeart/2005/8/layout/vList5"/>
    <dgm:cxn modelId="{2AEAC1A3-0ABC-4A1E-AA5B-7C19755F0D2B}" type="presParOf" srcId="{F053921E-A4F6-452D-B88A-4F13DD700AA7}" destId="{F082C3BA-F73A-40A5-9CA3-424A88A7DBF9}" srcOrd="0" destOrd="0" presId="urn:microsoft.com/office/officeart/2005/8/layout/vList5"/>
    <dgm:cxn modelId="{804F745C-355A-4EFD-8F27-2411BFF358AB}" type="presParOf" srcId="{F053921E-A4F6-452D-B88A-4F13DD700AA7}" destId="{50D3EC13-3CEB-479E-92EC-1AB205F0981E}" srcOrd="1" destOrd="0" presId="urn:microsoft.com/office/officeart/2005/8/layout/vList5"/>
    <dgm:cxn modelId="{DC48826C-10B4-4C5B-A81C-274745C831CC}" type="presParOf" srcId="{37F04F72-A54F-4AE7-B3A5-FD0B244DE13E}" destId="{DCDCCD12-31AB-4064-9090-6F92810D20FE}" srcOrd="7" destOrd="0" presId="urn:microsoft.com/office/officeart/2005/8/layout/vList5"/>
    <dgm:cxn modelId="{CB91E413-09A9-4681-9E11-8933827BF23A}" type="presParOf" srcId="{37F04F72-A54F-4AE7-B3A5-FD0B244DE13E}" destId="{B9061EBB-ADA9-4153-8454-7B718D66D7CE}" srcOrd="8" destOrd="0" presId="urn:microsoft.com/office/officeart/2005/8/layout/vList5"/>
    <dgm:cxn modelId="{E77AE937-7AB7-47D7-9B69-869B05A4840C}" type="presParOf" srcId="{B9061EBB-ADA9-4153-8454-7B718D66D7CE}" destId="{4EF47BBE-BDD4-40CE-86C1-81D180D2EBCD}" srcOrd="0" destOrd="0" presId="urn:microsoft.com/office/officeart/2005/8/layout/vList5"/>
    <dgm:cxn modelId="{893E3D0C-C72A-450C-A264-71B4B3A7C5AB}" type="presParOf" srcId="{B9061EBB-ADA9-4153-8454-7B718D66D7CE}" destId="{835375FD-9E4E-4B04-A1F5-0A763681E900}" srcOrd="1" destOrd="0" presId="urn:microsoft.com/office/officeart/2005/8/layout/vList5"/>
    <dgm:cxn modelId="{51B3C782-C36F-49AB-A0BF-61386EC90429}" type="presParOf" srcId="{37F04F72-A54F-4AE7-B3A5-FD0B244DE13E}" destId="{0E8EC9D6-CBEE-475D-8D79-9769101C7FB5}" srcOrd="9" destOrd="0" presId="urn:microsoft.com/office/officeart/2005/8/layout/vList5"/>
    <dgm:cxn modelId="{F466460F-997F-4DD6-921D-5EC0E70D3930}" type="presParOf" srcId="{37F04F72-A54F-4AE7-B3A5-FD0B244DE13E}" destId="{B289425F-CD56-4B94-9B97-C1C071E4B247}" srcOrd="10" destOrd="0" presId="urn:microsoft.com/office/officeart/2005/8/layout/vList5"/>
    <dgm:cxn modelId="{928C61E0-8DC1-442D-821B-BE7BD93EBFED}" type="presParOf" srcId="{B289425F-CD56-4B94-9B97-C1C071E4B247}" destId="{848C3942-9198-4BF1-8B60-4088B1670CC2}" srcOrd="0" destOrd="0" presId="urn:microsoft.com/office/officeart/2005/8/layout/vList5"/>
    <dgm:cxn modelId="{E276A38E-418A-43F3-A3F3-F1BF02B9675D}" type="presParOf" srcId="{B289425F-CD56-4B94-9B97-C1C071E4B247}" destId="{F7C9D516-2E7C-468D-9A10-FAE05BEFEBA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2E34B9F-459E-4A41-8BCC-1F036A9B413D}" type="doc">
      <dgm:prSet loTypeId="urn:microsoft.com/office/officeart/2005/8/layout/list1" loCatId="list" qsTypeId="urn:microsoft.com/office/officeart/2005/8/quickstyle/simple4" qsCatId="simple" csTypeId="urn:microsoft.com/office/officeart/2005/8/colors/accent0_2" csCatId="mainScheme" phldr="1"/>
      <dgm:spPr/>
    </dgm:pt>
    <dgm:pt modelId="{2A504875-5A1E-4718-BFC6-78C53F061CDA}">
      <dgm:prSet custT="1">
        <dgm:style>
          <a:lnRef idx="1">
            <a:schemeClr val="accent1"/>
          </a:lnRef>
          <a:fillRef idx="2">
            <a:schemeClr val="accent1"/>
          </a:fillRef>
          <a:effectRef idx="1">
            <a:schemeClr val="accent1"/>
          </a:effectRef>
          <a:fontRef idx="minor">
            <a:schemeClr val="dk1"/>
          </a:fontRef>
        </dgm:style>
      </dgm:prSet>
      <dgm:spPr/>
      <dgm:t>
        <a:bodyPr/>
        <a:lstStyle/>
        <a:p>
          <a:r>
            <a:rPr lang="es-ES" sz="1550" dirty="0" smtClean="0">
              <a:solidFill>
                <a:schemeClr val="accent1">
                  <a:lumMod val="50000"/>
                </a:schemeClr>
              </a:solidFill>
              <a:latin typeface="Verdana" pitchFamily="34" charset="0"/>
              <a:ea typeface="Verdana" pitchFamily="34" charset="0"/>
              <a:cs typeface="Verdana" pitchFamily="34" charset="0"/>
            </a:rPr>
            <a:t>La presentación de una Garantía diferente a la solicitada por la entidad convocante, salvo que el tipo de garantía presentada sea de mayor solvencia.</a:t>
          </a:r>
          <a:endParaRPr lang="es-BO" sz="1550" dirty="0" smtClean="0">
            <a:solidFill>
              <a:schemeClr val="accent1">
                <a:lumMod val="50000"/>
              </a:schemeClr>
            </a:solidFill>
            <a:latin typeface="Verdana" pitchFamily="34" charset="0"/>
            <a:ea typeface="Verdana" pitchFamily="34" charset="0"/>
            <a:cs typeface="Verdana" pitchFamily="34" charset="0"/>
          </a:endParaRPr>
        </a:p>
      </dgm:t>
    </dgm:pt>
    <dgm:pt modelId="{993305C9-CF06-4AAC-A31E-9616D113B84F}" type="parTrans" cxnId="{D8916BF4-E4EE-47EE-A97E-821BC93C0683}">
      <dgm:prSet/>
      <dgm:spPr/>
      <dgm:t>
        <a:bodyPr/>
        <a:lstStyle/>
        <a:p>
          <a:endParaRPr lang="es-BO" sz="1200">
            <a:latin typeface="Verdana" pitchFamily="34" charset="0"/>
            <a:ea typeface="Verdana" pitchFamily="34" charset="0"/>
            <a:cs typeface="Verdana" pitchFamily="34" charset="0"/>
          </a:endParaRPr>
        </a:p>
      </dgm:t>
    </dgm:pt>
    <dgm:pt modelId="{2EAFD05B-AE7F-4488-9901-4BA62B799BEF}" type="sibTrans" cxnId="{D8916BF4-E4EE-47EE-A97E-821BC93C0683}">
      <dgm:prSet/>
      <dgm:spPr/>
      <dgm:t>
        <a:bodyPr/>
        <a:lstStyle/>
        <a:p>
          <a:endParaRPr lang="es-BO" sz="1200">
            <a:latin typeface="Verdana" pitchFamily="34" charset="0"/>
            <a:ea typeface="Verdana" pitchFamily="34" charset="0"/>
            <a:cs typeface="Verdana" pitchFamily="34" charset="0"/>
          </a:endParaRPr>
        </a:p>
      </dgm:t>
    </dgm:pt>
    <dgm:pt modelId="{AF731A64-E000-4B07-BC02-1913BBD71EC2}">
      <dgm:prSet custT="1">
        <dgm:style>
          <a:lnRef idx="1">
            <a:schemeClr val="accent1"/>
          </a:lnRef>
          <a:fillRef idx="2">
            <a:schemeClr val="accent1"/>
          </a:fillRef>
          <a:effectRef idx="1">
            <a:schemeClr val="accent1"/>
          </a:effectRef>
          <a:fontRef idx="minor">
            <a:schemeClr val="dk1"/>
          </a:fontRef>
        </dgm:style>
      </dgm:prSet>
      <dgm:spPr/>
      <dgm:t>
        <a:bodyPr/>
        <a:lstStyle/>
        <a:p>
          <a:r>
            <a:rPr lang="es-ES" sz="1550" dirty="0" smtClean="0">
              <a:solidFill>
                <a:schemeClr val="accent1">
                  <a:lumMod val="50000"/>
                </a:schemeClr>
              </a:solidFill>
              <a:latin typeface="Verdana" pitchFamily="34" charset="0"/>
              <a:ea typeface="Verdana" pitchFamily="34" charset="0"/>
              <a:cs typeface="Verdana" pitchFamily="34" charset="0"/>
            </a:rPr>
            <a:t>Cuando la  Garantía de Seriedad de Propuesta sea girada por un monto menor al solicitado en el DBC, admitiéndose un margen de error que no supere el cero punto uno por ciento (0.1%).</a:t>
          </a:r>
          <a:endParaRPr lang="es-BO" sz="1550" dirty="0" smtClean="0">
            <a:solidFill>
              <a:schemeClr val="accent1">
                <a:lumMod val="50000"/>
              </a:schemeClr>
            </a:solidFill>
            <a:latin typeface="Verdana" pitchFamily="34" charset="0"/>
            <a:ea typeface="Verdana" pitchFamily="34" charset="0"/>
            <a:cs typeface="Verdana" pitchFamily="34" charset="0"/>
          </a:endParaRPr>
        </a:p>
      </dgm:t>
    </dgm:pt>
    <dgm:pt modelId="{FFF598B8-6D39-47BF-913F-1BDA32FD6B38}" type="parTrans" cxnId="{DB3C0212-1E9D-4783-8C11-4725DA80561B}">
      <dgm:prSet/>
      <dgm:spPr/>
      <dgm:t>
        <a:bodyPr/>
        <a:lstStyle/>
        <a:p>
          <a:endParaRPr lang="es-BO" sz="1200">
            <a:latin typeface="Verdana" pitchFamily="34" charset="0"/>
            <a:ea typeface="Verdana" pitchFamily="34" charset="0"/>
            <a:cs typeface="Verdana" pitchFamily="34" charset="0"/>
          </a:endParaRPr>
        </a:p>
      </dgm:t>
    </dgm:pt>
    <dgm:pt modelId="{84AF22BE-C40E-45A1-B844-E097EFE88431}" type="sibTrans" cxnId="{DB3C0212-1E9D-4783-8C11-4725DA80561B}">
      <dgm:prSet/>
      <dgm:spPr/>
      <dgm:t>
        <a:bodyPr/>
        <a:lstStyle/>
        <a:p>
          <a:endParaRPr lang="es-BO" sz="1200">
            <a:latin typeface="Verdana" pitchFamily="34" charset="0"/>
            <a:ea typeface="Verdana" pitchFamily="34" charset="0"/>
            <a:cs typeface="Verdana" pitchFamily="34" charset="0"/>
          </a:endParaRPr>
        </a:p>
      </dgm:t>
    </dgm:pt>
    <dgm:pt modelId="{AF024FE2-E8CC-4D5B-8956-A3617990A0D2}">
      <dgm:prSet custT="1">
        <dgm:style>
          <a:lnRef idx="1">
            <a:schemeClr val="accent1"/>
          </a:lnRef>
          <a:fillRef idx="2">
            <a:schemeClr val="accent1"/>
          </a:fillRef>
          <a:effectRef idx="1">
            <a:schemeClr val="accent1"/>
          </a:effectRef>
          <a:fontRef idx="minor">
            <a:schemeClr val="dk1"/>
          </a:fontRef>
        </dgm:style>
      </dgm:prSet>
      <dgm:spPr/>
      <dgm:t>
        <a:bodyPr/>
        <a:lstStyle/>
        <a:p>
          <a:r>
            <a:rPr lang="es-ES" sz="1550" dirty="0" smtClean="0">
              <a:solidFill>
                <a:schemeClr val="accent1">
                  <a:lumMod val="50000"/>
                </a:schemeClr>
              </a:solidFill>
              <a:latin typeface="Verdana" pitchFamily="34" charset="0"/>
              <a:ea typeface="Verdana" pitchFamily="34" charset="0"/>
              <a:cs typeface="Verdana" pitchFamily="34" charset="0"/>
            </a:rPr>
            <a:t>Cuando la Garantía de Seriedad de Propuesta sea girada por un plazo menor al solicitado en el DBC, admitiéndose un margen de error que no supere los dos (2) días calendario. </a:t>
          </a:r>
          <a:endParaRPr lang="es-BO" sz="1550" dirty="0">
            <a:solidFill>
              <a:schemeClr val="accent1">
                <a:lumMod val="50000"/>
              </a:schemeClr>
            </a:solidFill>
            <a:latin typeface="Verdana" pitchFamily="34" charset="0"/>
            <a:ea typeface="Verdana" pitchFamily="34" charset="0"/>
            <a:cs typeface="Verdana" pitchFamily="34" charset="0"/>
          </a:endParaRPr>
        </a:p>
      </dgm:t>
    </dgm:pt>
    <dgm:pt modelId="{4332D778-1812-47FE-9746-31B24547291B}" type="parTrans" cxnId="{41923503-F2D3-4E8D-B849-D49E71D2371F}">
      <dgm:prSet/>
      <dgm:spPr/>
      <dgm:t>
        <a:bodyPr/>
        <a:lstStyle/>
        <a:p>
          <a:endParaRPr lang="es-BO" sz="1200">
            <a:latin typeface="Verdana" pitchFamily="34" charset="0"/>
            <a:ea typeface="Verdana" pitchFamily="34" charset="0"/>
            <a:cs typeface="Verdana" pitchFamily="34" charset="0"/>
          </a:endParaRPr>
        </a:p>
      </dgm:t>
    </dgm:pt>
    <dgm:pt modelId="{3CFA0042-C243-452D-83BB-24A8D583B9AA}" type="sibTrans" cxnId="{41923503-F2D3-4E8D-B849-D49E71D2371F}">
      <dgm:prSet/>
      <dgm:spPr/>
      <dgm:t>
        <a:bodyPr/>
        <a:lstStyle/>
        <a:p>
          <a:endParaRPr lang="es-BO" sz="1200">
            <a:latin typeface="Verdana" pitchFamily="34" charset="0"/>
            <a:ea typeface="Verdana" pitchFamily="34" charset="0"/>
            <a:cs typeface="Verdana" pitchFamily="34" charset="0"/>
          </a:endParaRPr>
        </a:p>
      </dgm:t>
    </dgm:pt>
    <dgm:pt modelId="{8B19E292-5136-4546-8DA6-DB75F6B2AF94}">
      <dgm:prSet custT="1">
        <dgm:style>
          <a:lnRef idx="1">
            <a:schemeClr val="accent1"/>
          </a:lnRef>
          <a:fillRef idx="2">
            <a:schemeClr val="accent1"/>
          </a:fillRef>
          <a:effectRef idx="1">
            <a:schemeClr val="accent1"/>
          </a:effectRef>
          <a:fontRef idx="minor">
            <a:schemeClr val="dk1"/>
          </a:fontRef>
        </dgm:style>
      </dgm:prSet>
      <dgm:spPr/>
      <dgm:t>
        <a:bodyPr/>
        <a:lstStyle/>
        <a:p>
          <a:r>
            <a:rPr lang="es-ES" sz="1550" dirty="0" smtClean="0">
              <a:solidFill>
                <a:schemeClr val="accent1">
                  <a:lumMod val="50000"/>
                </a:schemeClr>
              </a:solidFill>
              <a:latin typeface="Verdana" pitchFamily="34" charset="0"/>
              <a:ea typeface="Verdana" pitchFamily="34" charset="0"/>
              <a:cs typeface="Verdana" pitchFamily="34" charset="0"/>
            </a:rPr>
            <a:t>Cuando se presente en fotocopia simple, el Formulario de Presentación de Propuesta (Formulario A-1) y/o la Garantía de Seriedad de Propuesta.</a:t>
          </a:r>
          <a:endParaRPr lang="es-BO" sz="1550" dirty="0">
            <a:solidFill>
              <a:schemeClr val="accent1">
                <a:lumMod val="50000"/>
              </a:schemeClr>
            </a:solidFill>
            <a:latin typeface="Verdana" pitchFamily="34" charset="0"/>
            <a:ea typeface="Verdana" pitchFamily="34" charset="0"/>
            <a:cs typeface="Verdana" pitchFamily="34" charset="0"/>
          </a:endParaRPr>
        </a:p>
      </dgm:t>
    </dgm:pt>
    <dgm:pt modelId="{E36B449B-9D29-41A5-9E97-F9D8DDB98106}" type="parTrans" cxnId="{60A396C1-1997-4ABF-B6A2-7AB175C764B3}">
      <dgm:prSet/>
      <dgm:spPr/>
      <dgm:t>
        <a:bodyPr/>
        <a:lstStyle/>
        <a:p>
          <a:endParaRPr lang="es-BO" sz="1200">
            <a:latin typeface="Verdana" pitchFamily="34" charset="0"/>
            <a:ea typeface="Verdana" pitchFamily="34" charset="0"/>
            <a:cs typeface="Verdana" pitchFamily="34" charset="0"/>
          </a:endParaRPr>
        </a:p>
      </dgm:t>
    </dgm:pt>
    <dgm:pt modelId="{36F8D171-8E62-472B-B94D-FCF1CDA62EAC}" type="sibTrans" cxnId="{60A396C1-1997-4ABF-B6A2-7AB175C764B3}">
      <dgm:prSet/>
      <dgm:spPr/>
      <dgm:t>
        <a:bodyPr/>
        <a:lstStyle/>
        <a:p>
          <a:endParaRPr lang="es-BO" sz="1200">
            <a:latin typeface="Verdana" pitchFamily="34" charset="0"/>
            <a:ea typeface="Verdana" pitchFamily="34" charset="0"/>
            <a:cs typeface="Verdana" pitchFamily="34" charset="0"/>
          </a:endParaRPr>
        </a:p>
      </dgm:t>
    </dgm:pt>
    <dgm:pt modelId="{110E5E9F-F106-48BF-9A61-3ABD37BB61BB}" type="pres">
      <dgm:prSet presAssocID="{72E34B9F-459E-4A41-8BCC-1F036A9B413D}" presName="linear" presStyleCnt="0">
        <dgm:presLayoutVars>
          <dgm:dir/>
          <dgm:animLvl val="lvl"/>
          <dgm:resizeHandles val="exact"/>
        </dgm:presLayoutVars>
      </dgm:prSet>
      <dgm:spPr/>
    </dgm:pt>
    <dgm:pt modelId="{0C089C85-6F43-4D72-A055-7ED13AE7E429}" type="pres">
      <dgm:prSet presAssocID="{2A504875-5A1E-4718-BFC6-78C53F061CDA}" presName="parentLin" presStyleCnt="0"/>
      <dgm:spPr/>
    </dgm:pt>
    <dgm:pt modelId="{C282048B-23A0-46F3-93FB-36347DBF44F5}" type="pres">
      <dgm:prSet presAssocID="{2A504875-5A1E-4718-BFC6-78C53F061CDA}" presName="parentLeftMargin" presStyleLbl="node1" presStyleIdx="0" presStyleCnt="4"/>
      <dgm:spPr/>
      <dgm:t>
        <a:bodyPr/>
        <a:lstStyle/>
        <a:p>
          <a:endParaRPr lang="es-BO"/>
        </a:p>
      </dgm:t>
    </dgm:pt>
    <dgm:pt modelId="{A843EA29-D8F3-422D-94B7-CA5944FD5439}" type="pres">
      <dgm:prSet presAssocID="{2A504875-5A1E-4718-BFC6-78C53F061CDA}" presName="parentText" presStyleLbl="node1" presStyleIdx="0" presStyleCnt="4" custScaleX="128274" custScaleY="102299">
        <dgm:presLayoutVars>
          <dgm:chMax val="0"/>
          <dgm:bulletEnabled val="1"/>
        </dgm:presLayoutVars>
      </dgm:prSet>
      <dgm:spPr/>
      <dgm:t>
        <a:bodyPr/>
        <a:lstStyle/>
        <a:p>
          <a:endParaRPr lang="es-BO"/>
        </a:p>
      </dgm:t>
    </dgm:pt>
    <dgm:pt modelId="{F67AFB2F-6EE3-4565-9C25-6F3A80110364}" type="pres">
      <dgm:prSet presAssocID="{2A504875-5A1E-4718-BFC6-78C53F061CDA}" presName="negativeSpace" presStyleCnt="0"/>
      <dgm:spPr/>
    </dgm:pt>
    <dgm:pt modelId="{60B321C4-0BCC-495A-BBB3-A61880000650}" type="pres">
      <dgm:prSet presAssocID="{2A504875-5A1E-4718-BFC6-78C53F061CDA}" presName="childText" presStyleLbl="conFgAcc1" presStyleIdx="0" presStyleCnt="4">
        <dgm:presLayoutVars>
          <dgm:bulletEnabled val="1"/>
        </dgm:presLayoutVars>
        <dgm:style>
          <a:lnRef idx="3">
            <a:schemeClr val="lt1"/>
          </a:lnRef>
          <a:fillRef idx="1">
            <a:schemeClr val="dk1"/>
          </a:fillRef>
          <a:effectRef idx="1">
            <a:schemeClr val="dk1"/>
          </a:effectRef>
          <a:fontRef idx="minor">
            <a:schemeClr val="lt1"/>
          </a:fontRef>
        </dgm:style>
      </dgm:prSet>
      <dgm:spPr>
        <a:solidFill>
          <a:schemeClr val="tx2">
            <a:lumMod val="75000"/>
          </a:schemeClr>
        </a:solidFill>
      </dgm:spPr>
    </dgm:pt>
    <dgm:pt modelId="{593F1101-C311-42D8-9B78-B04FCE8CE932}" type="pres">
      <dgm:prSet presAssocID="{2EAFD05B-AE7F-4488-9901-4BA62B799BEF}" presName="spaceBetweenRectangles" presStyleCnt="0"/>
      <dgm:spPr/>
    </dgm:pt>
    <dgm:pt modelId="{ED78EE5E-19F7-400C-B74D-DE95205A8FD4}" type="pres">
      <dgm:prSet presAssocID="{AF731A64-E000-4B07-BC02-1913BBD71EC2}" presName="parentLin" presStyleCnt="0"/>
      <dgm:spPr/>
    </dgm:pt>
    <dgm:pt modelId="{EF1CF441-6533-480C-B9F0-E9F5415CBA53}" type="pres">
      <dgm:prSet presAssocID="{AF731A64-E000-4B07-BC02-1913BBD71EC2}" presName="parentLeftMargin" presStyleLbl="node1" presStyleIdx="0" presStyleCnt="4"/>
      <dgm:spPr/>
      <dgm:t>
        <a:bodyPr/>
        <a:lstStyle/>
        <a:p>
          <a:endParaRPr lang="es-BO"/>
        </a:p>
      </dgm:t>
    </dgm:pt>
    <dgm:pt modelId="{CFF3C32F-60E4-4926-B0A0-72BC1D3D55F2}" type="pres">
      <dgm:prSet presAssocID="{AF731A64-E000-4B07-BC02-1913BBD71EC2}" presName="parentText" presStyleLbl="node1" presStyleIdx="1" presStyleCnt="4" custScaleX="128274" custScaleY="107784">
        <dgm:presLayoutVars>
          <dgm:chMax val="0"/>
          <dgm:bulletEnabled val="1"/>
        </dgm:presLayoutVars>
      </dgm:prSet>
      <dgm:spPr/>
      <dgm:t>
        <a:bodyPr/>
        <a:lstStyle/>
        <a:p>
          <a:endParaRPr lang="es-BO"/>
        </a:p>
      </dgm:t>
    </dgm:pt>
    <dgm:pt modelId="{C0E43295-F525-45A4-AE8F-59943362223E}" type="pres">
      <dgm:prSet presAssocID="{AF731A64-E000-4B07-BC02-1913BBD71EC2}" presName="negativeSpace" presStyleCnt="0"/>
      <dgm:spPr/>
    </dgm:pt>
    <dgm:pt modelId="{5D68DE7E-DD0F-4D02-98E5-6DCF41F3FE38}" type="pres">
      <dgm:prSet presAssocID="{AF731A64-E000-4B07-BC02-1913BBD71EC2}" presName="childText" presStyleLbl="conFgAcc1" presStyleIdx="1" presStyleCnt="4">
        <dgm:presLayoutVars>
          <dgm:bulletEnabled val="1"/>
        </dgm:presLayoutVars>
        <dgm:style>
          <a:lnRef idx="3">
            <a:schemeClr val="lt1"/>
          </a:lnRef>
          <a:fillRef idx="1">
            <a:schemeClr val="dk1"/>
          </a:fillRef>
          <a:effectRef idx="1">
            <a:schemeClr val="dk1"/>
          </a:effectRef>
          <a:fontRef idx="minor">
            <a:schemeClr val="lt1"/>
          </a:fontRef>
        </dgm:style>
      </dgm:prSet>
      <dgm:spPr>
        <a:solidFill>
          <a:schemeClr val="tx2">
            <a:lumMod val="75000"/>
          </a:schemeClr>
        </a:solidFill>
      </dgm:spPr>
    </dgm:pt>
    <dgm:pt modelId="{14D8214E-58DD-4260-8D92-A19A71D94843}" type="pres">
      <dgm:prSet presAssocID="{84AF22BE-C40E-45A1-B844-E097EFE88431}" presName="spaceBetweenRectangles" presStyleCnt="0"/>
      <dgm:spPr/>
    </dgm:pt>
    <dgm:pt modelId="{9927C446-EC1B-4EE1-B432-2928016C56A2}" type="pres">
      <dgm:prSet presAssocID="{AF024FE2-E8CC-4D5B-8956-A3617990A0D2}" presName="parentLin" presStyleCnt="0"/>
      <dgm:spPr/>
    </dgm:pt>
    <dgm:pt modelId="{6AA7C779-F184-4A0B-8137-86AC5C261471}" type="pres">
      <dgm:prSet presAssocID="{AF024FE2-E8CC-4D5B-8956-A3617990A0D2}" presName="parentLeftMargin" presStyleLbl="node1" presStyleIdx="1" presStyleCnt="4"/>
      <dgm:spPr/>
      <dgm:t>
        <a:bodyPr/>
        <a:lstStyle/>
        <a:p>
          <a:endParaRPr lang="es-BO"/>
        </a:p>
      </dgm:t>
    </dgm:pt>
    <dgm:pt modelId="{E5C89DA8-372A-458E-BC3F-C054876DA697}" type="pres">
      <dgm:prSet presAssocID="{AF024FE2-E8CC-4D5B-8956-A3617990A0D2}" presName="parentText" presStyleLbl="node1" presStyleIdx="2" presStyleCnt="4" custScaleX="128274" custScaleY="104810">
        <dgm:presLayoutVars>
          <dgm:chMax val="0"/>
          <dgm:bulletEnabled val="1"/>
        </dgm:presLayoutVars>
      </dgm:prSet>
      <dgm:spPr/>
      <dgm:t>
        <a:bodyPr/>
        <a:lstStyle/>
        <a:p>
          <a:endParaRPr lang="es-BO"/>
        </a:p>
      </dgm:t>
    </dgm:pt>
    <dgm:pt modelId="{FDCEA3ED-C3A5-40BA-B817-7B36DC3CC9F9}" type="pres">
      <dgm:prSet presAssocID="{AF024FE2-E8CC-4D5B-8956-A3617990A0D2}" presName="negativeSpace" presStyleCnt="0"/>
      <dgm:spPr/>
    </dgm:pt>
    <dgm:pt modelId="{69FD7A85-B7F9-4D36-9A6F-4D05A4176FCA}" type="pres">
      <dgm:prSet presAssocID="{AF024FE2-E8CC-4D5B-8956-A3617990A0D2}" presName="childText" presStyleLbl="conFgAcc1" presStyleIdx="2" presStyleCnt="4">
        <dgm:presLayoutVars>
          <dgm:bulletEnabled val="1"/>
        </dgm:presLayoutVars>
        <dgm:style>
          <a:lnRef idx="3">
            <a:schemeClr val="lt1"/>
          </a:lnRef>
          <a:fillRef idx="1">
            <a:schemeClr val="dk1"/>
          </a:fillRef>
          <a:effectRef idx="1">
            <a:schemeClr val="dk1"/>
          </a:effectRef>
          <a:fontRef idx="minor">
            <a:schemeClr val="lt1"/>
          </a:fontRef>
        </dgm:style>
      </dgm:prSet>
      <dgm:spPr>
        <a:solidFill>
          <a:schemeClr val="tx2">
            <a:lumMod val="75000"/>
          </a:schemeClr>
        </a:solidFill>
      </dgm:spPr>
    </dgm:pt>
    <dgm:pt modelId="{4A8A4748-60A8-4EE2-8955-04800CD20C47}" type="pres">
      <dgm:prSet presAssocID="{3CFA0042-C243-452D-83BB-24A8D583B9AA}" presName="spaceBetweenRectangles" presStyleCnt="0"/>
      <dgm:spPr/>
    </dgm:pt>
    <dgm:pt modelId="{2873A5AD-B5A9-4994-A596-D90E36588742}" type="pres">
      <dgm:prSet presAssocID="{8B19E292-5136-4546-8DA6-DB75F6B2AF94}" presName="parentLin" presStyleCnt="0"/>
      <dgm:spPr/>
    </dgm:pt>
    <dgm:pt modelId="{CFB48E5F-9E26-4BF6-B483-32A64C1A7E18}" type="pres">
      <dgm:prSet presAssocID="{8B19E292-5136-4546-8DA6-DB75F6B2AF94}" presName="parentLeftMargin" presStyleLbl="node1" presStyleIdx="2" presStyleCnt="4"/>
      <dgm:spPr/>
      <dgm:t>
        <a:bodyPr/>
        <a:lstStyle/>
        <a:p>
          <a:endParaRPr lang="es-BO"/>
        </a:p>
      </dgm:t>
    </dgm:pt>
    <dgm:pt modelId="{F6A336E6-E9B4-4588-912C-C77CD5819525}" type="pres">
      <dgm:prSet presAssocID="{8B19E292-5136-4546-8DA6-DB75F6B2AF94}" presName="parentText" presStyleLbl="node1" presStyleIdx="3" presStyleCnt="4" custScaleX="128274" custScaleY="107971">
        <dgm:presLayoutVars>
          <dgm:chMax val="0"/>
          <dgm:bulletEnabled val="1"/>
        </dgm:presLayoutVars>
      </dgm:prSet>
      <dgm:spPr/>
      <dgm:t>
        <a:bodyPr/>
        <a:lstStyle/>
        <a:p>
          <a:endParaRPr lang="es-BO"/>
        </a:p>
      </dgm:t>
    </dgm:pt>
    <dgm:pt modelId="{01CD22F2-A30C-4013-8F3A-DB9D2DD95BDA}" type="pres">
      <dgm:prSet presAssocID="{8B19E292-5136-4546-8DA6-DB75F6B2AF94}" presName="negativeSpace" presStyleCnt="0"/>
      <dgm:spPr/>
    </dgm:pt>
    <dgm:pt modelId="{DCFB9CC9-C1E0-4546-B1EC-183668EB593E}" type="pres">
      <dgm:prSet presAssocID="{8B19E292-5136-4546-8DA6-DB75F6B2AF94}" presName="childText" presStyleLbl="conFgAcc1" presStyleIdx="3" presStyleCnt="4">
        <dgm:presLayoutVars>
          <dgm:bulletEnabled val="1"/>
        </dgm:presLayoutVars>
        <dgm:style>
          <a:lnRef idx="3">
            <a:schemeClr val="lt1"/>
          </a:lnRef>
          <a:fillRef idx="1">
            <a:schemeClr val="dk1"/>
          </a:fillRef>
          <a:effectRef idx="1">
            <a:schemeClr val="dk1"/>
          </a:effectRef>
          <a:fontRef idx="minor">
            <a:schemeClr val="lt1"/>
          </a:fontRef>
        </dgm:style>
      </dgm:prSet>
      <dgm:spPr>
        <a:solidFill>
          <a:schemeClr val="tx2">
            <a:lumMod val="75000"/>
          </a:schemeClr>
        </a:solidFill>
      </dgm:spPr>
      <dgm:t>
        <a:bodyPr/>
        <a:lstStyle/>
        <a:p>
          <a:endParaRPr lang="es-BO"/>
        </a:p>
      </dgm:t>
    </dgm:pt>
  </dgm:ptLst>
  <dgm:cxnLst>
    <dgm:cxn modelId="{D8916BF4-E4EE-47EE-A97E-821BC93C0683}" srcId="{72E34B9F-459E-4A41-8BCC-1F036A9B413D}" destId="{2A504875-5A1E-4718-BFC6-78C53F061CDA}" srcOrd="0" destOrd="0" parTransId="{993305C9-CF06-4AAC-A31E-9616D113B84F}" sibTransId="{2EAFD05B-AE7F-4488-9901-4BA62B799BEF}"/>
    <dgm:cxn modelId="{41923503-F2D3-4E8D-B849-D49E71D2371F}" srcId="{72E34B9F-459E-4A41-8BCC-1F036A9B413D}" destId="{AF024FE2-E8CC-4D5B-8956-A3617990A0D2}" srcOrd="2" destOrd="0" parTransId="{4332D778-1812-47FE-9746-31B24547291B}" sibTransId="{3CFA0042-C243-452D-83BB-24A8D583B9AA}"/>
    <dgm:cxn modelId="{DB3C0212-1E9D-4783-8C11-4725DA80561B}" srcId="{72E34B9F-459E-4A41-8BCC-1F036A9B413D}" destId="{AF731A64-E000-4B07-BC02-1913BBD71EC2}" srcOrd="1" destOrd="0" parTransId="{FFF598B8-6D39-47BF-913F-1BDA32FD6B38}" sibTransId="{84AF22BE-C40E-45A1-B844-E097EFE88431}"/>
    <dgm:cxn modelId="{76A89037-75BF-49CF-A40D-244DAE7A434E}" type="presOf" srcId="{AF024FE2-E8CC-4D5B-8956-A3617990A0D2}" destId="{E5C89DA8-372A-458E-BC3F-C054876DA697}" srcOrd="1" destOrd="0" presId="urn:microsoft.com/office/officeart/2005/8/layout/list1"/>
    <dgm:cxn modelId="{4AF1C7D3-E13E-4EA4-AF8A-D81E0B89D1A9}" type="presOf" srcId="{72E34B9F-459E-4A41-8BCC-1F036A9B413D}" destId="{110E5E9F-F106-48BF-9A61-3ABD37BB61BB}" srcOrd="0" destOrd="0" presId="urn:microsoft.com/office/officeart/2005/8/layout/list1"/>
    <dgm:cxn modelId="{A9A3C679-FEA0-4803-8B5D-F2929CEC8E72}" type="presOf" srcId="{2A504875-5A1E-4718-BFC6-78C53F061CDA}" destId="{A843EA29-D8F3-422D-94B7-CA5944FD5439}" srcOrd="1" destOrd="0" presId="urn:microsoft.com/office/officeart/2005/8/layout/list1"/>
    <dgm:cxn modelId="{9B24CF41-E6EB-4F78-984B-4D9B5CEAED60}" type="presOf" srcId="{AF024FE2-E8CC-4D5B-8956-A3617990A0D2}" destId="{6AA7C779-F184-4A0B-8137-86AC5C261471}" srcOrd="0" destOrd="0" presId="urn:microsoft.com/office/officeart/2005/8/layout/list1"/>
    <dgm:cxn modelId="{CFC2A471-A502-4AB5-8323-C35B150A430A}" type="presOf" srcId="{AF731A64-E000-4B07-BC02-1913BBD71EC2}" destId="{EF1CF441-6533-480C-B9F0-E9F5415CBA53}" srcOrd="0" destOrd="0" presId="urn:microsoft.com/office/officeart/2005/8/layout/list1"/>
    <dgm:cxn modelId="{A94A4D4E-A109-4D6D-8E61-EB9016857737}" type="presOf" srcId="{8B19E292-5136-4546-8DA6-DB75F6B2AF94}" destId="{CFB48E5F-9E26-4BF6-B483-32A64C1A7E18}" srcOrd="0" destOrd="0" presId="urn:microsoft.com/office/officeart/2005/8/layout/list1"/>
    <dgm:cxn modelId="{F2CA35EA-2C04-416F-9B7D-EC64104CFA9A}" type="presOf" srcId="{8B19E292-5136-4546-8DA6-DB75F6B2AF94}" destId="{F6A336E6-E9B4-4588-912C-C77CD5819525}" srcOrd="1" destOrd="0" presId="urn:microsoft.com/office/officeart/2005/8/layout/list1"/>
    <dgm:cxn modelId="{60A396C1-1997-4ABF-B6A2-7AB175C764B3}" srcId="{72E34B9F-459E-4A41-8BCC-1F036A9B413D}" destId="{8B19E292-5136-4546-8DA6-DB75F6B2AF94}" srcOrd="3" destOrd="0" parTransId="{E36B449B-9D29-41A5-9E97-F9D8DDB98106}" sibTransId="{36F8D171-8E62-472B-B94D-FCF1CDA62EAC}"/>
    <dgm:cxn modelId="{4BB285C2-2AFA-4022-B910-CFF92A9CD2E4}" type="presOf" srcId="{2A504875-5A1E-4718-BFC6-78C53F061CDA}" destId="{C282048B-23A0-46F3-93FB-36347DBF44F5}" srcOrd="0" destOrd="0" presId="urn:microsoft.com/office/officeart/2005/8/layout/list1"/>
    <dgm:cxn modelId="{CD6B11AA-430E-4CA4-8189-8B8F9276EB97}" type="presOf" srcId="{AF731A64-E000-4B07-BC02-1913BBD71EC2}" destId="{CFF3C32F-60E4-4926-B0A0-72BC1D3D55F2}" srcOrd="1" destOrd="0" presId="urn:microsoft.com/office/officeart/2005/8/layout/list1"/>
    <dgm:cxn modelId="{C56EEE40-D95C-45F0-9850-C5CCDD4243EE}" type="presParOf" srcId="{110E5E9F-F106-48BF-9A61-3ABD37BB61BB}" destId="{0C089C85-6F43-4D72-A055-7ED13AE7E429}" srcOrd="0" destOrd="0" presId="urn:microsoft.com/office/officeart/2005/8/layout/list1"/>
    <dgm:cxn modelId="{3DE670F7-64C7-4B4D-B3F0-AF2A7AE8F10E}" type="presParOf" srcId="{0C089C85-6F43-4D72-A055-7ED13AE7E429}" destId="{C282048B-23A0-46F3-93FB-36347DBF44F5}" srcOrd="0" destOrd="0" presId="urn:microsoft.com/office/officeart/2005/8/layout/list1"/>
    <dgm:cxn modelId="{E04C256A-A236-4FCF-9E79-01D1B6AA83DB}" type="presParOf" srcId="{0C089C85-6F43-4D72-A055-7ED13AE7E429}" destId="{A843EA29-D8F3-422D-94B7-CA5944FD5439}" srcOrd="1" destOrd="0" presId="urn:microsoft.com/office/officeart/2005/8/layout/list1"/>
    <dgm:cxn modelId="{66A0BE69-3B48-4456-8FEA-283655C2E86B}" type="presParOf" srcId="{110E5E9F-F106-48BF-9A61-3ABD37BB61BB}" destId="{F67AFB2F-6EE3-4565-9C25-6F3A80110364}" srcOrd="1" destOrd="0" presId="urn:microsoft.com/office/officeart/2005/8/layout/list1"/>
    <dgm:cxn modelId="{9BFD7A5A-0FF2-4CD1-ADC2-FBEE388EACC7}" type="presParOf" srcId="{110E5E9F-F106-48BF-9A61-3ABD37BB61BB}" destId="{60B321C4-0BCC-495A-BBB3-A61880000650}" srcOrd="2" destOrd="0" presId="urn:microsoft.com/office/officeart/2005/8/layout/list1"/>
    <dgm:cxn modelId="{88342043-4F48-4A05-B231-47FB0119DB23}" type="presParOf" srcId="{110E5E9F-F106-48BF-9A61-3ABD37BB61BB}" destId="{593F1101-C311-42D8-9B78-B04FCE8CE932}" srcOrd="3" destOrd="0" presId="urn:microsoft.com/office/officeart/2005/8/layout/list1"/>
    <dgm:cxn modelId="{E634A944-D015-4A38-BE3F-48E4E12D3453}" type="presParOf" srcId="{110E5E9F-F106-48BF-9A61-3ABD37BB61BB}" destId="{ED78EE5E-19F7-400C-B74D-DE95205A8FD4}" srcOrd="4" destOrd="0" presId="urn:microsoft.com/office/officeart/2005/8/layout/list1"/>
    <dgm:cxn modelId="{22EA1ADF-B767-478B-AABA-0E5BD174A8C9}" type="presParOf" srcId="{ED78EE5E-19F7-400C-B74D-DE95205A8FD4}" destId="{EF1CF441-6533-480C-B9F0-E9F5415CBA53}" srcOrd="0" destOrd="0" presId="urn:microsoft.com/office/officeart/2005/8/layout/list1"/>
    <dgm:cxn modelId="{65F71876-0446-4BF1-B035-0B07242A38A9}" type="presParOf" srcId="{ED78EE5E-19F7-400C-B74D-DE95205A8FD4}" destId="{CFF3C32F-60E4-4926-B0A0-72BC1D3D55F2}" srcOrd="1" destOrd="0" presId="urn:microsoft.com/office/officeart/2005/8/layout/list1"/>
    <dgm:cxn modelId="{6CDF61BF-CA33-4D63-B439-4AE26437EBC9}" type="presParOf" srcId="{110E5E9F-F106-48BF-9A61-3ABD37BB61BB}" destId="{C0E43295-F525-45A4-AE8F-59943362223E}" srcOrd="5" destOrd="0" presId="urn:microsoft.com/office/officeart/2005/8/layout/list1"/>
    <dgm:cxn modelId="{B2432991-3CA8-47E3-B11B-B170D659D81A}" type="presParOf" srcId="{110E5E9F-F106-48BF-9A61-3ABD37BB61BB}" destId="{5D68DE7E-DD0F-4D02-98E5-6DCF41F3FE38}" srcOrd="6" destOrd="0" presId="urn:microsoft.com/office/officeart/2005/8/layout/list1"/>
    <dgm:cxn modelId="{1F3E48BF-2540-4F2F-890E-C805333CAD2D}" type="presParOf" srcId="{110E5E9F-F106-48BF-9A61-3ABD37BB61BB}" destId="{14D8214E-58DD-4260-8D92-A19A71D94843}" srcOrd="7" destOrd="0" presId="urn:microsoft.com/office/officeart/2005/8/layout/list1"/>
    <dgm:cxn modelId="{BFD9815A-6DE9-4900-A0AE-2893492F9839}" type="presParOf" srcId="{110E5E9F-F106-48BF-9A61-3ABD37BB61BB}" destId="{9927C446-EC1B-4EE1-B432-2928016C56A2}" srcOrd="8" destOrd="0" presId="urn:microsoft.com/office/officeart/2005/8/layout/list1"/>
    <dgm:cxn modelId="{C1C2F5B3-76AE-4639-B4EF-94C46028B87E}" type="presParOf" srcId="{9927C446-EC1B-4EE1-B432-2928016C56A2}" destId="{6AA7C779-F184-4A0B-8137-86AC5C261471}" srcOrd="0" destOrd="0" presId="urn:microsoft.com/office/officeart/2005/8/layout/list1"/>
    <dgm:cxn modelId="{2D410C06-7C63-42DE-A72D-1B8CD893004C}" type="presParOf" srcId="{9927C446-EC1B-4EE1-B432-2928016C56A2}" destId="{E5C89DA8-372A-458E-BC3F-C054876DA697}" srcOrd="1" destOrd="0" presId="urn:microsoft.com/office/officeart/2005/8/layout/list1"/>
    <dgm:cxn modelId="{09F8FFAF-9919-4261-93CB-6729B4546F1C}" type="presParOf" srcId="{110E5E9F-F106-48BF-9A61-3ABD37BB61BB}" destId="{FDCEA3ED-C3A5-40BA-B817-7B36DC3CC9F9}" srcOrd="9" destOrd="0" presId="urn:microsoft.com/office/officeart/2005/8/layout/list1"/>
    <dgm:cxn modelId="{5A4EA240-C67C-42F2-9786-C9460C40274D}" type="presParOf" srcId="{110E5E9F-F106-48BF-9A61-3ABD37BB61BB}" destId="{69FD7A85-B7F9-4D36-9A6F-4D05A4176FCA}" srcOrd="10" destOrd="0" presId="urn:microsoft.com/office/officeart/2005/8/layout/list1"/>
    <dgm:cxn modelId="{DD3FDC45-0F86-47DC-9B2B-E8E525E88136}" type="presParOf" srcId="{110E5E9F-F106-48BF-9A61-3ABD37BB61BB}" destId="{4A8A4748-60A8-4EE2-8955-04800CD20C47}" srcOrd="11" destOrd="0" presId="urn:microsoft.com/office/officeart/2005/8/layout/list1"/>
    <dgm:cxn modelId="{BDE5D43D-63DB-4C44-85BC-779458F9612C}" type="presParOf" srcId="{110E5E9F-F106-48BF-9A61-3ABD37BB61BB}" destId="{2873A5AD-B5A9-4994-A596-D90E36588742}" srcOrd="12" destOrd="0" presId="urn:microsoft.com/office/officeart/2005/8/layout/list1"/>
    <dgm:cxn modelId="{6A8E9224-4FEE-4EDE-82EF-6C374095B7A7}" type="presParOf" srcId="{2873A5AD-B5A9-4994-A596-D90E36588742}" destId="{CFB48E5F-9E26-4BF6-B483-32A64C1A7E18}" srcOrd="0" destOrd="0" presId="urn:microsoft.com/office/officeart/2005/8/layout/list1"/>
    <dgm:cxn modelId="{61E38923-785F-47D5-AF10-7BD446B94B7B}" type="presParOf" srcId="{2873A5AD-B5A9-4994-A596-D90E36588742}" destId="{F6A336E6-E9B4-4588-912C-C77CD5819525}" srcOrd="1" destOrd="0" presId="urn:microsoft.com/office/officeart/2005/8/layout/list1"/>
    <dgm:cxn modelId="{9A3F49AD-DB3C-4C5A-A9EB-AC8BA4F3ADD9}" type="presParOf" srcId="{110E5E9F-F106-48BF-9A61-3ABD37BB61BB}" destId="{01CD22F2-A30C-4013-8F3A-DB9D2DD95BDA}" srcOrd="13" destOrd="0" presId="urn:microsoft.com/office/officeart/2005/8/layout/list1"/>
    <dgm:cxn modelId="{1F1F6315-ADDD-4945-B053-B239DEBD2826}" type="presParOf" srcId="{110E5E9F-F106-48BF-9A61-3ABD37BB61BB}" destId="{DCFB9CC9-C1E0-4546-B1EC-183668EB593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9F2786-8838-42CC-9692-88D339330AE4}" type="doc">
      <dgm:prSet loTypeId="urn:microsoft.com/office/officeart/2005/8/layout/hierarchy4" loCatId="hierarchy" qsTypeId="urn:microsoft.com/office/officeart/2005/8/quickstyle/3d2" qsCatId="3D" csTypeId="urn:microsoft.com/office/officeart/2005/8/colors/accent1_2" csCatId="accent1" phldr="1"/>
      <dgm:spPr/>
      <dgm:t>
        <a:bodyPr/>
        <a:lstStyle/>
        <a:p>
          <a:endParaRPr lang="es-ES"/>
        </a:p>
      </dgm:t>
    </dgm:pt>
    <dgm:pt modelId="{8FEEB97F-42D2-4F1D-9302-EC674F3B1630}">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BO" sz="1400" b="1" dirty="0" smtClean="0">
              <a:latin typeface="Verdana" pitchFamily="34" charset="0"/>
              <a:ea typeface="Verdana" pitchFamily="34" charset="0"/>
              <a:cs typeface="Verdana" pitchFamily="34" charset="0"/>
            </a:rPr>
            <a:t>Responsable del Proceso de Contratación en Apoyo Nacional a la Producción y Empleo (</a:t>
          </a:r>
          <a:r>
            <a:rPr lang="es-BO" sz="1400" b="1" dirty="0" err="1" smtClean="0">
              <a:latin typeface="Verdana" pitchFamily="34" charset="0"/>
              <a:ea typeface="Verdana" pitchFamily="34" charset="0"/>
              <a:cs typeface="Verdana" pitchFamily="34" charset="0"/>
            </a:rPr>
            <a:t>RPA</a:t>
          </a:r>
          <a:r>
            <a:rPr lang="es-BO" sz="1400" b="1" dirty="0" smtClean="0">
              <a:latin typeface="Verdana" pitchFamily="34" charset="0"/>
              <a:ea typeface="Verdana" pitchFamily="34" charset="0"/>
              <a:cs typeface="Verdana" pitchFamily="34" charset="0"/>
            </a:rPr>
            <a:t>)</a:t>
          </a:r>
        </a:p>
        <a:p>
          <a:r>
            <a:rPr lang="es-BO" sz="1200" b="1" i="1" dirty="0" smtClean="0">
              <a:solidFill>
                <a:srgbClr val="FF0000"/>
              </a:solidFill>
              <a:latin typeface="Verdana" pitchFamily="34" charset="0"/>
              <a:ea typeface="Verdana" pitchFamily="34" charset="0"/>
              <a:cs typeface="Verdana" pitchFamily="34" charset="0"/>
            </a:rPr>
            <a:t>Por la estructura la </a:t>
          </a:r>
          <a:r>
            <a:rPr lang="es-BO" sz="1200" b="1" i="1" dirty="0" err="1" smtClean="0">
              <a:solidFill>
                <a:srgbClr val="FF0000"/>
              </a:solidFill>
              <a:latin typeface="Verdana" pitchFamily="34" charset="0"/>
              <a:ea typeface="Verdana" pitchFamily="34" charset="0"/>
              <a:cs typeface="Verdana" pitchFamily="34" charset="0"/>
            </a:rPr>
            <a:t>MAE</a:t>
          </a:r>
          <a:r>
            <a:rPr lang="es-BO" sz="1200" b="1" i="1" dirty="0" smtClean="0">
              <a:solidFill>
                <a:srgbClr val="FF0000"/>
              </a:solidFill>
              <a:latin typeface="Verdana" pitchFamily="34" charset="0"/>
              <a:ea typeface="Verdana" pitchFamily="34" charset="0"/>
              <a:cs typeface="Verdana" pitchFamily="34" charset="0"/>
            </a:rPr>
            <a:t> puede constituirse en </a:t>
          </a:r>
          <a:r>
            <a:rPr lang="es-BO" sz="1200" b="1" i="1" dirty="0" err="1" smtClean="0">
              <a:solidFill>
                <a:srgbClr val="FF0000"/>
              </a:solidFill>
              <a:latin typeface="Verdana" pitchFamily="34" charset="0"/>
              <a:ea typeface="Verdana" pitchFamily="34" charset="0"/>
              <a:cs typeface="Verdana" pitchFamily="34" charset="0"/>
            </a:rPr>
            <a:t>RPA</a:t>
          </a:r>
          <a:endParaRPr lang="es-ES" sz="1200" b="1" dirty="0">
            <a:latin typeface="Verdana" pitchFamily="34" charset="0"/>
            <a:ea typeface="Verdana" pitchFamily="34" charset="0"/>
            <a:cs typeface="Verdana" pitchFamily="34" charset="0"/>
          </a:endParaRPr>
        </a:p>
      </dgm:t>
    </dgm:pt>
    <dgm:pt modelId="{B17C2F60-87D6-4A67-B9E3-1A95A0C33049}" type="parTrans" cxnId="{6C6E80EC-725D-4FB1-9A9E-00A961C47F68}">
      <dgm:prSet/>
      <dgm:spPr/>
      <dgm:t>
        <a:bodyPr/>
        <a:lstStyle/>
        <a:p>
          <a:endParaRPr lang="es-ES" sz="1400" b="1">
            <a:solidFill>
              <a:srgbClr val="3366FF"/>
            </a:solidFill>
            <a:latin typeface="Verdana" pitchFamily="34" charset="0"/>
            <a:ea typeface="Verdana" pitchFamily="34" charset="0"/>
            <a:cs typeface="Verdana" pitchFamily="34" charset="0"/>
          </a:endParaRPr>
        </a:p>
      </dgm:t>
    </dgm:pt>
    <dgm:pt modelId="{FB3A4C37-7017-4E74-89C7-4AA2D0973CCE}" type="sibTrans" cxnId="{6C6E80EC-725D-4FB1-9A9E-00A961C47F68}">
      <dgm:prSet/>
      <dgm:spPr/>
      <dgm:t>
        <a:bodyPr/>
        <a:lstStyle/>
        <a:p>
          <a:endParaRPr lang="es-ES" sz="1400" b="1">
            <a:solidFill>
              <a:srgbClr val="3366FF"/>
            </a:solidFill>
            <a:latin typeface="Verdana" pitchFamily="34" charset="0"/>
            <a:ea typeface="Verdana" pitchFamily="34" charset="0"/>
            <a:cs typeface="Verdana" pitchFamily="34" charset="0"/>
          </a:endParaRPr>
        </a:p>
      </dgm:t>
    </dgm:pt>
    <dgm:pt modelId="{06332054-2E60-4133-BF46-A50D1D73A54D}">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1400" b="1" dirty="0" smtClean="0">
              <a:solidFill>
                <a:schemeClr val="tx1"/>
              </a:solidFill>
              <a:latin typeface="Verdana" pitchFamily="34" charset="0"/>
              <a:ea typeface="Verdana" pitchFamily="34" charset="0"/>
              <a:cs typeface="Verdana" pitchFamily="34" charset="0"/>
            </a:rPr>
            <a:t>Responsable de Recepción y Comisión de Recepción</a:t>
          </a:r>
          <a:endParaRPr lang="es-ES" sz="1400" b="1" dirty="0">
            <a:solidFill>
              <a:schemeClr val="tx1"/>
            </a:solidFill>
            <a:latin typeface="Verdana" pitchFamily="34" charset="0"/>
            <a:ea typeface="Verdana" pitchFamily="34" charset="0"/>
            <a:cs typeface="Verdana" pitchFamily="34" charset="0"/>
          </a:endParaRPr>
        </a:p>
      </dgm:t>
    </dgm:pt>
    <dgm:pt modelId="{89780176-6C7C-47B1-81C8-1AF9926B75F3}" type="parTrans" cxnId="{8F0E808D-37C7-4581-976F-F929026BFC30}">
      <dgm:prSet/>
      <dgm:spPr/>
      <dgm:t>
        <a:bodyPr/>
        <a:lstStyle/>
        <a:p>
          <a:endParaRPr lang="es-ES" sz="1400" b="1">
            <a:solidFill>
              <a:srgbClr val="3366FF"/>
            </a:solidFill>
            <a:latin typeface="Verdana" pitchFamily="34" charset="0"/>
            <a:ea typeface="Verdana" pitchFamily="34" charset="0"/>
            <a:cs typeface="Verdana" pitchFamily="34" charset="0"/>
          </a:endParaRPr>
        </a:p>
      </dgm:t>
    </dgm:pt>
    <dgm:pt modelId="{29418FFF-69D6-4963-BA52-63A8D12558DA}" type="sibTrans" cxnId="{8F0E808D-37C7-4581-976F-F929026BFC30}">
      <dgm:prSet/>
      <dgm:spPr/>
      <dgm:t>
        <a:bodyPr/>
        <a:lstStyle/>
        <a:p>
          <a:endParaRPr lang="es-ES" sz="1400" b="1">
            <a:solidFill>
              <a:srgbClr val="3366FF"/>
            </a:solidFill>
            <a:latin typeface="Verdana" pitchFamily="34" charset="0"/>
            <a:ea typeface="Verdana" pitchFamily="34" charset="0"/>
            <a:cs typeface="Verdana" pitchFamily="34" charset="0"/>
          </a:endParaRPr>
        </a:p>
      </dgm:t>
    </dgm:pt>
    <dgm:pt modelId="{E4BB9065-2A9D-49D4-B8B6-B44496181B41}">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BO" sz="1400" b="1" dirty="0" smtClean="0">
              <a:latin typeface="Verdana" pitchFamily="34" charset="0"/>
              <a:ea typeface="Verdana" pitchFamily="34" charset="0"/>
              <a:cs typeface="Verdana" pitchFamily="34" charset="0"/>
            </a:rPr>
            <a:t>Responsable del Proceso de Contratación en Licitación Pública (</a:t>
          </a:r>
          <a:r>
            <a:rPr lang="es-BO" sz="1400" b="1" dirty="0" err="1" smtClean="0">
              <a:latin typeface="Verdana" pitchFamily="34" charset="0"/>
              <a:ea typeface="Verdana" pitchFamily="34" charset="0"/>
              <a:cs typeface="Verdana" pitchFamily="34" charset="0"/>
            </a:rPr>
            <a:t>RPC</a:t>
          </a:r>
          <a:r>
            <a:rPr lang="es-BO" sz="1400" b="1" dirty="0" smtClean="0">
              <a:latin typeface="Verdana" pitchFamily="34" charset="0"/>
              <a:ea typeface="Verdana" pitchFamily="34" charset="0"/>
              <a:cs typeface="Verdana" pitchFamily="34" charset="0"/>
            </a:rPr>
            <a:t>)</a:t>
          </a:r>
          <a:endParaRPr lang="es-BO" sz="1200" b="1" i="1" dirty="0" smtClean="0">
            <a:solidFill>
              <a:srgbClr val="FF0000"/>
            </a:solidFill>
            <a:latin typeface="Verdana" pitchFamily="34" charset="0"/>
            <a:ea typeface="Verdana" pitchFamily="34" charset="0"/>
            <a:cs typeface="Verdana" pitchFamily="34" charset="0"/>
          </a:endParaRPr>
        </a:p>
        <a:p>
          <a:r>
            <a:rPr lang="es-BO" sz="1200" b="1" i="1" dirty="0" smtClean="0">
              <a:solidFill>
                <a:srgbClr val="FF0000"/>
              </a:solidFill>
              <a:latin typeface="Verdana" pitchFamily="34" charset="0"/>
              <a:ea typeface="Verdana" pitchFamily="34" charset="0"/>
              <a:cs typeface="Verdana" pitchFamily="34" charset="0"/>
            </a:rPr>
            <a:t>Por la estructura la </a:t>
          </a:r>
          <a:r>
            <a:rPr lang="es-BO" sz="1200" b="1" i="1" dirty="0" err="1" smtClean="0">
              <a:solidFill>
                <a:srgbClr val="FF0000"/>
              </a:solidFill>
              <a:latin typeface="Verdana" pitchFamily="34" charset="0"/>
              <a:ea typeface="Verdana" pitchFamily="34" charset="0"/>
              <a:cs typeface="Verdana" pitchFamily="34" charset="0"/>
            </a:rPr>
            <a:t>MAE</a:t>
          </a:r>
          <a:r>
            <a:rPr lang="es-BO" sz="1200" b="1" i="1" dirty="0" smtClean="0">
              <a:solidFill>
                <a:srgbClr val="FF0000"/>
              </a:solidFill>
              <a:latin typeface="Verdana" pitchFamily="34" charset="0"/>
              <a:ea typeface="Verdana" pitchFamily="34" charset="0"/>
              <a:cs typeface="Verdana" pitchFamily="34" charset="0"/>
            </a:rPr>
            <a:t> puede constituirse en </a:t>
          </a:r>
          <a:r>
            <a:rPr lang="es-BO" sz="1200" b="1" i="1" dirty="0" err="1" smtClean="0">
              <a:solidFill>
                <a:srgbClr val="FF0000"/>
              </a:solidFill>
              <a:latin typeface="Verdana" pitchFamily="34" charset="0"/>
              <a:ea typeface="Verdana" pitchFamily="34" charset="0"/>
              <a:cs typeface="Verdana" pitchFamily="34" charset="0"/>
            </a:rPr>
            <a:t>RPC</a:t>
          </a:r>
          <a:endParaRPr lang="es-ES" sz="1200" b="1" i="1" dirty="0">
            <a:solidFill>
              <a:srgbClr val="FF0000"/>
            </a:solidFill>
            <a:latin typeface="Verdana" pitchFamily="34" charset="0"/>
            <a:ea typeface="Verdana" pitchFamily="34" charset="0"/>
            <a:cs typeface="Verdana" pitchFamily="34" charset="0"/>
          </a:endParaRPr>
        </a:p>
      </dgm:t>
    </dgm:pt>
    <dgm:pt modelId="{424A2C0A-1255-4140-8F71-0BA4AF385B4B}" type="parTrans" cxnId="{7EA95C9D-9DD3-4437-A501-D456D9BCEBC1}">
      <dgm:prSet/>
      <dgm:spPr/>
      <dgm:t>
        <a:bodyPr/>
        <a:lstStyle/>
        <a:p>
          <a:endParaRPr lang="es-ES" sz="1400" b="1">
            <a:solidFill>
              <a:srgbClr val="3366FF"/>
            </a:solidFill>
            <a:latin typeface="Verdana" pitchFamily="34" charset="0"/>
            <a:ea typeface="Verdana" pitchFamily="34" charset="0"/>
            <a:cs typeface="Verdana" pitchFamily="34" charset="0"/>
          </a:endParaRPr>
        </a:p>
      </dgm:t>
    </dgm:pt>
    <dgm:pt modelId="{9483E820-3152-4049-A6A8-7BBE0737B045}" type="sibTrans" cxnId="{7EA95C9D-9DD3-4437-A501-D456D9BCEBC1}">
      <dgm:prSet/>
      <dgm:spPr/>
      <dgm:t>
        <a:bodyPr/>
        <a:lstStyle/>
        <a:p>
          <a:endParaRPr lang="es-ES" sz="1400" b="1">
            <a:solidFill>
              <a:srgbClr val="3366FF"/>
            </a:solidFill>
            <a:latin typeface="Verdana" pitchFamily="34" charset="0"/>
            <a:ea typeface="Verdana" pitchFamily="34" charset="0"/>
            <a:cs typeface="Verdana" pitchFamily="34" charset="0"/>
          </a:endParaRPr>
        </a:p>
      </dgm:t>
    </dgm:pt>
    <dgm:pt modelId="{951895E9-3D6D-41F5-BEF7-C9106E422C74}">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1400" b="1" dirty="0" smtClean="0">
              <a:solidFill>
                <a:schemeClr val="tx1"/>
              </a:solidFill>
              <a:latin typeface="Verdana" pitchFamily="34" charset="0"/>
              <a:ea typeface="Verdana" pitchFamily="34" charset="0"/>
              <a:cs typeface="Verdana" pitchFamily="34" charset="0"/>
            </a:rPr>
            <a:t>Responsable de Evaluación y Comisión de Calificación</a:t>
          </a:r>
          <a:endParaRPr lang="es-ES" sz="1400" b="1" dirty="0">
            <a:solidFill>
              <a:schemeClr val="tx1"/>
            </a:solidFill>
            <a:latin typeface="Verdana" pitchFamily="34" charset="0"/>
            <a:ea typeface="Verdana" pitchFamily="34" charset="0"/>
            <a:cs typeface="Verdana" pitchFamily="34" charset="0"/>
          </a:endParaRPr>
        </a:p>
      </dgm:t>
    </dgm:pt>
    <dgm:pt modelId="{67E32EFD-1BD2-4E9A-9B2F-C42953AE628E}" type="parTrans" cxnId="{48B4A89F-FD75-4C65-8BDB-6C434D3C839A}">
      <dgm:prSet/>
      <dgm:spPr/>
      <dgm:t>
        <a:bodyPr/>
        <a:lstStyle/>
        <a:p>
          <a:endParaRPr lang="es-ES" sz="1400" b="1">
            <a:solidFill>
              <a:srgbClr val="3366FF"/>
            </a:solidFill>
            <a:latin typeface="Verdana" pitchFamily="34" charset="0"/>
            <a:ea typeface="Verdana" pitchFamily="34" charset="0"/>
            <a:cs typeface="Verdana" pitchFamily="34" charset="0"/>
          </a:endParaRPr>
        </a:p>
      </dgm:t>
    </dgm:pt>
    <dgm:pt modelId="{61532FCC-7246-4E96-AECD-C7B9A08441D4}" type="sibTrans" cxnId="{48B4A89F-FD75-4C65-8BDB-6C434D3C839A}">
      <dgm:prSet/>
      <dgm:spPr/>
      <dgm:t>
        <a:bodyPr/>
        <a:lstStyle/>
        <a:p>
          <a:endParaRPr lang="es-ES" sz="1400" b="1">
            <a:solidFill>
              <a:srgbClr val="3366FF"/>
            </a:solidFill>
            <a:latin typeface="Verdana" pitchFamily="34" charset="0"/>
            <a:ea typeface="Verdana" pitchFamily="34" charset="0"/>
            <a:cs typeface="Verdana" pitchFamily="34" charset="0"/>
          </a:endParaRPr>
        </a:p>
      </dgm:t>
    </dgm:pt>
    <dgm:pt modelId="{A086E5FE-E440-45C5-B7A2-69CB93092CAC}">
      <dgm:prSet custT="1">
        <dgm:style>
          <a:lnRef idx="2">
            <a:schemeClr val="accent1"/>
          </a:lnRef>
          <a:fillRef idx="1">
            <a:schemeClr val="lt1"/>
          </a:fillRef>
          <a:effectRef idx="0">
            <a:schemeClr val="accent1"/>
          </a:effectRef>
          <a:fontRef idx="minor">
            <a:schemeClr val="dk1"/>
          </a:fontRef>
        </dgm:style>
      </dgm:prSet>
      <dgm:spPr/>
      <dgm:t>
        <a:bodyPr/>
        <a:lstStyle/>
        <a:p>
          <a:r>
            <a:rPr lang="es-ES" sz="1400" b="1" dirty="0" smtClean="0">
              <a:latin typeface="Verdana" pitchFamily="34" charset="0"/>
              <a:ea typeface="Verdana" pitchFamily="34" charset="0"/>
              <a:cs typeface="Verdana" pitchFamily="34" charset="0"/>
            </a:rPr>
            <a:t>Unidad Administrativa</a:t>
          </a:r>
          <a:endParaRPr lang="es-ES" sz="1400" b="1" dirty="0">
            <a:latin typeface="Verdana" pitchFamily="34" charset="0"/>
            <a:ea typeface="Verdana" pitchFamily="34" charset="0"/>
            <a:cs typeface="Verdana" pitchFamily="34" charset="0"/>
          </a:endParaRPr>
        </a:p>
      </dgm:t>
    </dgm:pt>
    <dgm:pt modelId="{01292087-438B-4CBB-A2BF-276EEE651B46}" type="parTrans" cxnId="{353F680A-78A5-45FF-93FB-6AE52046F8C9}">
      <dgm:prSet/>
      <dgm:spPr/>
      <dgm:t>
        <a:bodyPr/>
        <a:lstStyle/>
        <a:p>
          <a:endParaRPr lang="es-ES" sz="1400" b="1">
            <a:solidFill>
              <a:srgbClr val="3366FF"/>
            </a:solidFill>
            <a:latin typeface="Verdana" pitchFamily="34" charset="0"/>
            <a:ea typeface="Verdana" pitchFamily="34" charset="0"/>
            <a:cs typeface="Verdana" pitchFamily="34" charset="0"/>
          </a:endParaRPr>
        </a:p>
      </dgm:t>
    </dgm:pt>
    <dgm:pt modelId="{BF3582D9-476A-468B-A0F4-691A4FC9F9D2}" type="sibTrans" cxnId="{353F680A-78A5-45FF-93FB-6AE52046F8C9}">
      <dgm:prSet/>
      <dgm:spPr/>
      <dgm:t>
        <a:bodyPr/>
        <a:lstStyle/>
        <a:p>
          <a:endParaRPr lang="es-ES" sz="1400" b="1">
            <a:solidFill>
              <a:srgbClr val="3366FF"/>
            </a:solidFill>
            <a:latin typeface="Verdana" pitchFamily="34" charset="0"/>
            <a:ea typeface="Verdana" pitchFamily="34" charset="0"/>
            <a:cs typeface="Verdana" pitchFamily="34" charset="0"/>
          </a:endParaRPr>
        </a:p>
      </dgm:t>
    </dgm:pt>
    <dgm:pt modelId="{81B4B15D-FF2A-4BB2-B816-2CB244A24901}">
      <dgm:prSet custT="1">
        <dgm:style>
          <a:lnRef idx="2">
            <a:schemeClr val="accent1"/>
          </a:lnRef>
          <a:fillRef idx="1">
            <a:schemeClr val="lt1"/>
          </a:fillRef>
          <a:effectRef idx="0">
            <a:schemeClr val="accent1"/>
          </a:effectRef>
          <a:fontRef idx="minor">
            <a:schemeClr val="dk1"/>
          </a:fontRef>
        </dgm:style>
      </dgm:prSet>
      <dgm:spPr/>
      <dgm:t>
        <a:bodyPr/>
        <a:lstStyle/>
        <a:p>
          <a:r>
            <a:rPr lang="es-ES" sz="1400" b="1" dirty="0" smtClean="0">
              <a:latin typeface="Verdana" pitchFamily="34" charset="0"/>
              <a:ea typeface="Verdana" pitchFamily="34" charset="0"/>
              <a:cs typeface="Verdana" pitchFamily="34" charset="0"/>
            </a:rPr>
            <a:t>Unidad </a:t>
          </a:r>
        </a:p>
        <a:p>
          <a:r>
            <a:rPr lang="es-ES" sz="1400" b="1" dirty="0" smtClean="0">
              <a:latin typeface="Verdana" pitchFamily="34" charset="0"/>
              <a:ea typeface="Verdana" pitchFamily="34" charset="0"/>
              <a:cs typeface="Verdana" pitchFamily="34" charset="0"/>
            </a:rPr>
            <a:t>Jurídica</a:t>
          </a:r>
          <a:endParaRPr lang="es-ES" sz="1400" b="1" dirty="0">
            <a:latin typeface="Verdana" pitchFamily="34" charset="0"/>
            <a:ea typeface="Verdana" pitchFamily="34" charset="0"/>
            <a:cs typeface="Verdana" pitchFamily="34" charset="0"/>
          </a:endParaRPr>
        </a:p>
      </dgm:t>
    </dgm:pt>
    <dgm:pt modelId="{70955180-FE16-4680-A539-5C698BF67B6D}" type="parTrans" cxnId="{E2FF558F-409A-4107-B378-8A328046BC66}">
      <dgm:prSet/>
      <dgm:spPr/>
      <dgm:t>
        <a:bodyPr/>
        <a:lstStyle/>
        <a:p>
          <a:endParaRPr lang="es-ES" sz="1400" b="1">
            <a:solidFill>
              <a:srgbClr val="3366FF"/>
            </a:solidFill>
            <a:latin typeface="Verdana" pitchFamily="34" charset="0"/>
            <a:ea typeface="Verdana" pitchFamily="34" charset="0"/>
            <a:cs typeface="Verdana" pitchFamily="34" charset="0"/>
          </a:endParaRPr>
        </a:p>
      </dgm:t>
    </dgm:pt>
    <dgm:pt modelId="{126D18FE-09AF-4225-9EE2-9F3B7156BE36}" type="sibTrans" cxnId="{E2FF558F-409A-4107-B378-8A328046BC66}">
      <dgm:prSet/>
      <dgm:spPr/>
      <dgm:t>
        <a:bodyPr/>
        <a:lstStyle/>
        <a:p>
          <a:endParaRPr lang="es-ES" sz="1400" b="1">
            <a:solidFill>
              <a:srgbClr val="3366FF"/>
            </a:solidFill>
            <a:latin typeface="Verdana" pitchFamily="34" charset="0"/>
            <a:ea typeface="Verdana" pitchFamily="34" charset="0"/>
            <a:cs typeface="Verdana" pitchFamily="34" charset="0"/>
          </a:endParaRPr>
        </a:p>
      </dgm:t>
    </dgm:pt>
    <dgm:pt modelId="{A08DF41D-0B99-4BD4-B593-D15C08E4250B}">
      <dgm:prSet custT="1">
        <dgm:style>
          <a:lnRef idx="2">
            <a:schemeClr val="accent1"/>
          </a:lnRef>
          <a:fillRef idx="1">
            <a:schemeClr val="lt1"/>
          </a:fillRef>
          <a:effectRef idx="0">
            <a:schemeClr val="accent1"/>
          </a:effectRef>
          <a:fontRef idx="minor">
            <a:schemeClr val="dk1"/>
          </a:fontRef>
        </dgm:style>
      </dgm:prSet>
      <dgm:spPr/>
      <dgm:t>
        <a:bodyPr/>
        <a:lstStyle/>
        <a:p>
          <a:r>
            <a:rPr lang="es-ES" sz="1400" b="1" dirty="0" smtClean="0">
              <a:latin typeface="Verdana" pitchFamily="34" charset="0"/>
              <a:ea typeface="Verdana" pitchFamily="34" charset="0"/>
              <a:cs typeface="Verdana" pitchFamily="34" charset="0"/>
            </a:rPr>
            <a:t>Unidad </a:t>
          </a:r>
        </a:p>
        <a:p>
          <a:r>
            <a:rPr lang="es-ES" sz="1400" b="1" dirty="0" smtClean="0">
              <a:latin typeface="Verdana" pitchFamily="34" charset="0"/>
              <a:ea typeface="Verdana" pitchFamily="34" charset="0"/>
              <a:cs typeface="Verdana" pitchFamily="34" charset="0"/>
            </a:rPr>
            <a:t>Solicitante</a:t>
          </a:r>
          <a:endParaRPr lang="es-ES" sz="1400" b="1" dirty="0">
            <a:latin typeface="Verdana" pitchFamily="34" charset="0"/>
            <a:ea typeface="Verdana" pitchFamily="34" charset="0"/>
            <a:cs typeface="Verdana" pitchFamily="34" charset="0"/>
          </a:endParaRPr>
        </a:p>
      </dgm:t>
    </dgm:pt>
    <dgm:pt modelId="{60111345-60A1-409E-A95D-C965AC6186AC}" type="parTrans" cxnId="{3414465D-71C8-4745-86B9-513D16881204}">
      <dgm:prSet/>
      <dgm:spPr/>
      <dgm:t>
        <a:bodyPr/>
        <a:lstStyle/>
        <a:p>
          <a:endParaRPr lang="es-ES" sz="1400" b="1">
            <a:solidFill>
              <a:srgbClr val="3366FF"/>
            </a:solidFill>
            <a:latin typeface="Verdana" pitchFamily="34" charset="0"/>
            <a:ea typeface="Verdana" pitchFamily="34" charset="0"/>
            <a:cs typeface="Verdana" pitchFamily="34" charset="0"/>
          </a:endParaRPr>
        </a:p>
      </dgm:t>
    </dgm:pt>
    <dgm:pt modelId="{361E5B53-0A48-4DB8-90F5-4C4AA36B849C}" type="sibTrans" cxnId="{3414465D-71C8-4745-86B9-513D16881204}">
      <dgm:prSet/>
      <dgm:spPr/>
      <dgm:t>
        <a:bodyPr/>
        <a:lstStyle/>
        <a:p>
          <a:endParaRPr lang="es-ES" sz="1400" b="1">
            <a:solidFill>
              <a:srgbClr val="3366FF"/>
            </a:solidFill>
            <a:latin typeface="Verdana" pitchFamily="34" charset="0"/>
            <a:ea typeface="Verdana" pitchFamily="34" charset="0"/>
            <a:cs typeface="Verdana" pitchFamily="34" charset="0"/>
          </a:endParaRPr>
        </a:p>
      </dgm:t>
    </dgm:pt>
    <dgm:pt modelId="{5A87AE96-301F-4E33-AEDF-CECE8563963B}">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schemeClr>
        </a:solidFill>
      </dgm:spPr>
      <dgm:t>
        <a:bodyPr/>
        <a:lstStyle/>
        <a:p>
          <a:r>
            <a:rPr lang="es-ES" sz="1400" b="1" dirty="0" smtClean="0">
              <a:latin typeface="Verdana" pitchFamily="34" charset="0"/>
              <a:ea typeface="Verdana" pitchFamily="34" charset="0"/>
              <a:cs typeface="Verdana" pitchFamily="34" charset="0"/>
            </a:rPr>
            <a:t>Máxima Autoridad Ejecutiva</a:t>
          </a:r>
        </a:p>
        <a:p>
          <a:r>
            <a:rPr lang="es-ES" sz="1400" b="1" dirty="0" smtClean="0">
              <a:latin typeface="Verdana" pitchFamily="34" charset="0"/>
              <a:ea typeface="Verdana" pitchFamily="34" charset="0"/>
              <a:cs typeface="Verdana" pitchFamily="34" charset="0"/>
            </a:rPr>
            <a:t>(MAE)</a:t>
          </a:r>
          <a:endParaRPr lang="es-ES" sz="1400" b="1" dirty="0">
            <a:latin typeface="Verdana" pitchFamily="34" charset="0"/>
            <a:ea typeface="Verdana" pitchFamily="34" charset="0"/>
            <a:cs typeface="Verdana" pitchFamily="34" charset="0"/>
          </a:endParaRPr>
        </a:p>
      </dgm:t>
    </dgm:pt>
    <dgm:pt modelId="{E6F932E4-006D-4397-8560-D235DEF45820}" type="sibTrans" cxnId="{B5307145-25FB-4BFC-85AF-4B5B2E5957F3}">
      <dgm:prSet/>
      <dgm:spPr/>
      <dgm:t>
        <a:bodyPr/>
        <a:lstStyle/>
        <a:p>
          <a:endParaRPr lang="es-ES" sz="1400" b="1">
            <a:solidFill>
              <a:srgbClr val="3366FF"/>
            </a:solidFill>
            <a:latin typeface="Verdana" pitchFamily="34" charset="0"/>
            <a:ea typeface="Verdana" pitchFamily="34" charset="0"/>
            <a:cs typeface="Verdana" pitchFamily="34" charset="0"/>
          </a:endParaRPr>
        </a:p>
      </dgm:t>
    </dgm:pt>
    <dgm:pt modelId="{3412E4DA-90C1-4EF2-8ACF-0EAA752EF86C}" type="parTrans" cxnId="{B5307145-25FB-4BFC-85AF-4B5B2E5957F3}">
      <dgm:prSet/>
      <dgm:spPr/>
      <dgm:t>
        <a:bodyPr/>
        <a:lstStyle/>
        <a:p>
          <a:endParaRPr lang="es-ES" sz="1400" b="1">
            <a:solidFill>
              <a:srgbClr val="3366FF"/>
            </a:solidFill>
            <a:latin typeface="Verdana" pitchFamily="34" charset="0"/>
            <a:ea typeface="Verdana" pitchFamily="34" charset="0"/>
            <a:cs typeface="Verdana" pitchFamily="34" charset="0"/>
          </a:endParaRPr>
        </a:p>
      </dgm:t>
    </dgm:pt>
    <dgm:pt modelId="{B9D42620-082D-430A-B220-3A00300E9DA5}" type="pres">
      <dgm:prSet presAssocID="{889F2786-8838-42CC-9692-88D339330AE4}" presName="Name0" presStyleCnt="0">
        <dgm:presLayoutVars>
          <dgm:chPref val="1"/>
          <dgm:dir val="rev"/>
          <dgm:animOne val="branch"/>
          <dgm:animLvl val="lvl"/>
          <dgm:resizeHandles/>
        </dgm:presLayoutVars>
      </dgm:prSet>
      <dgm:spPr/>
      <dgm:t>
        <a:bodyPr/>
        <a:lstStyle/>
        <a:p>
          <a:endParaRPr lang="es-ES"/>
        </a:p>
      </dgm:t>
    </dgm:pt>
    <dgm:pt modelId="{045834A1-5968-4FC7-8786-CB53E1FCBD1F}" type="pres">
      <dgm:prSet presAssocID="{5A87AE96-301F-4E33-AEDF-CECE8563963B}" presName="vertOne" presStyleCnt="0"/>
      <dgm:spPr/>
      <dgm:t>
        <a:bodyPr/>
        <a:lstStyle/>
        <a:p>
          <a:endParaRPr lang="es-BO"/>
        </a:p>
      </dgm:t>
    </dgm:pt>
    <dgm:pt modelId="{9A864686-1B89-4777-A148-4351FDD79725}" type="pres">
      <dgm:prSet presAssocID="{5A87AE96-301F-4E33-AEDF-CECE8563963B}" presName="txOne" presStyleLbl="node0" presStyleIdx="0" presStyleCnt="1" custScaleX="42142" custLinFactNeighborX="32" custLinFactNeighborY="-1082">
        <dgm:presLayoutVars>
          <dgm:chPref val="3"/>
        </dgm:presLayoutVars>
      </dgm:prSet>
      <dgm:spPr/>
      <dgm:t>
        <a:bodyPr/>
        <a:lstStyle/>
        <a:p>
          <a:endParaRPr lang="es-ES"/>
        </a:p>
      </dgm:t>
    </dgm:pt>
    <dgm:pt modelId="{103C13D4-50F8-466C-840A-E9772EF152E8}" type="pres">
      <dgm:prSet presAssocID="{5A87AE96-301F-4E33-AEDF-CECE8563963B}" presName="parTransOne" presStyleCnt="0"/>
      <dgm:spPr/>
      <dgm:t>
        <a:bodyPr/>
        <a:lstStyle/>
        <a:p>
          <a:endParaRPr lang="es-BO"/>
        </a:p>
      </dgm:t>
    </dgm:pt>
    <dgm:pt modelId="{57B742E6-4403-4A04-B720-16C5E9DF52BC}" type="pres">
      <dgm:prSet presAssocID="{5A87AE96-301F-4E33-AEDF-CECE8563963B}" presName="horzOne" presStyleCnt="0"/>
      <dgm:spPr/>
      <dgm:t>
        <a:bodyPr/>
        <a:lstStyle/>
        <a:p>
          <a:endParaRPr lang="es-BO"/>
        </a:p>
      </dgm:t>
    </dgm:pt>
    <dgm:pt modelId="{CC6B34CE-3AEC-4BE0-A4FB-69442B8AC597}" type="pres">
      <dgm:prSet presAssocID="{8FEEB97F-42D2-4F1D-9302-EC674F3B1630}" presName="vertTwo" presStyleCnt="0"/>
      <dgm:spPr/>
      <dgm:t>
        <a:bodyPr/>
        <a:lstStyle/>
        <a:p>
          <a:endParaRPr lang="es-BO"/>
        </a:p>
      </dgm:t>
    </dgm:pt>
    <dgm:pt modelId="{6D7CFE72-198E-4DE3-B2C5-9FB8BB6A8D8A}" type="pres">
      <dgm:prSet presAssocID="{8FEEB97F-42D2-4F1D-9302-EC674F3B1630}" presName="txTwo" presStyleLbl="node2" presStyleIdx="0" presStyleCnt="2" custScaleX="93644">
        <dgm:presLayoutVars>
          <dgm:chPref val="3"/>
        </dgm:presLayoutVars>
      </dgm:prSet>
      <dgm:spPr/>
      <dgm:t>
        <a:bodyPr/>
        <a:lstStyle/>
        <a:p>
          <a:endParaRPr lang="es-ES"/>
        </a:p>
      </dgm:t>
    </dgm:pt>
    <dgm:pt modelId="{1F3D551A-3AED-45CE-8AB1-D4D76EDB10CC}" type="pres">
      <dgm:prSet presAssocID="{8FEEB97F-42D2-4F1D-9302-EC674F3B1630}" presName="parTransTwo" presStyleCnt="0"/>
      <dgm:spPr/>
      <dgm:t>
        <a:bodyPr/>
        <a:lstStyle/>
        <a:p>
          <a:endParaRPr lang="es-BO"/>
        </a:p>
      </dgm:t>
    </dgm:pt>
    <dgm:pt modelId="{7FAFC6F0-44F9-4DC7-BF0F-8091F0314D47}" type="pres">
      <dgm:prSet presAssocID="{8FEEB97F-42D2-4F1D-9302-EC674F3B1630}" presName="horzTwo" presStyleCnt="0"/>
      <dgm:spPr/>
      <dgm:t>
        <a:bodyPr/>
        <a:lstStyle/>
        <a:p>
          <a:endParaRPr lang="es-BO"/>
        </a:p>
      </dgm:t>
    </dgm:pt>
    <dgm:pt modelId="{02A963E7-A340-4BA1-A09F-C908ED6CCDB0}" type="pres">
      <dgm:prSet presAssocID="{06332054-2E60-4133-BF46-A50D1D73A54D}" presName="vertThree" presStyleCnt="0"/>
      <dgm:spPr/>
      <dgm:t>
        <a:bodyPr/>
        <a:lstStyle/>
        <a:p>
          <a:endParaRPr lang="es-BO"/>
        </a:p>
      </dgm:t>
    </dgm:pt>
    <dgm:pt modelId="{512ABDB6-A4BE-4773-BA51-8FBF34C4F5DF}" type="pres">
      <dgm:prSet presAssocID="{06332054-2E60-4133-BF46-A50D1D73A54D}" presName="txThree" presStyleLbl="node3" presStyleIdx="0" presStyleCnt="2" custScaleX="72781">
        <dgm:presLayoutVars>
          <dgm:chPref val="3"/>
        </dgm:presLayoutVars>
      </dgm:prSet>
      <dgm:spPr/>
      <dgm:t>
        <a:bodyPr/>
        <a:lstStyle/>
        <a:p>
          <a:endParaRPr lang="es-ES"/>
        </a:p>
      </dgm:t>
    </dgm:pt>
    <dgm:pt modelId="{0EAB62B5-73E0-4360-B235-F247B6CF66AA}" type="pres">
      <dgm:prSet presAssocID="{06332054-2E60-4133-BF46-A50D1D73A54D}" presName="parTransThree" presStyleCnt="0"/>
      <dgm:spPr/>
      <dgm:t>
        <a:bodyPr/>
        <a:lstStyle/>
        <a:p>
          <a:endParaRPr lang="es-BO"/>
        </a:p>
      </dgm:t>
    </dgm:pt>
    <dgm:pt modelId="{307EC0AB-8FEA-470B-BAA7-DA21E8893652}" type="pres">
      <dgm:prSet presAssocID="{06332054-2E60-4133-BF46-A50D1D73A54D}" presName="horzThree" presStyleCnt="0"/>
      <dgm:spPr/>
      <dgm:t>
        <a:bodyPr/>
        <a:lstStyle/>
        <a:p>
          <a:endParaRPr lang="es-BO"/>
        </a:p>
      </dgm:t>
    </dgm:pt>
    <dgm:pt modelId="{889B8660-D1C2-48EF-92FD-765DC9DB2B52}" type="pres">
      <dgm:prSet presAssocID="{A08DF41D-0B99-4BD4-B593-D15C08E4250B}" presName="vertFour" presStyleCnt="0">
        <dgm:presLayoutVars>
          <dgm:chPref val="3"/>
        </dgm:presLayoutVars>
      </dgm:prSet>
      <dgm:spPr/>
      <dgm:t>
        <a:bodyPr/>
        <a:lstStyle/>
        <a:p>
          <a:endParaRPr lang="es-BO"/>
        </a:p>
      </dgm:t>
    </dgm:pt>
    <dgm:pt modelId="{80A1743C-C797-4C5A-B010-5C5EBFA78AFD}" type="pres">
      <dgm:prSet presAssocID="{A08DF41D-0B99-4BD4-B593-D15C08E4250B}" presName="txFour" presStyleLbl="node4" presStyleIdx="0" presStyleCnt="3" custLinFactNeighborX="-45931" custLinFactNeighborY="2738">
        <dgm:presLayoutVars>
          <dgm:chPref val="3"/>
        </dgm:presLayoutVars>
      </dgm:prSet>
      <dgm:spPr/>
      <dgm:t>
        <a:bodyPr/>
        <a:lstStyle/>
        <a:p>
          <a:endParaRPr lang="es-ES"/>
        </a:p>
      </dgm:t>
    </dgm:pt>
    <dgm:pt modelId="{40624205-F853-485F-B337-1511D862ABD8}" type="pres">
      <dgm:prSet presAssocID="{A08DF41D-0B99-4BD4-B593-D15C08E4250B}" presName="horzFour" presStyleCnt="0"/>
      <dgm:spPr/>
      <dgm:t>
        <a:bodyPr/>
        <a:lstStyle/>
        <a:p>
          <a:endParaRPr lang="es-BO"/>
        </a:p>
      </dgm:t>
    </dgm:pt>
    <dgm:pt modelId="{D3E5A02E-3B8F-4079-AFC9-F7DFE9564B77}" type="pres">
      <dgm:prSet presAssocID="{361E5B53-0A48-4DB8-90F5-4C4AA36B849C}" presName="sibSpaceFour" presStyleCnt="0"/>
      <dgm:spPr/>
      <dgm:t>
        <a:bodyPr/>
        <a:lstStyle/>
        <a:p>
          <a:endParaRPr lang="es-BO"/>
        </a:p>
      </dgm:t>
    </dgm:pt>
    <dgm:pt modelId="{370FFEE8-35FB-443E-A261-7C74B4570BCF}" type="pres">
      <dgm:prSet presAssocID="{81B4B15D-FF2A-4BB2-B816-2CB244A24901}" presName="vertFour" presStyleCnt="0">
        <dgm:presLayoutVars>
          <dgm:chPref val="3"/>
        </dgm:presLayoutVars>
      </dgm:prSet>
      <dgm:spPr/>
      <dgm:t>
        <a:bodyPr/>
        <a:lstStyle/>
        <a:p>
          <a:endParaRPr lang="es-BO"/>
        </a:p>
      </dgm:t>
    </dgm:pt>
    <dgm:pt modelId="{3DEAE3DE-01EF-4518-BBAB-A4256AEFEE31}" type="pres">
      <dgm:prSet presAssocID="{81B4B15D-FF2A-4BB2-B816-2CB244A24901}" presName="txFour" presStyleLbl="node4" presStyleIdx="1" presStyleCnt="3" custLinFactNeighborX="-51285" custLinFactNeighborY="2837">
        <dgm:presLayoutVars>
          <dgm:chPref val="3"/>
        </dgm:presLayoutVars>
      </dgm:prSet>
      <dgm:spPr/>
      <dgm:t>
        <a:bodyPr/>
        <a:lstStyle/>
        <a:p>
          <a:endParaRPr lang="es-ES"/>
        </a:p>
      </dgm:t>
    </dgm:pt>
    <dgm:pt modelId="{2A9D3B79-5E0E-4C7E-9BC1-87674E49B3FC}" type="pres">
      <dgm:prSet presAssocID="{81B4B15D-FF2A-4BB2-B816-2CB244A24901}" presName="horzFour" presStyleCnt="0"/>
      <dgm:spPr/>
      <dgm:t>
        <a:bodyPr/>
        <a:lstStyle/>
        <a:p>
          <a:endParaRPr lang="es-BO"/>
        </a:p>
      </dgm:t>
    </dgm:pt>
    <dgm:pt modelId="{65F93D91-6A4D-40F0-BC76-1E89E19AB73A}" type="pres">
      <dgm:prSet presAssocID="{FB3A4C37-7017-4E74-89C7-4AA2D0973CCE}" presName="sibSpaceTwo" presStyleCnt="0"/>
      <dgm:spPr/>
      <dgm:t>
        <a:bodyPr/>
        <a:lstStyle/>
        <a:p>
          <a:endParaRPr lang="es-BO"/>
        </a:p>
      </dgm:t>
    </dgm:pt>
    <dgm:pt modelId="{5771DE56-598D-4897-AB5C-81FE4C587766}" type="pres">
      <dgm:prSet presAssocID="{E4BB9065-2A9D-49D4-B8B6-B44496181B41}" presName="vertTwo" presStyleCnt="0"/>
      <dgm:spPr/>
      <dgm:t>
        <a:bodyPr/>
        <a:lstStyle/>
        <a:p>
          <a:endParaRPr lang="es-BO"/>
        </a:p>
      </dgm:t>
    </dgm:pt>
    <dgm:pt modelId="{88F2C475-B803-4413-BFCD-AC395EF3CA8F}" type="pres">
      <dgm:prSet presAssocID="{E4BB9065-2A9D-49D4-B8B6-B44496181B41}" presName="txTwo" presStyleLbl="node2" presStyleIdx="1" presStyleCnt="2" custScaleX="127501">
        <dgm:presLayoutVars>
          <dgm:chPref val="3"/>
        </dgm:presLayoutVars>
      </dgm:prSet>
      <dgm:spPr/>
      <dgm:t>
        <a:bodyPr/>
        <a:lstStyle/>
        <a:p>
          <a:endParaRPr lang="es-ES"/>
        </a:p>
      </dgm:t>
    </dgm:pt>
    <dgm:pt modelId="{8E36F5D3-E638-46EA-ACC4-B087C4698AAB}" type="pres">
      <dgm:prSet presAssocID="{E4BB9065-2A9D-49D4-B8B6-B44496181B41}" presName="parTransTwo" presStyleCnt="0"/>
      <dgm:spPr/>
      <dgm:t>
        <a:bodyPr/>
        <a:lstStyle/>
        <a:p>
          <a:endParaRPr lang="es-BO"/>
        </a:p>
      </dgm:t>
    </dgm:pt>
    <dgm:pt modelId="{350353FD-9559-4C79-8287-7A60C9230498}" type="pres">
      <dgm:prSet presAssocID="{E4BB9065-2A9D-49D4-B8B6-B44496181B41}" presName="horzTwo" presStyleCnt="0"/>
      <dgm:spPr/>
      <dgm:t>
        <a:bodyPr/>
        <a:lstStyle/>
        <a:p>
          <a:endParaRPr lang="es-BO"/>
        </a:p>
      </dgm:t>
    </dgm:pt>
    <dgm:pt modelId="{FA7A6E15-8B4B-4342-9AD4-E65AEE87FCF7}" type="pres">
      <dgm:prSet presAssocID="{951895E9-3D6D-41F5-BEF7-C9106E422C74}" presName="vertThree" presStyleCnt="0"/>
      <dgm:spPr/>
      <dgm:t>
        <a:bodyPr/>
        <a:lstStyle/>
        <a:p>
          <a:endParaRPr lang="es-BO"/>
        </a:p>
      </dgm:t>
    </dgm:pt>
    <dgm:pt modelId="{DD726448-67EF-4361-8148-C57A6E65B46A}" type="pres">
      <dgm:prSet presAssocID="{951895E9-3D6D-41F5-BEF7-C9106E422C74}" presName="txThree" presStyleLbl="node3" presStyleIdx="1" presStyleCnt="2" custScaleX="153024">
        <dgm:presLayoutVars>
          <dgm:chPref val="3"/>
        </dgm:presLayoutVars>
      </dgm:prSet>
      <dgm:spPr/>
      <dgm:t>
        <a:bodyPr/>
        <a:lstStyle/>
        <a:p>
          <a:endParaRPr lang="es-ES"/>
        </a:p>
      </dgm:t>
    </dgm:pt>
    <dgm:pt modelId="{07E7ECD3-5AD4-4F7B-88C7-30ACC4B3B372}" type="pres">
      <dgm:prSet presAssocID="{951895E9-3D6D-41F5-BEF7-C9106E422C74}" presName="parTransThree" presStyleCnt="0"/>
      <dgm:spPr/>
      <dgm:t>
        <a:bodyPr/>
        <a:lstStyle/>
        <a:p>
          <a:endParaRPr lang="es-BO"/>
        </a:p>
      </dgm:t>
    </dgm:pt>
    <dgm:pt modelId="{9CA3FA23-5F23-4E8F-B5CE-776EF292A840}" type="pres">
      <dgm:prSet presAssocID="{951895E9-3D6D-41F5-BEF7-C9106E422C74}" presName="horzThree" presStyleCnt="0"/>
      <dgm:spPr/>
      <dgm:t>
        <a:bodyPr/>
        <a:lstStyle/>
        <a:p>
          <a:endParaRPr lang="es-BO"/>
        </a:p>
      </dgm:t>
    </dgm:pt>
    <dgm:pt modelId="{C55EC164-C92F-4553-A1A5-8CA87722ADB9}" type="pres">
      <dgm:prSet presAssocID="{A086E5FE-E440-45C5-B7A2-69CB93092CAC}" presName="vertFour" presStyleCnt="0">
        <dgm:presLayoutVars>
          <dgm:chPref val="3"/>
        </dgm:presLayoutVars>
      </dgm:prSet>
      <dgm:spPr/>
      <dgm:t>
        <a:bodyPr/>
        <a:lstStyle/>
        <a:p>
          <a:endParaRPr lang="es-BO"/>
        </a:p>
      </dgm:t>
    </dgm:pt>
    <dgm:pt modelId="{BC7925CE-C318-4E92-AAD8-1FE7A6D6905A}" type="pres">
      <dgm:prSet presAssocID="{A086E5FE-E440-45C5-B7A2-69CB93092CAC}" presName="txFour" presStyleLbl="node4" presStyleIdx="2" presStyleCnt="3" custLinFactNeighborX="-9178" custLinFactNeighborY="2738">
        <dgm:presLayoutVars>
          <dgm:chPref val="3"/>
        </dgm:presLayoutVars>
      </dgm:prSet>
      <dgm:spPr/>
      <dgm:t>
        <a:bodyPr/>
        <a:lstStyle/>
        <a:p>
          <a:endParaRPr lang="es-ES"/>
        </a:p>
      </dgm:t>
    </dgm:pt>
    <dgm:pt modelId="{71E63794-F786-46B7-89C4-E68EE47406E3}" type="pres">
      <dgm:prSet presAssocID="{A086E5FE-E440-45C5-B7A2-69CB93092CAC}" presName="horzFour" presStyleCnt="0"/>
      <dgm:spPr/>
      <dgm:t>
        <a:bodyPr/>
        <a:lstStyle/>
        <a:p>
          <a:endParaRPr lang="es-BO"/>
        </a:p>
      </dgm:t>
    </dgm:pt>
  </dgm:ptLst>
  <dgm:cxnLst>
    <dgm:cxn modelId="{7EA95C9D-9DD3-4437-A501-D456D9BCEBC1}" srcId="{5A87AE96-301F-4E33-AEDF-CECE8563963B}" destId="{E4BB9065-2A9D-49D4-B8B6-B44496181B41}" srcOrd="1" destOrd="0" parTransId="{424A2C0A-1255-4140-8F71-0BA4AF385B4B}" sibTransId="{9483E820-3152-4049-A6A8-7BBE0737B045}"/>
    <dgm:cxn modelId="{3414465D-71C8-4745-86B9-513D16881204}" srcId="{06332054-2E60-4133-BF46-A50D1D73A54D}" destId="{A08DF41D-0B99-4BD4-B593-D15C08E4250B}" srcOrd="0" destOrd="0" parTransId="{60111345-60A1-409E-A95D-C965AC6186AC}" sibTransId="{361E5B53-0A48-4DB8-90F5-4C4AA36B849C}"/>
    <dgm:cxn modelId="{353F680A-78A5-45FF-93FB-6AE52046F8C9}" srcId="{951895E9-3D6D-41F5-BEF7-C9106E422C74}" destId="{A086E5FE-E440-45C5-B7A2-69CB93092CAC}" srcOrd="0" destOrd="0" parTransId="{01292087-438B-4CBB-A2BF-276EEE651B46}" sibTransId="{BF3582D9-476A-468B-A0F4-691A4FC9F9D2}"/>
    <dgm:cxn modelId="{71606B4D-D0D1-4C76-A363-528B915B9DF5}" type="presOf" srcId="{E4BB9065-2A9D-49D4-B8B6-B44496181B41}" destId="{88F2C475-B803-4413-BFCD-AC395EF3CA8F}" srcOrd="0" destOrd="0" presId="urn:microsoft.com/office/officeart/2005/8/layout/hierarchy4"/>
    <dgm:cxn modelId="{B5307145-25FB-4BFC-85AF-4B5B2E5957F3}" srcId="{889F2786-8838-42CC-9692-88D339330AE4}" destId="{5A87AE96-301F-4E33-AEDF-CECE8563963B}" srcOrd="0" destOrd="0" parTransId="{3412E4DA-90C1-4EF2-8ACF-0EAA752EF86C}" sibTransId="{E6F932E4-006D-4397-8560-D235DEF45820}"/>
    <dgm:cxn modelId="{48B4A89F-FD75-4C65-8BDB-6C434D3C839A}" srcId="{E4BB9065-2A9D-49D4-B8B6-B44496181B41}" destId="{951895E9-3D6D-41F5-BEF7-C9106E422C74}" srcOrd="0" destOrd="0" parTransId="{67E32EFD-1BD2-4E9A-9B2F-C42953AE628E}" sibTransId="{61532FCC-7246-4E96-AECD-C7B9A08441D4}"/>
    <dgm:cxn modelId="{AA6F78E4-31A4-4087-A5EF-8350A93E0B06}" type="presOf" srcId="{8FEEB97F-42D2-4F1D-9302-EC674F3B1630}" destId="{6D7CFE72-198E-4DE3-B2C5-9FB8BB6A8D8A}" srcOrd="0" destOrd="0" presId="urn:microsoft.com/office/officeart/2005/8/layout/hierarchy4"/>
    <dgm:cxn modelId="{2A588ACC-6269-4CB4-8178-7185CCA2C1BC}" type="presOf" srcId="{951895E9-3D6D-41F5-BEF7-C9106E422C74}" destId="{DD726448-67EF-4361-8148-C57A6E65B46A}" srcOrd="0" destOrd="0" presId="urn:microsoft.com/office/officeart/2005/8/layout/hierarchy4"/>
    <dgm:cxn modelId="{9A8880F4-F9A2-4A01-9070-1F6AD189414F}" type="presOf" srcId="{889F2786-8838-42CC-9692-88D339330AE4}" destId="{B9D42620-082D-430A-B220-3A00300E9DA5}" srcOrd="0" destOrd="0" presId="urn:microsoft.com/office/officeart/2005/8/layout/hierarchy4"/>
    <dgm:cxn modelId="{B0827DBD-8DB7-49D7-B805-AB547CC072C7}" type="presOf" srcId="{5A87AE96-301F-4E33-AEDF-CECE8563963B}" destId="{9A864686-1B89-4777-A148-4351FDD79725}" srcOrd="0" destOrd="0" presId="urn:microsoft.com/office/officeart/2005/8/layout/hierarchy4"/>
    <dgm:cxn modelId="{6C6E80EC-725D-4FB1-9A9E-00A961C47F68}" srcId="{5A87AE96-301F-4E33-AEDF-CECE8563963B}" destId="{8FEEB97F-42D2-4F1D-9302-EC674F3B1630}" srcOrd="0" destOrd="0" parTransId="{B17C2F60-87D6-4A67-B9E3-1A95A0C33049}" sibTransId="{FB3A4C37-7017-4E74-89C7-4AA2D0973CCE}"/>
    <dgm:cxn modelId="{7F2D837F-5F81-4775-BC23-56A64FD0B0A7}" type="presOf" srcId="{A08DF41D-0B99-4BD4-B593-D15C08E4250B}" destId="{80A1743C-C797-4C5A-B010-5C5EBFA78AFD}" srcOrd="0" destOrd="0" presId="urn:microsoft.com/office/officeart/2005/8/layout/hierarchy4"/>
    <dgm:cxn modelId="{558C3FEE-D571-462A-B275-9A972C5AAA68}" type="presOf" srcId="{81B4B15D-FF2A-4BB2-B816-2CB244A24901}" destId="{3DEAE3DE-01EF-4518-BBAB-A4256AEFEE31}" srcOrd="0" destOrd="0" presId="urn:microsoft.com/office/officeart/2005/8/layout/hierarchy4"/>
    <dgm:cxn modelId="{0E28EDE4-510E-4CA8-8ABB-BD21E834171B}" type="presOf" srcId="{A086E5FE-E440-45C5-B7A2-69CB93092CAC}" destId="{BC7925CE-C318-4E92-AAD8-1FE7A6D6905A}" srcOrd="0" destOrd="0" presId="urn:microsoft.com/office/officeart/2005/8/layout/hierarchy4"/>
    <dgm:cxn modelId="{E2FF558F-409A-4107-B378-8A328046BC66}" srcId="{06332054-2E60-4133-BF46-A50D1D73A54D}" destId="{81B4B15D-FF2A-4BB2-B816-2CB244A24901}" srcOrd="1" destOrd="0" parTransId="{70955180-FE16-4680-A539-5C698BF67B6D}" sibTransId="{126D18FE-09AF-4225-9EE2-9F3B7156BE36}"/>
    <dgm:cxn modelId="{660736B6-E1DC-4FB5-9ADE-9E696FE724E1}" type="presOf" srcId="{06332054-2E60-4133-BF46-A50D1D73A54D}" destId="{512ABDB6-A4BE-4773-BA51-8FBF34C4F5DF}" srcOrd="0" destOrd="0" presId="urn:microsoft.com/office/officeart/2005/8/layout/hierarchy4"/>
    <dgm:cxn modelId="{8F0E808D-37C7-4581-976F-F929026BFC30}" srcId="{8FEEB97F-42D2-4F1D-9302-EC674F3B1630}" destId="{06332054-2E60-4133-BF46-A50D1D73A54D}" srcOrd="0" destOrd="0" parTransId="{89780176-6C7C-47B1-81C8-1AF9926B75F3}" sibTransId="{29418FFF-69D6-4963-BA52-63A8D12558DA}"/>
    <dgm:cxn modelId="{704526F1-D981-49E3-800A-C970DE2D5CEA}" type="presParOf" srcId="{B9D42620-082D-430A-B220-3A00300E9DA5}" destId="{045834A1-5968-4FC7-8786-CB53E1FCBD1F}" srcOrd="0" destOrd="0" presId="urn:microsoft.com/office/officeart/2005/8/layout/hierarchy4"/>
    <dgm:cxn modelId="{10A0C33F-98BF-47FD-ADA2-FB125F3A5F16}" type="presParOf" srcId="{045834A1-5968-4FC7-8786-CB53E1FCBD1F}" destId="{9A864686-1B89-4777-A148-4351FDD79725}" srcOrd="0" destOrd="0" presId="urn:microsoft.com/office/officeart/2005/8/layout/hierarchy4"/>
    <dgm:cxn modelId="{59E5DA21-7589-4320-9C72-F0B5EDBCA619}" type="presParOf" srcId="{045834A1-5968-4FC7-8786-CB53E1FCBD1F}" destId="{103C13D4-50F8-466C-840A-E9772EF152E8}" srcOrd="1" destOrd="0" presId="urn:microsoft.com/office/officeart/2005/8/layout/hierarchy4"/>
    <dgm:cxn modelId="{8FA094E3-46C1-403D-93A4-8CA9F62B2239}" type="presParOf" srcId="{045834A1-5968-4FC7-8786-CB53E1FCBD1F}" destId="{57B742E6-4403-4A04-B720-16C5E9DF52BC}" srcOrd="2" destOrd="0" presId="urn:microsoft.com/office/officeart/2005/8/layout/hierarchy4"/>
    <dgm:cxn modelId="{94F14791-F818-4CA9-91EE-D3F1739C6AE4}" type="presParOf" srcId="{57B742E6-4403-4A04-B720-16C5E9DF52BC}" destId="{CC6B34CE-3AEC-4BE0-A4FB-69442B8AC597}" srcOrd="0" destOrd="0" presId="urn:microsoft.com/office/officeart/2005/8/layout/hierarchy4"/>
    <dgm:cxn modelId="{8366207D-6BCB-4BF8-97F3-C739F647DB64}" type="presParOf" srcId="{CC6B34CE-3AEC-4BE0-A4FB-69442B8AC597}" destId="{6D7CFE72-198E-4DE3-B2C5-9FB8BB6A8D8A}" srcOrd="0" destOrd="0" presId="urn:microsoft.com/office/officeart/2005/8/layout/hierarchy4"/>
    <dgm:cxn modelId="{3E5A5C36-5107-4A67-BCDA-A8C2CAD5B8A0}" type="presParOf" srcId="{CC6B34CE-3AEC-4BE0-A4FB-69442B8AC597}" destId="{1F3D551A-3AED-45CE-8AB1-D4D76EDB10CC}" srcOrd="1" destOrd="0" presId="urn:microsoft.com/office/officeart/2005/8/layout/hierarchy4"/>
    <dgm:cxn modelId="{8126ECBA-7053-4FDB-AC13-87919FD943EF}" type="presParOf" srcId="{CC6B34CE-3AEC-4BE0-A4FB-69442B8AC597}" destId="{7FAFC6F0-44F9-4DC7-BF0F-8091F0314D47}" srcOrd="2" destOrd="0" presId="urn:microsoft.com/office/officeart/2005/8/layout/hierarchy4"/>
    <dgm:cxn modelId="{9C478362-D0D2-4629-8737-0DEFDCA1C6A4}" type="presParOf" srcId="{7FAFC6F0-44F9-4DC7-BF0F-8091F0314D47}" destId="{02A963E7-A340-4BA1-A09F-C908ED6CCDB0}" srcOrd="0" destOrd="0" presId="urn:microsoft.com/office/officeart/2005/8/layout/hierarchy4"/>
    <dgm:cxn modelId="{DBDE14C2-6685-4C55-B471-961E2FB28606}" type="presParOf" srcId="{02A963E7-A340-4BA1-A09F-C908ED6CCDB0}" destId="{512ABDB6-A4BE-4773-BA51-8FBF34C4F5DF}" srcOrd="0" destOrd="0" presId="urn:microsoft.com/office/officeart/2005/8/layout/hierarchy4"/>
    <dgm:cxn modelId="{58C337F5-99C3-489F-89B8-28505494C8A1}" type="presParOf" srcId="{02A963E7-A340-4BA1-A09F-C908ED6CCDB0}" destId="{0EAB62B5-73E0-4360-B235-F247B6CF66AA}" srcOrd="1" destOrd="0" presId="urn:microsoft.com/office/officeart/2005/8/layout/hierarchy4"/>
    <dgm:cxn modelId="{6A3A6779-9AC5-4003-8695-BEF1252BCB46}" type="presParOf" srcId="{02A963E7-A340-4BA1-A09F-C908ED6CCDB0}" destId="{307EC0AB-8FEA-470B-BAA7-DA21E8893652}" srcOrd="2" destOrd="0" presId="urn:microsoft.com/office/officeart/2005/8/layout/hierarchy4"/>
    <dgm:cxn modelId="{6F207B89-1822-42C7-A3A4-0BC9CA9FF94F}" type="presParOf" srcId="{307EC0AB-8FEA-470B-BAA7-DA21E8893652}" destId="{889B8660-D1C2-48EF-92FD-765DC9DB2B52}" srcOrd="0" destOrd="0" presId="urn:microsoft.com/office/officeart/2005/8/layout/hierarchy4"/>
    <dgm:cxn modelId="{A088CC99-8CD7-4FD7-809E-BCE47BF6F56A}" type="presParOf" srcId="{889B8660-D1C2-48EF-92FD-765DC9DB2B52}" destId="{80A1743C-C797-4C5A-B010-5C5EBFA78AFD}" srcOrd="0" destOrd="0" presId="urn:microsoft.com/office/officeart/2005/8/layout/hierarchy4"/>
    <dgm:cxn modelId="{BC426D5D-F356-49AE-8EF9-AF61715735F5}" type="presParOf" srcId="{889B8660-D1C2-48EF-92FD-765DC9DB2B52}" destId="{40624205-F853-485F-B337-1511D862ABD8}" srcOrd="1" destOrd="0" presId="urn:microsoft.com/office/officeart/2005/8/layout/hierarchy4"/>
    <dgm:cxn modelId="{E8FBA844-69AF-494F-97CE-E2DC44E99C49}" type="presParOf" srcId="{307EC0AB-8FEA-470B-BAA7-DA21E8893652}" destId="{D3E5A02E-3B8F-4079-AFC9-F7DFE9564B77}" srcOrd="1" destOrd="0" presId="urn:microsoft.com/office/officeart/2005/8/layout/hierarchy4"/>
    <dgm:cxn modelId="{2F5D1164-8B00-4615-8A1C-EF47A169F05D}" type="presParOf" srcId="{307EC0AB-8FEA-470B-BAA7-DA21E8893652}" destId="{370FFEE8-35FB-443E-A261-7C74B4570BCF}" srcOrd="2" destOrd="0" presId="urn:microsoft.com/office/officeart/2005/8/layout/hierarchy4"/>
    <dgm:cxn modelId="{62A0759F-813B-4A34-A2A1-EFD987B84B60}" type="presParOf" srcId="{370FFEE8-35FB-443E-A261-7C74B4570BCF}" destId="{3DEAE3DE-01EF-4518-BBAB-A4256AEFEE31}" srcOrd="0" destOrd="0" presId="urn:microsoft.com/office/officeart/2005/8/layout/hierarchy4"/>
    <dgm:cxn modelId="{37A621F0-803A-4704-8956-E0A67C1C97E2}" type="presParOf" srcId="{370FFEE8-35FB-443E-A261-7C74B4570BCF}" destId="{2A9D3B79-5E0E-4C7E-9BC1-87674E49B3FC}" srcOrd="1" destOrd="0" presId="urn:microsoft.com/office/officeart/2005/8/layout/hierarchy4"/>
    <dgm:cxn modelId="{D3AC3D7A-9818-4349-8914-BD9CE916634D}" type="presParOf" srcId="{57B742E6-4403-4A04-B720-16C5E9DF52BC}" destId="{65F93D91-6A4D-40F0-BC76-1E89E19AB73A}" srcOrd="1" destOrd="0" presId="urn:microsoft.com/office/officeart/2005/8/layout/hierarchy4"/>
    <dgm:cxn modelId="{C0FF57A6-3172-4687-AC98-E5330EFA1E3E}" type="presParOf" srcId="{57B742E6-4403-4A04-B720-16C5E9DF52BC}" destId="{5771DE56-598D-4897-AB5C-81FE4C587766}" srcOrd="2" destOrd="0" presId="urn:microsoft.com/office/officeart/2005/8/layout/hierarchy4"/>
    <dgm:cxn modelId="{0A5094A3-2162-4799-9526-91C5C2D6452A}" type="presParOf" srcId="{5771DE56-598D-4897-AB5C-81FE4C587766}" destId="{88F2C475-B803-4413-BFCD-AC395EF3CA8F}" srcOrd="0" destOrd="0" presId="urn:microsoft.com/office/officeart/2005/8/layout/hierarchy4"/>
    <dgm:cxn modelId="{2CC6A14B-4007-4521-85CC-34BBC79EBD43}" type="presParOf" srcId="{5771DE56-598D-4897-AB5C-81FE4C587766}" destId="{8E36F5D3-E638-46EA-ACC4-B087C4698AAB}" srcOrd="1" destOrd="0" presId="urn:microsoft.com/office/officeart/2005/8/layout/hierarchy4"/>
    <dgm:cxn modelId="{AB5A0878-747E-4670-A4EC-C3D024CD8A38}" type="presParOf" srcId="{5771DE56-598D-4897-AB5C-81FE4C587766}" destId="{350353FD-9559-4C79-8287-7A60C9230498}" srcOrd="2" destOrd="0" presId="urn:microsoft.com/office/officeart/2005/8/layout/hierarchy4"/>
    <dgm:cxn modelId="{D8F0CAF7-FBC5-474D-8B16-75950204A9AD}" type="presParOf" srcId="{350353FD-9559-4C79-8287-7A60C9230498}" destId="{FA7A6E15-8B4B-4342-9AD4-E65AEE87FCF7}" srcOrd="0" destOrd="0" presId="urn:microsoft.com/office/officeart/2005/8/layout/hierarchy4"/>
    <dgm:cxn modelId="{95404053-961B-4170-B41D-E5C503EA699D}" type="presParOf" srcId="{FA7A6E15-8B4B-4342-9AD4-E65AEE87FCF7}" destId="{DD726448-67EF-4361-8148-C57A6E65B46A}" srcOrd="0" destOrd="0" presId="urn:microsoft.com/office/officeart/2005/8/layout/hierarchy4"/>
    <dgm:cxn modelId="{F75F04A6-2263-43C7-9269-153DF52E147D}" type="presParOf" srcId="{FA7A6E15-8B4B-4342-9AD4-E65AEE87FCF7}" destId="{07E7ECD3-5AD4-4F7B-88C7-30ACC4B3B372}" srcOrd="1" destOrd="0" presId="urn:microsoft.com/office/officeart/2005/8/layout/hierarchy4"/>
    <dgm:cxn modelId="{9169E5BB-1CD8-421E-89AF-C5B569238D64}" type="presParOf" srcId="{FA7A6E15-8B4B-4342-9AD4-E65AEE87FCF7}" destId="{9CA3FA23-5F23-4E8F-B5CE-776EF292A840}" srcOrd="2" destOrd="0" presId="urn:microsoft.com/office/officeart/2005/8/layout/hierarchy4"/>
    <dgm:cxn modelId="{DC3D1E6F-E5A6-476D-A921-8B8C80D6AE21}" type="presParOf" srcId="{9CA3FA23-5F23-4E8F-B5CE-776EF292A840}" destId="{C55EC164-C92F-4553-A1A5-8CA87722ADB9}" srcOrd="0" destOrd="0" presId="urn:microsoft.com/office/officeart/2005/8/layout/hierarchy4"/>
    <dgm:cxn modelId="{E15BA107-7B5A-4A5D-8934-5D089E029ACA}" type="presParOf" srcId="{C55EC164-C92F-4553-A1A5-8CA87722ADB9}" destId="{BC7925CE-C318-4E92-AAD8-1FE7A6D6905A}" srcOrd="0" destOrd="0" presId="urn:microsoft.com/office/officeart/2005/8/layout/hierarchy4"/>
    <dgm:cxn modelId="{6413EAED-D6A5-4060-8968-C2A66BD1CC3D}" type="presParOf" srcId="{C55EC164-C92F-4553-A1A5-8CA87722ADB9}" destId="{71E63794-F786-46B7-89C4-E68EE47406E3}" srcOrd="1" destOrd="0" presId="urn:microsoft.com/office/officeart/2005/8/layout/hierarchy4"/>
  </dgm:cxnLst>
  <dgm:bg>
    <a:solidFill>
      <a:schemeClr val="bg1"/>
    </a:solidFill>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86D648-55C0-4A07-9936-A48EF508930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BO"/>
        </a:p>
      </dgm:t>
    </dgm:pt>
    <dgm:pt modelId="{8B7D91D8-3643-4932-A64B-172F5FF01EB5}">
      <dgm:prSet phldrT="[Texto]" custT="1"/>
      <dgm:spPr>
        <a:solidFill>
          <a:schemeClr val="tx2">
            <a:lumMod val="75000"/>
          </a:schemeClr>
        </a:solidFill>
      </dgm:spPr>
      <dgm:t>
        <a:bodyPr/>
        <a:lstStyle/>
        <a:p>
          <a:r>
            <a:rPr lang="es-BO" sz="2400" b="1" dirty="0" smtClean="0">
              <a:latin typeface="Verdana" pitchFamily="34" charset="0"/>
              <a:ea typeface="Verdana" pitchFamily="34" charset="0"/>
              <a:cs typeface="Verdana" pitchFamily="34" charset="0"/>
            </a:rPr>
            <a:t>PROPONENTES</a:t>
          </a:r>
          <a:endParaRPr lang="es-BO" sz="2400" b="1" dirty="0">
            <a:latin typeface="Verdana" pitchFamily="34" charset="0"/>
            <a:ea typeface="Verdana" pitchFamily="34" charset="0"/>
            <a:cs typeface="Verdana" pitchFamily="34" charset="0"/>
          </a:endParaRPr>
        </a:p>
      </dgm:t>
    </dgm:pt>
    <dgm:pt modelId="{5BE3D4C3-EA83-49AB-9277-7814F45C73EA}" type="parTrans" cxnId="{CDF82F34-4D37-469E-A453-A699F2743A85}">
      <dgm:prSet/>
      <dgm:spPr/>
      <dgm:t>
        <a:bodyPr/>
        <a:lstStyle/>
        <a:p>
          <a:endParaRPr lang="es-BO"/>
        </a:p>
      </dgm:t>
    </dgm:pt>
    <dgm:pt modelId="{7689EDAD-ABBA-41E3-968D-1EE3D34E4994}" type="sibTrans" cxnId="{CDF82F34-4D37-469E-A453-A699F2743A85}">
      <dgm:prSet/>
      <dgm:spPr/>
      <dgm:t>
        <a:bodyPr/>
        <a:lstStyle/>
        <a:p>
          <a:endParaRPr lang="es-BO"/>
        </a:p>
      </dgm:t>
    </dgm:pt>
    <dgm:pt modelId="{98D1DB74-C79B-4FE2-827D-28D1857942D0}">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1400" b="0" dirty="0" smtClean="0">
              <a:latin typeface="Verdana" pitchFamily="34" charset="0"/>
              <a:ea typeface="Verdana" pitchFamily="34" charset="0"/>
              <a:cs typeface="Verdana" pitchFamily="34" charset="0"/>
            </a:rPr>
            <a:t>Personas naturales en la modalidad ANPE; </a:t>
          </a:r>
          <a:endParaRPr lang="es-BO" sz="1400" b="0" dirty="0">
            <a:latin typeface="Verdana" pitchFamily="34" charset="0"/>
            <a:ea typeface="Verdana" pitchFamily="34" charset="0"/>
            <a:cs typeface="Verdana" pitchFamily="34" charset="0"/>
          </a:endParaRPr>
        </a:p>
      </dgm:t>
    </dgm:pt>
    <dgm:pt modelId="{50D6D6EB-15D0-4483-BDD0-17D6492EB5DB}" type="parTrans" cxnId="{DA974C01-0C43-42BA-A540-5DA42B5FFD81}">
      <dgm:prSet/>
      <dgm:spPr/>
      <dgm:t>
        <a:bodyPr/>
        <a:lstStyle/>
        <a:p>
          <a:endParaRPr lang="es-BO" dirty="0"/>
        </a:p>
      </dgm:t>
    </dgm:pt>
    <dgm:pt modelId="{1B641D78-C621-44FB-98A0-2FE864FB761D}" type="sibTrans" cxnId="{DA974C01-0C43-42BA-A540-5DA42B5FFD81}">
      <dgm:prSet/>
      <dgm:spPr/>
      <dgm:t>
        <a:bodyPr/>
        <a:lstStyle/>
        <a:p>
          <a:endParaRPr lang="es-BO"/>
        </a:p>
      </dgm:t>
    </dgm:pt>
    <dgm:pt modelId="{5E5162E3-0C78-492B-8123-C04466E8A8C3}">
      <dgm:prSet custT="1">
        <dgm:style>
          <a:lnRef idx="1">
            <a:schemeClr val="accent1"/>
          </a:lnRef>
          <a:fillRef idx="2">
            <a:schemeClr val="accent1"/>
          </a:fillRef>
          <a:effectRef idx="1">
            <a:schemeClr val="accent1"/>
          </a:effectRef>
          <a:fontRef idx="minor">
            <a:schemeClr val="dk1"/>
          </a:fontRef>
        </dgm:style>
      </dgm:prSet>
      <dgm:spPr/>
      <dgm:t>
        <a:bodyPr/>
        <a:lstStyle/>
        <a:p>
          <a:r>
            <a:rPr lang="es-ES" sz="1400" b="0" dirty="0" smtClean="0">
              <a:latin typeface="Verdana" pitchFamily="34" charset="0"/>
              <a:ea typeface="Verdana" pitchFamily="34" charset="0"/>
              <a:cs typeface="Verdana" pitchFamily="34" charset="0"/>
            </a:rPr>
            <a:t>Micro y Pequeñas Empresas;</a:t>
          </a:r>
          <a:endParaRPr lang="es-BO" sz="1400" b="0" dirty="0">
            <a:latin typeface="Verdana" pitchFamily="34" charset="0"/>
            <a:ea typeface="Verdana" pitchFamily="34" charset="0"/>
            <a:cs typeface="Verdana" pitchFamily="34" charset="0"/>
          </a:endParaRPr>
        </a:p>
      </dgm:t>
    </dgm:pt>
    <dgm:pt modelId="{1B5E1234-1A01-4FB6-9EF7-FA04187BEB77}" type="parTrans" cxnId="{C02619D8-1568-40D0-B4B2-E3A9BEB1DB31}">
      <dgm:prSet/>
      <dgm:spPr/>
      <dgm:t>
        <a:bodyPr/>
        <a:lstStyle/>
        <a:p>
          <a:endParaRPr lang="es-BO" dirty="0"/>
        </a:p>
      </dgm:t>
    </dgm:pt>
    <dgm:pt modelId="{A0F04ADF-A14F-48C1-ABB3-FDCE6829E625}" type="sibTrans" cxnId="{C02619D8-1568-40D0-B4B2-E3A9BEB1DB31}">
      <dgm:prSet/>
      <dgm:spPr/>
      <dgm:t>
        <a:bodyPr/>
        <a:lstStyle/>
        <a:p>
          <a:endParaRPr lang="es-BO"/>
        </a:p>
      </dgm:t>
    </dgm:pt>
    <dgm:pt modelId="{4BA1CE8E-D567-46D5-A0BF-B174CBD3D2B3}">
      <dgm:prSet custT="1">
        <dgm:style>
          <a:lnRef idx="1">
            <a:schemeClr val="accent1"/>
          </a:lnRef>
          <a:fillRef idx="2">
            <a:schemeClr val="accent1"/>
          </a:fillRef>
          <a:effectRef idx="1">
            <a:schemeClr val="accent1"/>
          </a:effectRef>
          <a:fontRef idx="minor">
            <a:schemeClr val="dk1"/>
          </a:fontRef>
        </dgm:style>
      </dgm:prSet>
      <dgm:spPr/>
      <dgm:t>
        <a:bodyPr/>
        <a:lstStyle/>
        <a:p>
          <a:r>
            <a:rPr lang="es-ES" sz="1400" b="0" dirty="0" smtClean="0">
              <a:latin typeface="Verdana" pitchFamily="34" charset="0"/>
              <a:ea typeface="Verdana" pitchFamily="34" charset="0"/>
              <a:cs typeface="Verdana" pitchFamily="34" charset="0"/>
            </a:rPr>
            <a:t>Asociaciones de Pequeños Productores Urbanos y Rurales;</a:t>
          </a:r>
          <a:endParaRPr lang="es-BO" sz="1400" b="0" dirty="0">
            <a:latin typeface="Verdana" pitchFamily="34" charset="0"/>
            <a:ea typeface="Verdana" pitchFamily="34" charset="0"/>
            <a:cs typeface="Verdana" pitchFamily="34" charset="0"/>
          </a:endParaRPr>
        </a:p>
      </dgm:t>
    </dgm:pt>
    <dgm:pt modelId="{97AC0244-4193-4B37-809E-9685DCEEB96C}" type="parTrans" cxnId="{7C8852F5-101F-48D3-9FA6-C67E7A46800A}">
      <dgm:prSet/>
      <dgm:spPr/>
      <dgm:t>
        <a:bodyPr/>
        <a:lstStyle/>
        <a:p>
          <a:endParaRPr lang="es-BO" dirty="0"/>
        </a:p>
      </dgm:t>
    </dgm:pt>
    <dgm:pt modelId="{C2E8CBB8-1860-44E4-B9F1-3F40A65C69C8}" type="sibTrans" cxnId="{7C8852F5-101F-48D3-9FA6-C67E7A46800A}">
      <dgm:prSet/>
      <dgm:spPr/>
      <dgm:t>
        <a:bodyPr/>
        <a:lstStyle/>
        <a:p>
          <a:endParaRPr lang="es-BO"/>
        </a:p>
      </dgm:t>
    </dgm:pt>
    <dgm:pt modelId="{9258BCE2-F054-4E6E-A97C-0F36480E72D3}">
      <dgm:prSet custT="1">
        <dgm:style>
          <a:lnRef idx="1">
            <a:schemeClr val="accent1"/>
          </a:lnRef>
          <a:fillRef idx="2">
            <a:schemeClr val="accent1"/>
          </a:fillRef>
          <a:effectRef idx="1">
            <a:schemeClr val="accent1"/>
          </a:effectRef>
          <a:fontRef idx="minor">
            <a:schemeClr val="dk1"/>
          </a:fontRef>
        </dgm:style>
      </dgm:prSet>
      <dgm:spPr/>
      <dgm:t>
        <a:bodyPr/>
        <a:lstStyle/>
        <a:p>
          <a:r>
            <a:rPr lang="es-ES" sz="1400" b="0" dirty="0" smtClean="0">
              <a:latin typeface="Verdana" pitchFamily="34" charset="0"/>
              <a:ea typeface="Verdana" pitchFamily="34" charset="0"/>
              <a:cs typeface="Verdana" pitchFamily="34" charset="0"/>
            </a:rPr>
            <a:t>Organizaciones Económicas Campesinas – OECAS;</a:t>
          </a:r>
          <a:endParaRPr lang="es-BO" sz="1400" b="0" dirty="0">
            <a:latin typeface="Verdana" pitchFamily="34" charset="0"/>
            <a:ea typeface="Verdana" pitchFamily="34" charset="0"/>
            <a:cs typeface="Verdana" pitchFamily="34" charset="0"/>
          </a:endParaRPr>
        </a:p>
      </dgm:t>
    </dgm:pt>
    <dgm:pt modelId="{EAE7B45A-B51F-4F8F-BE2F-6BC14ECC959D}" type="parTrans" cxnId="{95276B44-BCE0-4407-8461-3EFA21583436}">
      <dgm:prSet/>
      <dgm:spPr/>
      <dgm:t>
        <a:bodyPr/>
        <a:lstStyle/>
        <a:p>
          <a:endParaRPr lang="es-BO" dirty="0"/>
        </a:p>
      </dgm:t>
    </dgm:pt>
    <dgm:pt modelId="{FFB570CB-707B-414D-8ABC-B9D9DC01A06E}" type="sibTrans" cxnId="{95276B44-BCE0-4407-8461-3EFA21583436}">
      <dgm:prSet/>
      <dgm:spPr/>
      <dgm:t>
        <a:bodyPr/>
        <a:lstStyle/>
        <a:p>
          <a:endParaRPr lang="es-BO"/>
        </a:p>
      </dgm:t>
    </dgm:pt>
    <dgm:pt modelId="{485796DD-9E19-4870-8ED7-6FA5D99CCC76}">
      <dgm:prSet custT="1">
        <dgm:style>
          <a:lnRef idx="1">
            <a:schemeClr val="accent1"/>
          </a:lnRef>
          <a:fillRef idx="2">
            <a:schemeClr val="accent1"/>
          </a:fillRef>
          <a:effectRef idx="1">
            <a:schemeClr val="accent1"/>
          </a:effectRef>
          <a:fontRef idx="minor">
            <a:schemeClr val="dk1"/>
          </a:fontRef>
        </dgm:style>
      </dgm:prSet>
      <dgm:spPr/>
      <dgm:t>
        <a:bodyPr/>
        <a:lstStyle/>
        <a:p>
          <a:r>
            <a:rPr lang="es-ES" sz="1400" b="0" dirty="0" smtClean="0">
              <a:latin typeface="Verdana" pitchFamily="34" charset="0"/>
              <a:ea typeface="Verdana" pitchFamily="34" charset="0"/>
              <a:cs typeface="Verdana" pitchFamily="34" charset="0"/>
            </a:rPr>
            <a:t>Cooperativas;</a:t>
          </a:r>
          <a:endParaRPr lang="es-BO" sz="1400" b="0" dirty="0">
            <a:latin typeface="Verdana" pitchFamily="34" charset="0"/>
            <a:ea typeface="Verdana" pitchFamily="34" charset="0"/>
            <a:cs typeface="Verdana" pitchFamily="34" charset="0"/>
          </a:endParaRPr>
        </a:p>
      </dgm:t>
    </dgm:pt>
    <dgm:pt modelId="{CF10BCCB-05D4-4AAA-A702-DE78CC1E7915}" type="parTrans" cxnId="{EA57499F-CC04-4241-AFA1-FA4D152794E2}">
      <dgm:prSet/>
      <dgm:spPr/>
      <dgm:t>
        <a:bodyPr/>
        <a:lstStyle/>
        <a:p>
          <a:endParaRPr lang="es-BO" dirty="0"/>
        </a:p>
      </dgm:t>
    </dgm:pt>
    <dgm:pt modelId="{D816A632-364D-47E0-82E1-D608AAEB4D8D}" type="sibTrans" cxnId="{EA57499F-CC04-4241-AFA1-FA4D152794E2}">
      <dgm:prSet/>
      <dgm:spPr/>
      <dgm:t>
        <a:bodyPr/>
        <a:lstStyle/>
        <a:p>
          <a:endParaRPr lang="es-BO"/>
        </a:p>
      </dgm:t>
    </dgm:pt>
    <dgm:pt modelId="{737CA550-C673-4756-86A2-E16D2DF0B6B8}">
      <dgm:prSet custT="1">
        <dgm:style>
          <a:lnRef idx="1">
            <a:schemeClr val="accent1"/>
          </a:lnRef>
          <a:fillRef idx="2">
            <a:schemeClr val="accent1"/>
          </a:fillRef>
          <a:effectRef idx="1">
            <a:schemeClr val="accent1"/>
          </a:effectRef>
          <a:fontRef idx="minor">
            <a:schemeClr val="dk1"/>
          </a:fontRef>
        </dgm:style>
      </dgm:prSet>
      <dgm:spPr/>
      <dgm:t>
        <a:bodyPr/>
        <a:lstStyle/>
        <a:p>
          <a:r>
            <a:rPr lang="es-ES" sz="1400" b="0" dirty="0" smtClean="0">
              <a:latin typeface="Verdana" pitchFamily="34" charset="0"/>
              <a:ea typeface="Verdana" pitchFamily="34" charset="0"/>
              <a:cs typeface="Verdana" pitchFamily="34" charset="0"/>
            </a:rPr>
            <a:t>Asociaciones Civiles sin Fines de Lucro, legalmente constituidas;</a:t>
          </a:r>
          <a:endParaRPr lang="es-BO" sz="1400" b="0" dirty="0">
            <a:latin typeface="Verdana" pitchFamily="34" charset="0"/>
            <a:ea typeface="Verdana" pitchFamily="34" charset="0"/>
            <a:cs typeface="Verdana" pitchFamily="34" charset="0"/>
          </a:endParaRPr>
        </a:p>
      </dgm:t>
    </dgm:pt>
    <dgm:pt modelId="{7A6CB6CE-D3CA-4A5A-9D2A-B811CC315201}" type="parTrans" cxnId="{3E0CE0BB-548C-4F40-926F-EF650426F219}">
      <dgm:prSet/>
      <dgm:spPr/>
      <dgm:t>
        <a:bodyPr/>
        <a:lstStyle/>
        <a:p>
          <a:endParaRPr lang="es-BO" dirty="0"/>
        </a:p>
      </dgm:t>
    </dgm:pt>
    <dgm:pt modelId="{0F458180-B8C6-4BD9-ABA0-C5E809B1360F}" type="sibTrans" cxnId="{3E0CE0BB-548C-4F40-926F-EF650426F219}">
      <dgm:prSet/>
      <dgm:spPr/>
      <dgm:t>
        <a:bodyPr/>
        <a:lstStyle/>
        <a:p>
          <a:endParaRPr lang="es-BO"/>
        </a:p>
      </dgm:t>
    </dgm:pt>
    <dgm:pt modelId="{9C59DA36-5722-444F-BE3E-FD9A2CB0AAD3}">
      <dgm:prSet custT="1">
        <dgm:style>
          <a:lnRef idx="1">
            <a:schemeClr val="accent1"/>
          </a:lnRef>
          <a:fillRef idx="2">
            <a:schemeClr val="accent1"/>
          </a:fillRef>
          <a:effectRef idx="1">
            <a:schemeClr val="accent1"/>
          </a:effectRef>
          <a:fontRef idx="minor">
            <a:schemeClr val="dk1"/>
          </a:fontRef>
        </dgm:style>
      </dgm:prSet>
      <dgm:spPr/>
      <dgm:t>
        <a:bodyPr/>
        <a:lstStyle/>
        <a:p>
          <a:r>
            <a:rPr lang="es-ES" sz="1400" b="0" dirty="0" smtClean="0">
              <a:latin typeface="Verdana" pitchFamily="34" charset="0"/>
              <a:ea typeface="Verdana" pitchFamily="34" charset="0"/>
              <a:cs typeface="Verdana" pitchFamily="34" charset="0"/>
            </a:rPr>
            <a:t>Empresas Públicas, EPNEs y Empresas con Participación Estatal Mayoritaria,  (Parágrafo II del Artículo 72)</a:t>
          </a:r>
          <a:endParaRPr lang="es-BO" sz="1400" b="0" dirty="0">
            <a:latin typeface="Verdana" pitchFamily="34" charset="0"/>
            <a:ea typeface="Verdana" pitchFamily="34" charset="0"/>
            <a:cs typeface="Verdana" pitchFamily="34" charset="0"/>
          </a:endParaRPr>
        </a:p>
      </dgm:t>
    </dgm:pt>
    <dgm:pt modelId="{301B8E45-8ED4-49D1-B0CD-ABC4BE11BFD8}" type="parTrans" cxnId="{50CC6E1C-0953-41A8-8D8C-DA20A3CC7893}">
      <dgm:prSet/>
      <dgm:spPr/>
      <dgm:t>
        <a:bodyPr/>
        <a:lstStyle/>
        <a:p>
          <a:endParaRPr lang="es-BO" dirty="0"/>
        </a:p>
      </dgm:t>
    </dgm:pt>
    <dgm:pt modelId="{A6A62D60-34B2-4BDF-ABE6-DAAE52F3A466}" type="sibTrans" cxnId="{50CC6E1C-0953-41A8-8D8C-DA20A3CC7893}">
      <dgm:prSet/>
      <dgm:spPr/>
      <dgm:t>
        <a:bodyPr/>
        <a:lstStyle/>
        <a:p>
          <a:endParaRPr lang="es-BO"/>
        </a:p>
      </dgm:t>
    </dgm:pt>
    <dgm:pt modelId="{3847CAFD-A4B8-4BC2-80F8-AD8B94C0F259}">
      <dgm:prSet custT="1">
        <dgm:style>
          <a:lnRef idx="1">
            <a:schemeClr val="accent1"/>
          </a:lnRef>
          <a:fillRef idx="2">
            <a:schemeClr val="accent1"/>
          </a:fillRef>
          <a:effectRef idx="1">
            <a:schemeClr val="accent1"/>
          </a:effectRef>
          <a:fontRef idx="minor">
            <a:schemeClr val="dk1"/>
          </a:fontRef>
        </dgm:style>
      </dgm:prSet>
      <dgm:spPr/>
      <dgm:t>
        <a:bodyPr/>
        <a:lstStyle/>
        <a:p>
          <a:r>
            <a:rPr lang="es-ES" sz="1400" b="0" dirty="0" smtClean="0">
              <a:latin typeface="Verdana" pitchFamily="34" charset="0"/>
              <a:ea typeface="Verdana" pitchFamily="34" charset="0"/>
              <a:cs typeface="Verdana" pitchFamily="34" charset="0"/>
            </a:rPr>
            <a:t>Entidades públicas que tengan la capacidad para prestar servicios </a:t>
          </a:r>
        </a:p>
        <a:p>
          <a:r>
            <a:rPr lang="es-ES" sz="1400" b="0" dirty="0" smtClean="0">
              <a:latin typeface="Verdana" pitchFamily="34" charset="0"/>
              <a:ea typeface="Verdana" pitchFamily="34" charset="0"/>
              <a:cs typeface="Verdana" pitchFamily="34" charset="0"/>
            </a:rPr>
            <a:t>(inciso h) Artículo 65 )</a:t>
          </a:r>
          <a:endParaRPr lang="es-BO" sz="1400" b="0" dirty="0">
            <a:latin typeface="Verdana" pitchFamily="34" charset="0"/>
            <a:ea typeface="Verdana" pitchFamily="34" charset="0"/>
            <a:cs typeface="Verdana" pitchFamily="34" charset="0"/>
          </a:endParaRPr>
        </a:p>
      </dgm:t>
    </dgm:pt>
    <dgm:pt modelId="{007D26E6-6033-403C-B150-B870475DE0D4}" type="parTrans" cxnId="{44AD2B02-8076-48D7-93F4-B9A6EA2FFA2E}">
      <dgm:prSet/>
      <dgm:spPr/>
      <dgm:t>
        <a:bodyPr/>
        <a:lstStyle/>
        <a:p>
          <a:endParaRPr lang="es-BO" dirty="0"/>
        </a:p>
      </dgm:t>
    </dgm:pt>
    <dgm:pt modelId="{70519C74-11B6-4F2B-93F3-22B09B596D08}" type="sibTrans" cxnId="{44AD2B02-8076-48D7-93F4-B9A6EA2FFA2E}">
      <dgm:prSet/>
      <dgm:spPr/>
      <dgm:t>
        <a:bodyPr/>
        <a:lstStyle/>
        <a:p>
          <a:endParaRPr lang="es-BO"/>
        </a:p>
      </dgm:t>
    </dgm:pt>
    <dgm:pt modelId="{218C4F5E-7EB8-40D1-8D68-DA39F7C4E6AA}">
      <dgm:prSet custT="1">
        <dgm:style>
          <a:lnRef idx="1">
            <a:schemeClr val="accent1"/>
          </a:lnRef>
          <a:fillRef idx="2">
            <a:schemeClr val="accent1"/>
          </a:fillRef>
          <a:effectRef idx="1">
            <a:schemeClr val="accent1"/>
          </a:effectRef>
          <a:fontRef idx="minor">
            <a:schemeClr val="dk1"/>
          </a:fontRef>
        </dgm:style>
      </dgm:prSet>
      <dgm:spPr/>
      <dgm:t>
        <a:bodyPr/>
        <a:lstStyle/>
        <a:p>
          <a:r>
            <a:rPr lang="es-ES" sz="1400" b="0" dirty="0" smtClean="0">
              <a:latin typeface="Verdana" pitchFamily="34" charset="0"/>
              <a:ea typeface="Verdana" pitchFamily="34" charset="0"/>
              <a:cs typeface="Verdana" pitchFamily="34" charset="0"/>
            </a:rPr>
            <a:t>Entidades Públicas con capacidad de ofertar y proveer bienes</a:t>
          </a:r>
          <a:endParaRPr lang="es-BO" sz="1400" b="0" dirty="0">
            <a:latin typeface="Verdana" pitchFamily="34" charset="0"/>
            <a:ea typeface="Verdana" pitchFamily="34" charset="0"/>
            <a:cs typeface="Verdana" pitchFamily="34" charset="0"/>
          </a:endParaRPr>
        </a:p>
      </dgm:t>
    </dgm:pt>
    <dgm:pt modelId="{1002D1C2-4044-454B-BF7C-E9FB4388F34D}" type="parTrans" cxnId="{DBE5BCC0-66FC-4F17-BF27-E233CA1F61C9}">
      <dgm:prSet/>
      <dgm:spPr/>
      <dgm:t>
        <a:bodyPr/>
        <a:lstStyle/>
        <a:p>
          <a:endParaRPr lang="es-BO" dirty="0"/>
        </a:p>
      </dgm:t>
    </dgm:pt>
    <dgm:pt modelId="{8B3FAE3F-9CE1-49D7-B289-DDCCAC364B16}" type="sibTrans" cxnId="{DBE5BCC0-66FC-4F17-BF27-E233CA1F61C9}">
      <dgm:prSet/>
      <dgm:spPr/>
      <dgm:t>
        <a:bodyPr/>
        <a:lstStyle/>
        <a:p>
          <a:endParaRPr lang="es-BO"/>
        </a:p>
      </dgm:t>
    </dgm:pt>
    <dgm:pt modelId="{5177B9A2-4928-4698-8904-E1B946D9F5D0}" type="pres">
      <dgm:prSet presAssocID="{F586D648-55C0-4A07-9936-A48EF5089304}" presName="diagram" presStyleCnt="0">
        <dgm:presLayoutVars>
          <dgm:chPref val="1"/>
          <dgm:dir/>
          <dgm:animOne val="branch"/>
          <dgm:animLvl val="lvl"/>
          <dgm:resizeHandles/>
        </dgm:presLayoutVars>
      </dgm:prSet>
      <dgm:spPr/>
      <dgm:t>
        <a:bodyPr/>
        <a:lstStyle/>
        <a:p>
          <a:endParaRPr lang="es-BO"/>
        </a:p>
      </dgm:t>
    </dgm:pt>
    <dgm:pt modelId="{04E1DC36-1E2D-4731-9377-DCA9FE21625A}" type="pres">
      <dgm:prSet presAssocID="{8B7D91D8-3643-4932-A64B-172F5FF01EB5}" presName="root" presStyleCnt="0"/>
      <dgm:spPr/>
    </dgm:pt>
    <dgm:pt modelId="{1AD9616E-457B-4A56-8C0F-C08FB448842C}" type="pres">
      <dgm:prSet presAssocID="{8B7D91D8-3643-4932-A64B-172F5FF01EB5}" presName="rootComposite" presStyleCnt="0"/>
      <dgm:spPr/>
    </dgm:pt>
    <dgm:pt modelId="{657D54E8-0AFC-45B3-9DC1-0B2A59B7B2ED}" type="pres">
      <dgm:prSet presAssocID="{8B7D91D8-3643-4932-A64B-172F5FF01EB5}" presName="rootText" presStyleLbl="node1" presStyleIdx="0" presStyleCnt="1" custScaleX="664303" custScaleY="160392"/>
      <dgm:spPr/>
      <dgm:t>
        <a:bodyPr/>
        <a:lstStyle/>
        <a:p>
          <a:endParaRPr lang="es-BO"/>
        </a:p>
      </dgm:t>
    </dgm:pt>
    <dgm:pt modelId="{3F3E7B1F-DE74-42F5-AE45-34C343032691}" type="pres">
      <dgm:prSet presAssocID="{8B7D91D8-3643-4932-A64B-172F5FF01EB5}" presName="rootConnector" presStyleLbl="node1" presStyleIdx="0" presStyleCnt="1"/>
      <dgm:spPr/>
      <dgm:t>
        <a:bodyPr/>
        <a:lstStyle/>
        <a:p>
          <a:endParaRPr lang="es-BO"/>
        </a:p>
      </dgm:t>
    </dgm:pt>
    <dgm:pt modelId="{9FFAAEE3-B929-49BC-BFE5-D9394064A07F}" type="pres">
      <dgm:prSet presAssocID="{8B7D91D8-3643-4932-A64B-172F5FF01EB5}" presName="childShape" presStyleCnt="0"/>
      <dgm:spPr/>
    </dgm:pt>
    <dgm:pt modelId="{68EB84B5-636D-4153-96B9-1BC9DD185ED1}" type="pres">
      <dgm:prSet presAssocID="{50D6D6EB-15D0-4483-BDD0-17D6492EB5DB}" presName="Name13" presStyleLbl="parChTrans1D2" presStyleIdx="0" presStyleCnt="9"/>
      <dgm:spPr/>
      <dgm:t>
        <a:bodyPr/>
        <a:lstStyle/>
        <a:p>
          <a:endParaRPr lang="es-BO"/>
        </a:p>
      </dgm:t>
    </dgm:pt>
    <dgm:pt modelId="{035566F8-E6A4-44EC-B7A2-39C8B6F07696}" type="pres">
      <dgm:prSet presAssocID="{98D1DB74-C79B-4FE2-827D-28D1857942D0}" presName="childText" presStyleLbl="bgAcc1" presStyleIdx="0" presStyleCnt="9" custScaleX="1678597" custScaleY="192252">
        <dgm:presLayoutVars>
          <dgm:bulletEnabled val="1"/>
        </dgm:presLayoutVars>
      </dgm:prSet>
      <dgm:spPr/>
      <dgm:t>
        <a:bodyPr/>
        <a:lstStyle/>
        <a:p>
          <a:endParaRPr lang="es-BO"/>
        </a:p>
      </dgm:t>
    </dgm:pt>
    <dgm:pt modelId="{42A88F78-DF14-4E13-962B-942B7F1BCC93}" type="pres">
      <dgm:prSet presAssocID="{1B5E1234-1A01-4FB6-9EF7-FA04187BEB77}" presName="Name13" presStyleLbl="parChTrans1D2" presStyleIdx="1" presStyleCnt="9"/>
      <dgm:spPr/>
      <dgm:t>
        <a:bodyPr/>
        <a:lstStyle/>
        <a:p>
          <a:endParaRPr lang="es-BO"/>
        </a:p>
      </dgm:t>
    </dgm:pt>
    <dgm:pt modelId="{D376BD09-B4E9-4934-B968-1FC16A79EE20}" type="pres">
      <dgm:prSet presAssocID="{5E5162E3-0C78-492B-8123-C04466E8A8C3}" presName="childText" presStyleLbl="bgAcc1" presStyleIdx="1" presStyleCnt="9" custScaleX="1678597" custScaleY="192252">
        <dgm:presLayoutVars>
          <dgm:bulletEnabled val="1"/>
        </dgm:presLayoutVars>
      </dgm:prSet>
      <dgm:spPr/>
      <dgm:t>
        <a:bodyPr/>
        <a:lstStyle/>
        <a:p>
          <a:endParaRPr lang="es-BO"/>
        </a:p>
      </dgm:t>
    </dgm:pt>
    <dgm:pt modelId="{6983A729-EA06-4B57-BE4C-3CDB8C64FDE6}" type="pres">
      <dgm:prSet presAssocID="{97AC0244-4193-4B37-809E-9685DCEEB96C}" presName="Name13" presStyleLbl="parChTrans1D2" presStyleIdx="2" presStyleCnt="9"/>
      <dgm:spPr/>
      <dgm:t>
        <a:bodyPr/>
        <a:lstStyle/>
        <a:p>
          <a:endParaRPr lang="es-BO"/>
        </a:p>
      </dgm:t>
    </dgm:pt>
    <dgm:pt modelId="{2F14D71A-316C-4917-B81A-C3B98293EFFE}" type="pres">
      <dgm:prSet presAssocID="{4BA1CE8E-D567-46D5-A0BF-B174CBD3D2B3}" presName="childText" presStyleLbl="bgAcc1" presStyleIdx="2" presStyleCnt="9" custScaleX="1678597" custScaleY="192252">
        <dgm:presLayoutVars>
          <dgm:bulletEnabled val="1"/>
        </dgm:presLayoutVars>
      </dgm:prSet>
      <dgm:spPr/>
      <dgm:t>
        <a:bodyPr/>
        <a:lstStyle/>
        <a:p>
          <a:endParaRPr lang="es-BO"/>
        </a:p>
      </dgm:t>
    </dgm:pt>
    <dgm:pt modelId="{ADBC9DD9-3C6A-45DD-B9AC-BE6511EC5060}" type="pres">
      <dgm:prSet presAssocID="{EAE7B45A-B51F-4F8F-BE2F-6BC14ECC959D}" presName="Name13" presStyleLbl="parChTrans1D2" presStyleIdx="3" presStyleCnt="9"/>
      <dgm:spPr/>
      <dgm:t>
        <a:bodyPr/>
        <a:lstStyle/>
        <a:p>
          <a:endParaRPr lang="es-BO"/>
        </a:p>
      </dgm:t>
    </dgm:pt>
    <dgm:pt modelId="{D0DB5EC3-2819-414F-9013-371996EC0303}" type="pres">
      <dgm:prSet presAssocID="{9258BCE2-F054-4E6E-A97C-0F36480E72D3}" presName="childText" presStyleLbl="bgAcc1" presStyleIdx="3" presStyleCnt="9" custScaleX="1678597" custScaleY="192252">
        <dgm:presLayoutVars>
          <dgm:bulletEnabled val="1"/>
        </dgm:presLayoutVars>
      </dgm:prSet>
      <dgm:spPr/>
      <dgm:t>
        <a:bodyPr/>
        <a:lstStyle/>
        <a:p>
          <a:endParaRPr lang="es-BO"/>
        </a:p>
      </dgm:t>
    </dgm:pt>
    <dgm:pt modelId="{5F71517F-AFED-4402-9E20-CF8FEA280A65}" type="pres">
      <dgm:prSet presAssocID="{CF10BCCB-05D4-4AAA-A702-DE78CC1E7915}" presName="Name13" presStyleLbl="parChTrans1D2" presStyleIdx="4" presStyleCnt="9"/>
      <dgm:spPr/>
      <dgm:t>
        <a:bodyPr/>
        <a:lstStyle/>
        <a:p>
          <a:endParaRPr lang="es-BO"/>
        </a:p>
      </dgm:t>
    </dgm:pt>
    <dgm:pt modelId="{B2AB26B1-F9E1-4485-9D0F-8980E1117133}" type="pres">
      <dgm:prSet presAssocID="{485796DD-9E19-4870-8ED7-6FA5D99CCC76}" presName="childText" presStyleLbl="bgAcc1" presStyleIdx="4" presStyleCnt="9" custScaleX="1678597" custScaleY="192252">
        <dgm:presLayoutVars>
          <dgm:bulletEnabled val="1"/>
        </dgm:presLayoutVars>
      </dgm:prSet>
      <dgm:spPr/>
      <dgm:t>
        <a:bodyPr/>
        <a:lstStyle/>
        <a:p>
          <a:endParaRPr lang="es-BO"/>
        </a:p>
      </dgm:t>
    </dgm:pt>
    <dgm:pt modelId="{16486A11-0480-4025-B61E-817C6598B67F}" type="pres">
      <dgm:prSet presAssocID="{7A6CB6CE-D3CA-4A5A-9D2A-B811CC315201}" presName="Name13" presStyleLbl="parChTrans1D2" presStyleIdx="5" presStyleCnt="9"/>
      <dgm:spPr/>
      <dgm:t>
        <a:bodyPr/>
        <a:lstStyle/>
        <a:p>
          <a:endParaRPr lang="es-BO"/>
        </a:p>
      </dgm:t>
    </dgm:pt>
    <dgm:pt modelId="{693D1494-817A-4FC9-87DA-20D51A966072}" type="pres">
      <dgm:prSet presAssocID="{737CA550-C673-4756-86A2-E16D2DF0B6B8}" presName="childText" presStyleLbl="bgAcc1" presStyleIdx="5" presStyleCnt="9" custScaleX="1678597" custScaleY="192252">
        <dgm:presLayoutVars>
          <dgm:bulletEnabled val="1"/>
        </dgm:presLayoutVars>
      </dgm:prSet>
      <dgm:spPr/>
      <dgm:t>
        <a:bodyPr/>
        <a:lstStyle/>
        <a:p>
          <a:endParaRPr lang="es-BO"/>
        </a:p>
      </dgm:t>
    </dgm:pt>
    <dgm:pt modelId="{1849E0C4-0E23-47AF-8324-90E352EF44A4}" type="pres">
      <dgm:prSet presAssocID="{301B8E45-8ED4-49D1-B0CD-ABC4BE11BFD8}" presName="Name13" presStyleLbl="parChTrans1D2" presStyleIdx="6" presStyleCnt="9"/>
      <dgm:spPr/>
      <dgm:t>
        <a:bodyPr/>
        <a:lstStyle/>
        <a:p>
          <a:endParaRPr lang="es-BO"/>
        </a:p>
      </dgm:t>
    </dgm:pt>
    <dgm:pt modelId="{374F49BD-1538-4AF2-A1E9-35A2362700AE}" type="pres">
      <dgm:prSet presAssocID="{9C59DA36-5722-444F-BE3E-FD9A2CB0AAD3}" presName="childText" presStyleLbl="bgAcc1" presStyleIdx="6" presStyleCnt="9" custScaleX="1678597" custScaleY="192252">
        <dgm:presLayoutVars>
          <dgm:bulletEnabled val="1"/>
        </dgm:presLayoutVars>
      </dgm:prSet>
      <dgm:spPr/>
      <dgm:t>
        <a:bodyPr/>
        <a:lstStyle/>
        <a:p>
          <a:endParaRPr lang="es-BO"/>
        </a:p>
      </dgm:t>
    </dgm:pt>
    <dgm:pt modelId="{1E86E1BF-466C-4A5D-9C54-CC69D9CFA464}" type="pres">
      <dgm:prSet presAssocID="{007D26E6-6033-403C-B150-B870475DE0D4}" presName="Name13" presStyleLbl="parChTrans1D2" presStyleIdx="7" presStyleCnt="9"/>
      <dgm:spPr/>
      <dgm:t>
        <a:bodyPr/>
        <a:lstStyle/>
        <a:p>
          <a:endParaRPr lang="es-BO"/>
        </a:p>
      </dgm:t>
    </dgm:pt>
    <dgm:pt modelId="{E3C975EF-79E3-469B-A502-9E479C590F2F}" type="pres">
      <dgm:prSet presAssocID="{3847CAFD-A4B8-4BC2-80F8-AD8B94C0F259}" presName="childText" presStyleLbl="bgAcc1" presStyleIdx="7" presStyleCnt="9" custScaleX="1678597" custScaleY="192252">
        <dgm:presLayoutVars>
          <dgm:bulletEnabled val="1"/>
        </dgm:presLayoutVars>
      </dgm:prSet>
      <dgm:spPr/>
      <dgm:t>
        <a:bodyPr/>
        <a:lstStyle/>
        <a:p>
          <a:endParaRPr lang="es-BO"/>
        </a:p>
      </dgm:t>
    </dgm:pt>
    <dgm:pt modelId="{AB3E0C69-005A-413A-B893-1485D99FED18}" type="pres">
      <dgm:prSet presAssocID="{1002D1C2-4044-454B-BF7C-E9FB4388F34D}" presName="Name13" presStyleLbl="parChTrans1D2" presStyleIdx="8" presStyleCnt="9"/>
      <dgm:spPr/>
      <dgm:t>
        <a:bodyPr/>
        <a:lstStyle/>
        <a:p>
          <a:endParaRPr lang="es-BO"/>
        </a:p>
      </dgm:t>
    </dgm:pt>
    <dgm:pt modelId="{6C92E03D-730C-466C-9F2A-7EFCA83EC746}" type="pres">
      <dgm:prSet presAssocID="{218C4F5E-7EB8-40D1-8D68-DA39F7C4E6AA}" presName="childText" presStyleLbl="bgAcc1" presStyleIdx="8" presStyleCnt="9" custScaleX="1678597" custScaleY="192252">
        <dgm:presLayoutVars>
          <dgm:bulletEnabled val="1"/>
        </dgm:presLayoutVars>
      </dgm:prSet>
      <dgm:spPr/>
      <dgm:t>
        <a:bodyPr/>
        <a:lstStyle/>
        <a:p>
          <a:endParaRPr lang="es-BO"/>
        </a:p>
      </dgm:t>
    </dgm:pt>
  </dgm:ptLst>
  <dgm:cxnLst>
    <dgm:cxn modelId="{DD85D804-5FE5-4F7C-B502-A56B7783C2D8}" type="presOf" srcId="{98D1DB74-C79B-4FE2-827D-28D1857942D0}" destId="{035566F8-E6A4-44EC-B7A2-39C8B6F07696}" srcOrd="0" destOrd="0" presId="urn:microsoft.com/office/officeart/2005/8/layout/hierarchy3"/>
    <dgm:cxn modelId="{6FC7BB7D-BDD5-44CB-A55E-5C4644D791DD}" type="presOf" srcId="{8B7D91D8-3643-4932-A64B-172F5FF01EB5}" destId="{3F3E7B1F-DE74-42F5-AE45-34C343032691}" srcOrd="1" destOrd="0" presId="urn:microsoft.com/office/officeart/2005/8/layout/hierarchy3"/>
    <dgm:cxn modelId="{95276B44-BCE0-4407-8461-3EFA21583436}" srcId="{8B7D91D8-3643-4932-A64B-172F5FF01EB5}" destId="{9258BCE2-F054-4E6E-A97C-0F36480E72D3}" srcOrd="3" destOrd="0" parTransId="{EAE7B45A-B51F-4F8F-BE2F-6BC14ECC959D}" sibTransId="{FFB570CB-707B-414D-8ABC-B9D9DC01A06E}"/>
    <dgm:cxn modelId="{DBE5BCC0-66FC-4F17-BF27-E233CA1F61C9}" srcId="{8B7D91D8-3643-4932-A64B-172F5FF01EB5}" destId="{218C4F5E-7EB8-40D1-8D68-DA39F7C4E6AA}" srcOrd="8" destOrd="0" parTransId="{1002D1C2-4044-454B-BF7C-E9FB4388F34D}" sibTransId="{8B3FAE3F-9CE1-49D7-B289-DDCCAC364B16}"/>
    <dgm:cxn modelId="{CDF82F34-4D37-469E-A453-A699F2743A85}" srcId="{F586D648-55C0-4A07-9936-A48EF5089304}" destId="{8B7D91D8-3643-4932-A64B-172F5FF01EB5}" srcOrd="0" destOrd="0" parTransId="{5BE3D4C3-EA83-49AB-9277-7814F45C73EA}" sibTransId="{7689EDAD-ABBA-41E3-968D-1EE3D34E4994}"/>
    <dgm:cxn modelId="{7C8852F5-101F-48D3-9FA6-C67E7A46800A}" srcId="{8B7D91D8-3643-4932-A64B-172F5FF01EB5}" destId="{4BA1CE8E-D567-46D5-A0BF-B174CBD3D2B3}" srcOrd="2" destOrd="0" parTransId="{97AC0244-4193-4B37-809E-9685DCEEB96C}" sibTransId="{C2E8CBB8-1860-44E4-B9F1-3F40A65C69C8}"/>
    <dgm:cxn modelId="{EBF7524E-E1D2-4494-95AD-BA866D2A3FCC}" type="presOf" srcId="{1B5E1234-1A01-4FB6-9EF7-FA04187BEB77}" destId="{42A88F78-DF14-4E13-962B-942B7F1BCC93}" srcOrd="0" destOrd="0" presId="urn:microsoft.com/office/officeart/2005/8/layout/hierarchy3"/>
    <dgm:cxn modelId="{7A9A6968-5847-4149-9B83-11996964B628}" type="presOf" srcId="{8B7D91D8-3643-4932-A64B-172F5FF01EB5}" destId="{657D54E8-0AFC-45B3-9DC1-0B2A59B7B2ED}" srcOrd="0" destOrd="0" presId="urn:microsoft.com/office/officeart/2005/8/layout/hierarchy3"/>
    <dgm:cxn modelId="{94C1F772-CD11-4F3C-81CE-1A2E582E55FA}" type="presOf" srcId="{737CA550-C673-4756-86A2-E16D2DF0B6B8}" destId="{693D1494-817A-4FC9-87DA-20D51A966072}" srcOrd="0" destOrd="0" presId="urn:microsoft.com/office/officeart/2005/8/layout/hierarchy3"/>
    <dgm:cxn modelId="{EA57499F-CC04-4241-AFA1-FA4D152794E2}" srcId="{8B7D91D8-3643-4932-A64B-172F5FF01EB5}" destId="{485796DD-9E19-4870-8ED7-6FA5D99CCC76}" srcOrd="4" destOrd="0" parTransId="{CF10BCCB-05D4-4AAA-A702-DE78CC1E7915}" sibTransId="{D816A632-364D-47E0-82E1-D608AAEB4D8D}"/>
    <dgm:cxn modelId="{F7D9C168-3D16-4A16-94AD-905839142E5D}" type="presOf" srcId="{301B8E45-8ED4-49D1-B0CD-ABC4BE11BFD8}" destId="{1849E0C4-0E23-47AF-8324-90E352EF44A4}" srcOrd="0" destOrd="0" presId="urn:microsoft.com/office/officeart/2005/8/layout/hierarchy3"/>
    <dgm:cxn modelId="{F670CA15-B4C1-43A8-BDF2-639347A87966}" type="presOf" srcId="{CF10BCCB-05D4-4AAA-A702-DE78CC1E7915}" destId="{5F71517F-AFED-4402-9E20-CF8FEA280A65}" srcOrd="0" destOrd="0" presId="urn:microsoft.com/office/officeart/2005/8/layout/hierarchy3"/>
    <dgm:cxn modelId="{FC35E572-8A0C-442F-AB06-E6C27C0BD410}" type="presOf" srcId="{4BA1CE8E-D567-46D5-A0BF-B174CBD3D2B3}" destId="{2F14D71A-316C-4917-B81A-C3B98293EFFE}" srcOrd="0" destOrd="0" presId="urn:microsoft.com/office/officeart/2005/8/layout/hierarchy3"/>
    <dgm:cxn modelId="{B1EBE81A-C61A-4BF2-BC98-49BF25126F29}" type="presOf" srcId="{1002D1C2-4044-454B-BF7C-E9FB4388F34D}" destId="{AB3E0C69-005A-413A-B893-1485D99FED18}" srcOrd="0" destOrd="0" presId="urn:microsoft.com/office/officeart/2005/8/layout/hierarchy3"/>
    <dgm:cxn modelId="{3E0CE0BB-548C-4F40-926F-EF650426F219}" srcId="{8B7D91D8-3643-4932-A64B-172F5FF01EB5}" destId="{737CA550-C673-4756-86A2-E16D2DF0B6B8}" srcOrd="5" destOrd="0" parTransId="{7A6CB6CE-D3CA-4A5A-9D2A-B811CC315201}" sibTransId="{0F458180-B8C6-4BD9-ABA0-C5E809B1360F}"/>
    <dgm:cxn modelId="{DA974C01-0C43-42BA-A540-5DA42B5FFD81}" srcId="{8B7D91D8-3643-4932-A64B-172F5FF01EB5}" destId="{98D1DB74-C79B-4FE2-827D-28D1857942D0}" srcOrd="0" destOrd="0" parTransId="{50D6D6EB-15D0-4483-BDD0-17D6492EB5DB}" sibTransId="{1B641D78-C621-44FB-98A0-2FE864FB761D}"/>
    <dgm:cxn modelId="{956E366C-0820-4E4D-8AAB-0802AAFCD636}" type="presOf" srcId="{9C59DA36-5722-444F-BE3E-FD9A2CB0AAD3}" destId="{374F49BD-1538-4AF2-A1E9-35A2362700AE}" srcOrd="0" destOrd="0" presId="urn:microsoft.com/office/officeart/2005/8/layout/hierarchy3"/>
    <dgm:cxn modelId="{C02619D8-1568-40D0-B4B2-E3A9BEB1DB31}" srcId="{8B7D91D8-3643-4932-A64B-172F5FF01EB5}" destId="{5E5162E3-0C78-492B-8123-C04466E8A8C3}" srcOrd="1" destOrd="0" parTransId="{1B5E1234-1A01-4FB6-9EF7-FA04187BEB77}" sibTransId="{A0F04ADF-A14F-48C1-ABB3-FDCE6829E625}"/>
    <dgm:cxn modelId="{B6007C3F-433E-4CEF-AF7A-A5BD1947E5E7}" type="presOf" srcId="{9258BCE2-F054-4E6E-A97C-0F36480E72D3}" destId="{D0DB5EC3-2819-414F-9013-371996EC0303}" srcOrd="0" destOrd="0" presId="urn:microsoft.com/office/officeart/2005/8/layout/hierarchy3"/>
    <dgm:cxn modelId="{6A308714-9EE8-49A2-B357-F69C4A746D5A}" type="presOf" srcId="{5E5162E3-0C78-492B-8123-C04466E8A8C3}" destId="{D376BD09-B4E9-4934-B968-1FC16A79EE20}" srcOrd="0" destOrd="0" presId="urn:microsoft.com/office/officeart/2005/8/layout/hierarchy3"/>
    <dgm:cxn modelId="{1DA6D474-D27B-43C7-861D-6DF6F4391DD9}" type="presOf" srcId="{50D6D6EB-15D0-4483-BDD0-17D6492EB5DB}" destId="{68EB84B5-636D-4153-96B9-1BC9DD185ED1}" srcOrd="0" destOrd="0" presId="urn:microsoft.com/office/officeart/2005/8/layout/hierarchy3"/>
    <dgm:cxn modelId="{F4EAF1B8-2FE1-4EBE-B2B4-C33279D1051F}" type="presOf" srcId="{218C4F5E-7EB8-40D1-8D68-DA39F7C4E6AA}" destId="{6C92E03D-730C-466C-9F2A-7EFCA83EC746}" srcOrd="0" destOrd="0" presId="urn:microsoft.com/office/officeart/2005/8/layout/hierarchy3"/>
    <dgm:cxn modelId="{3A7EE7E6-AD9E-425F-99B4-43CC00C000D6}" type="presOf" srcId="{007D26E6-6033-403C-B150-B870475DE0D4}" destId="{1E86E1BF-466C-4A5D-9C54-CC69D9CFA464}" srcOrd="0" destOrd="0" presId="urn:microsoft.com/office/officeart/2005/8/layout/hierarchy3"/>
    <dgm:cxn modelId="{329B4A2D-5807-4771-8CF9-6950E7B05A1C}" type="presOf" srcId="{EAE7B45A-B51F-4F8F-BE2F-6BC14ECC959D}" destId="{ADBC9DD9-3C6A-45DD-B9AC-BE6511EC5060}" srcOrd="0" destOrd="0" presId="urn:microsoft.com/office/officeart/2005/8/layout/hierarchy3"/>
    <dgm:cxn modelId="{017A2407-E6A8-4C8B-850A-AB33FBCFBE36}" type="presOf" srcId="{97AC0244-4193-4B37-809E-9685DCEEB96C}" destId="{6983A729-EA06-4B57-BE4C-3CDB8C64FDE6}" srcOrd="0" destOrd="0" presId="urn:microsoft.com/office/officeart/2005/8/layout/hierarchy3"/>
    <dgm:cxn modelId="{2F680D10-0D22-4BDF-B16B-568C060575CF}" type="presOf" srcId="{485796DD-9E19-4870-8ED7-6FA5D99CCC76}" destId="{B2AB26B1-F9E1-4485-9D0F-8980E1117133}" srcOrd="0" destOrd="0" presId="urn:microsoft.com/office/officeart/2005/8/layout/hierarchy3"/>
    <dgm:cxn modelId="{4C528656-B99C-4C66-B960-0D24074B3EC3}" type="presOf" srcId="{F586D648-55C0-4A07-9936-A48EF5089304}" destId="{5177B9A2-4928-4698-8904-E1B946D9F5D0}" srcOrd="0" destOrd="0" presId="urn:microsoft.com/office/officeart/2005/8/layout/hierarchy3"/>
    <dgm:cxn modelId="{44AD2B02-8076-48D7-93F4-B9A6EA2FFA2E}" srcId="{8B7D91D8-3643-4932-A64B-172F5FF01EB5}" destId="{3847CAFD-A4B8-4BC2-80F8-AD8B94C0F259}" srcOrd="7" destOrd="0" parTransId="{007D26E6-6033-403C-B150-B870475DE0D4}" sibTransId="{70519C74-11B6-4F2B-93F3-22B09B596D08}"/>
    <dgm:cxn modelId="{FCA15D8C-3839-4CF6-B87D-3754C6B1411D}" type="presOf" srcId="{3847CAFD-A4B8-4BC2-80F8-AD8B94C0F259}" destId="{E3C975EF-79E3-469B-A502-9E479C590F2F}" srcOrd="0" destOrd="0" presId="urn:microsoft.com/office/officeart/2005/8/layout/hierarchy3"/>
    <dgm:cxn modelId="{3472EE26-3C19-4AB4-A0FE-1E6E08657DF4}" type="presOf" srcId="{7A6CB6CE-D3CA-4A5A-9D2A-B811CC315201}" destId="{16486A11-0480-4025-B61E-817C6598B67F}" srcOrd="0" destOrd="0" presId="urn:microsoft.com/office/officeart/2005/8/layout/hierarchy3"/>
    <dgm:cxn modelId="{50CC6E1C-0953-41A8-8D8C-DA20A3CC7893}" srcId="{8B7D91D8-3643-4932-A64B-172F5FF01EB5}" destId="{9C59DA36-5722-444F-BE3E-FD9A2CB0AAD3}" srcOrd="6" destOrd="0" parTransId="{301B8E45-8ED4-49D1-B0CD-ABC4BE11BFD8}" sibTransId="{A6A62D60-34B2-4BDF-ABE6-DAAE52F3A466}"/>
    <dgm:cxn modelId="{0140D6E7-4A8B-4A72-884E-530501C1BE34}" type="presParOf" srcId="{5177B9A2-4928-4698-8904-E1B946D9F5D0}" destId="{04E1DC36-1E2D-4731-9377-DCA9FE21625A}" srcOrd="0" destOrd="0" presId="urn:microsoft.com/office/officeart/2005/8/layout/hierarchy3"/>
    <dgm:cxn modelId="{37FA6B12-9048-4CDA-8AC5-6ACE3EAD0AB5}" type="presParOf" srcId="{04E1DC36-1E2D-4731-9377-DCA9FE21625A}" destId="{1AD9616E-457B-4A56-8C0F-C08FB448842C}" srcOrd="0" destOrd="0" presId="urn:microsoft.com/office/officeart/2005/8/layout/hierarchy3"/>
    <dgm:cxn modelId="{D95C8344-9509-4EAA-96F8-BCFBE00D6A5B}" type="presParOf" srcId="{1AD9616E-457B-4A56-8C0F-C08FB448842C}" destId="{657D54E8-0AFC-45B3-9DC1-0B2A59B7B2ED}" srcOrd="0" destOrd="0" presId="urn:microsoft.com/office/officeart/2005/8/layout/hierarchy3"/>
    <dgm:cxn modelId="{29DDE655-A551-492D-AF65-7A5C61ADD19A}" type="presParOf" srcId="{1AD9616E-457B-4A56-8C0F-C08FB448842C}" destId="{3F3E7B1F-DE74-42F5-AE45-34C343032691}" srcOrd="1" destOrd="0" presId="urn:microsoft.com/office/officeart/2005/8/layout/hierarchy3"/>
    <dgm:cxn modelId="{57B1FD11-00AE-4832-A5F0-08AC88806BC9}" type="presParOf" srcId="{04E1DC36-1E2D-4731-9377-DCA9FE21625A}" destId="{9FFAAEE3-B929-49BC-BFE5-D9394064A07F}" srcOrd="1" destOrd="0" presId="urn:microsoft.com/office/officeart/2005/8/layout/hierarchy3"/>
    <dgm:cxn modelId="{E622C97F-EBA6-417D-9C97-B046009D80D3}" type="presParOf" srcId="{9FFAAEE3-B929-49BC-BFE5-D9394064A07F}" destId="{68EB84B5-636D-4153-96B9-1BC9DD185ED1}" srcOrd="0" destOrd="0" presId="urn:microsoft.com/office/officeart/2005/8/layout/hierarchy3"/>
    <dgm:cxn modelId="{7BB1A534-304A-498F-8409-6647591BD6BA}" type="presParOf" srcId="{9FFAAEE3-B929-49BC-BFE5-D9394064A07F}" destId="{035566F8-E6A4-44EC-B7A2-39C8B6F07696}" srcOrd="1" destOrd="0" presId="urn:microsoft.com/office/officeart/2005/8/layout/hierarchy3"/>
    <dgm:cxn modelId="{4BB6FCC9-53F3-4033-BF9C-5C42D032ED91}" type="presParOf" srcId="{9FFAAEE3-B929-49BC-BFE5-D9394064A07F}" destId="{42A88F78-DF14-4E13-962B-942B7F1BCC93}" srcOrd="2" destOrd="0" presId="urn:microsoft.com/office/officeart/2005/8/layout/hierarchy3"/>
    <dgm:cxn modelId="{E3DCD3DE-87F7-47F3-979E-3478FA74205A}" type="presParOf" srcId="{9FFAAEE3-B929-49BC-BFE5-D9394064A07F}" destId="{D376BD09-B4E9-4934-B968-1FC16A79EE20}" srcOrd="3" destOrd="0" presId="urn:microsoft.com/office/officeart/2005/8/layout/hierarchy3"/>
    <dgm:cxn modelId="{59137373-C979-471B-BB6C-9DB9C08F784C}" type="presParOf" srcId="{9FFAAEE3-B929-49BC-BFE5-D9394064A07F}" destId="{6983A729-EA06-4B57-BE4C-3CDB8C64FDE6}" srcOrd="4" destOrd="0" presId="urn:microsoft.com/office/officeart/2005/8/layout/hierarchy3"/>
    <dgm:cxn modelId="{241DBC9F-9E43-4F50-B2BC-0D9BFD8CF7D9}" type="presParOf" srcId="{9FFAAEE3-B929-49BC-BFE5-D9394064A07F}" destId="{2F14D71A-316C-4917-B81A-C3B98293EFFE}" srcOrd="5" destOrd="0" presId="urn:microsoft.com/office/officeart/2005/8/layout/hierarchy3"/>
    <dgm:cxn modelId="{84488DDC-8657-4E85-92EF-79E79D005166}" type="presParOf" srcId="{9FFAAEE3-B929-49BC-BFE5-D9394064A07F}" destId="{ADBC9DD9-3C6A-45DD-B9AC-BE6511EC5060}" srcOrd="6" destOrd="0" presId="urn:microsoft.com/office/officeart/2005/8/layout/hierarchy3"/>
    <dgm:cxn modelId="{0A2A4C0F-ED61-4C98-8E35-B10D35402D14}" type="presParOf" srcId="{9FFAAEE3-B929-49BC-BFE5-D9394064A07F}" destId="{D0DB5EC3-2819-414F-9013-371996EC0303}" srcOrd="7" destOrd="0" presId="urn:microsoft.com/office/officeart/2005/8/layout/hierarchy3"/>
    <dgm:cxn modelId="{91C11837-82C7-4E1D-A67A-24FDC0F8C039}" type="presParOf" srcId="{9FFAAEE3-B929-49BC-BFE5-D9394064A07F}" destId="{5F71517F-AFED-4402-9E20-CF8FEA280A65}" srcOrd="8" destOrd="0" presId="urn:microsoft.com/office/officeart/2005/8/layout/hierarchy3"/>
    <dgm:cxn modelId="{38AC7D90-209B-424F-9F96-38A5F5C60742}" type="presParOf" srcId="{9FFAAEE3-B929-49BC-BFE5-D9394064A07F}" destId="{B2AB26B1-F9E1-4485-9D0F-8980E1117133}" srcOrd="9" destOrd="0" presId="urn:microsoft.com/office/officeart/2005/8/layout/hierarchy3"/>
    <dgm:cxn modelId="{517C972A-CC18-4DF5-A52A-72DEB158D98A}" type="presParOf" srcId="{9FFAAEE3-B929-49BC-BFE5-D9394064A07F}" destId="{16486A11-0480-4025-B61E-817C6598B67F}" srcOrd="10" destOrd="0" presId="urn:microsoft.com/office/officeart/2005/8/layout/hierarchy3"/>
    <dgm:cxn modelId="{B7FD714A-E3AD-45E7-9B2B-CC76886BC2C2}" type="presParOf" srcId="{9FFAAEE3-B929-49BC-BFE5-D9394064A07F}" destId="{693D1494-817A-4FC9-87DA-20D51A966072}" srcOrd="11" destOrd="0" presId="urn:microsoft.com/office/officeart/2005/8/layout/hierarchy3"/>
    <dgm:cxn modelId="{06182F25-81AE-48E5-B42A-D062BE0DE1F9}" type="presParOf" srcId="{9FFAAEE3-B929-49BC-BFE5-D9394064A07F}" destId="{1849E0C4-0E23-47AF-8324-90E352EF44A4}" srcOrd="12" destOrd="0" presId="urn:microsoft.com/office/officeart/2005/8/layout/hierarchy3"/>
    <dgm:cxn modelId="{471A01D7-1A57-4580-B860-BBE01841038E}" type="presParOf" srcId="{9FFAAEE3-B929-49BC-BFE5-D9394064A07F}" destId="{374F49BD-1538-4AF2-A1E9-35A2362700AE}" srcOrd="13" destOrd="0" presId="urn:microsoft.com/office/officeart/2005/8/layout/hierarchy3"/>
    <dgm:cxn modelId="{3FA0CC15-5758-4BCC-B607-70AE70FA83B4}" type="presParOf" srcId="{9FFAAEE3-B929-49BC-BFE5-D9394064A07F}" destId="{1E86E1BF-466C-4A5D-9C54-CC69D9CFA464}" srcOrd="14" destOrd="0" presId="urn:microsoft.com/office/officeart/2005/8/layout/hierarchy3"/>
    <dgm:cxn modelId="{0EBB5BF0-A194-49CD-87C4-9F724DDEAA9D}" type="presParOf" srcId="{9FFAAEE3-B929-49BC-BFE5-D9394064A07F}" destId="{E3C975EF-79E3-469B-A502-9E479C590F2F}" srcOrd="15" destOrd="0" presId="urn:microsoft.com/office/officeart/2005/8/layout/hierarchy3"/>
    <dgm:cxn modelId="{3E44074C-AF76-425E-9605-2261089098B1}" type="presParOf" srcId="{9FFAAEE3-B929-49BC-BFE5-D9394064A07F}" destId="{AB3E0C69-005A-413A-B893-1485D99FED18}" srcOrd="16" destOrd="0" presId="urn:microsoft.com/office/officeart/2005/8/layout/hierarchy3"/>
    <dgm:cxn modelId="{D6A22F2D-E9C9-419E-8BC1-39F51797A2EA}" type="presParOf" srcId="{9FFAAEE3-B929-49BC-BFE5-D9394064A07F}" destId="{6C92E03D-730C-466C-9F2A-7EFCA83EC746}" srcOrd="1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3BDDD9-9B6C-4206-97C0-E23A4005AB60}" type="doc">
      <dgm:prSet loTypeId="urn:microsoft.com/office/officeart/2005/8/layout/process5" loCatId="process" qsTypeId="urn:microsoft.com/office/officeart/2005/8/quickstyle/simple3" qsCatId="simple" csTypeId="urn:microsoft.com/office/officeart/2005/8/colors/accent0_3" csCatId="mainScheme" phldr="1"/>
      <dgm:spPr/>
      <dgm:t>
        <a:bodyPr/>
        <a:lstStyle/>
        <a:p>
          <a:endParaRPr lang="es-ES"/>
        </a:p>
      </dgm:t>
    </dgm:pt>
    <dgm:pt modelId="{8D8DD234-0C5E-48C9-BBD9-81ABFCA016C5}">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algn="ctr"/>
          <a:r>
            <a:rPr lang="es-ES" sz="1100" b="1" dirty="0" smtClean="0">
              <a:solidFill>
                <a:schemeClr val="bg1"/>
              </a:solidFill>
              <a:latin typeface="Verdana" pitchFamily="34" charset="0"/>
              <a:ea typeface="Verdana" pitchFamily="34" charset="0"/>
              <a:cs typeface="Verdana" pitchFamily="34" charset="0"/>
            </a:rPr>
            <a:t>Elabora Especificaciones Técnicas o Términos de Referencia,  estima el precio referencial, y solicita la certificación presupuestaria y autorización de la contratación </a:t>
          </a:r>
          <a:endParaRPr lang="es-ES" sz="1100" b="1" dirty="0">
            <a:solidFill>
              <a:schemeClr val="bg1"/>
            </a:solidFill>
            <a:latin typeface="Verdana" pitchFamily="34" charset="0"/>
            <a:ea typeface="Verdana" pitchFamily="34" charset="0"/>
            <a:cs typeface="Verdana" pitchFamily="34" charset="0"/>
          </a:endParaRPr>
        </a:p>
      </dgm:t>
    </dgm:pt>
    <dgm:pt modelId="{903D5EFF-5DFD-4938-AD14-25A744ED8CB7}" type="parTrans" cxnId="{08E16F3C-C24C-47D0-B115-0CD48845B2FF}">
      <dgm:prSet/>
      <dgm:spPr/>
      <dgm:t>
        <a:bodyPr/>
        <a:lstStyle/>
        <a:p>
          <a:pPr algn="ctr"/>
          <a:endParaRPr lang="es-ES" sz="1100" b="1">
            <a:latin typeface="Verdana" pitchFamily="34" charset="0"/>
            <a:ea typeface="Verdana" pitchFamily="34" charset="0"/>
            <a:cs typeface="Verdana" pitchFamily="34" charset="0"/>
          </a:endParaRPr>
        </a:p>
      </dgm:t>
    </dgm:pt>
    <dgm:pt modelId="{DAEFBFA1-51D7-4541-A400-399B287C4D5E}" type="sibTrans" cxnId="{08E16F3C-C24C-47D0-B115-0CD48845B2FF}">
      <dgm:prSet custT="1"/>
      <dgm:spPr>
        <a:solidFill>
          <a:srgbClr val="FF0000"/>
        </a:solidFill>
      </dgm:spPr>
      <dgm:t>
        <a:bodyPr/>
        <a:lstStyle/>
        <a:p>
          <a:pPr algn="ctr"/>
          <a:endParaRPr lang="es-ES" sz="1100" b="1" dirty="0">
            <a:latin typeface="Verdana" pitchFamily="34" charset="0"/>
            <a:ea typeface="Verdana" pitchFamily="34" charset="0"/>
            <a:cs typeface="Verdana" pitchFamily="34" charset="0"/>
          </a:endParaRPr>
        </a:p>
      </dgm:t>
    </dgm:pt>
    <dgm:pt modelId="{3796DDDD-3D02-48B0-8E51-EFF32536A821}">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algn="ctr"/>
          <a:r>
            <a:rPr lang="es-ES" sz="1100" b="1" dirty="0" smtClean="0">
              <a:solidFill>
                <a:schemeClr val="bg1"/>
              </a:solidFill>
              <a:latin typeface="Verdana" pitchFamily="34" charset="0"/>
              <a:ea typeface="Verdana" pitchFamily="34" charset="0"/>
              <a:cs typeface="Verdana" pitchFamily="34" charset="0"/>
            </a:rPr>
            <a:t>Revisa documentos y emite Certificación Presupuestaria</a:t>
          </a:r>
        </a:p>
      </dgm:t>
    </dgm:pt>
    <dgm:pt modelId="{E730A155-509F-4D2B-80DC-322288C267F2}" type="parTrans" cxnId="{B5CE8CD0-CE86-4A4E-9C1D-FD1C92633BD0}">
      <dgm:prSet/>
      <dgm:spPr/>
      <dgm:t>
        <a:bodyPr/>
        <a:lstStyle/>
        <a:p>
          <a:pPr algn="ctr"/>
          <a:endParaRPr lang="es-ES" sz="1100" b="1">
            <a:latin typeface="Verdana" pitchFamily="34" charset="0"/>
            <a:ea typeface="Verdana" pitchFamily="34" charset="0"/>
            <a:cs typeface="Verdana" pitchFamily="34" charset="0"/>
          </a:endParaRPr>
        </a:p>
      </dgm:t>
    </dgm:pt>
    <dgm:pt modelId="{EF35E858-9A51-444E-9245-D85436480AC2}" type="sibTrans" cxnId="{B5CE8CD0-CE86-4A4E-9C1D-FD1C92633BD0}">
      <dgm:prSet custT="1"/>
      <dgm:spPr>
        <a:solidFill>
          <a:srgbClr val="FF0000"/>
        </a:solidFill>
      </dgm:spPr>
      <dgm:t>
        <a:bodyPr/>
        <a:lstStyle/>
        <a:p>
          <a:pPr algn="ctr"/>
          <a:endParaRPr lang="es-ES" sz="1100" b="1" dirty="0">
            <a:latin typeface="Verdana" pitchFamily="34" charset="0"/>
            <a:ea typeface="Verdana" pitchFamily="34" charset="0"/>
            <a:cs typeface="Verdana" pitchFamily="34" charset="0"/>
          </a:endParaRPr>
        </a:p>
      </dgm:t>
    </dgm:pt>
    <dgm:pt modelId="{22A3FE6C-E983-4E42-8F0F-8117799859FB}">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algn="ctr"/>
          <a:r>
            <a:rPr lang="es-ES" sz="1100" b="1" dirty="0" smtClean="0">
              <a:solidFill>
                <a:schemeClr val="bg1"/>
              </a:solidFill>
              <a:latin typeface="Verdana" pitchFamily="34" charset="0"/>
              <a:ea typeface="Verdana" pitchFamily="34" charset="0"/>
              <a:cs typeface="Verdana" pitchFamily="34" charset="0"/>
            </a:rPr>
            <a:t>Previo conocimiento de mercado selecciona al proveedor</a:t>
          </a:r>
        </a:p>
      </dgm:t>
    </dgm:pt>
    <dgm:pt modelId="{385BA19B-CCE6-4259-AD58-4943E9EFAD52}" type="parTrans" cxnId="{E5E118EE-DB29-4D28-BB6B-C243F4D128E3}">
      <dgm:prSet/>
      <dgm:spPr/>
      <dgm:t>
        <a:bodyPr/>
        <a:lstStyle/>
        <a:p>
          <a:pPr algn="ctr"/>
          <a:endParaRPr lang="es-ES" sz="1100" b="1">
            <a:latin typeface="Verdana" pitchFamily="34" charset="0"/>
            <a:ea typeface="Verdana" pitchFamily="34" charset="0"/>
            <a:cs typeface="Verdana" pitchFamily="34" charset="0"/>
          </a:endParaRPr>
        </a:p>
      </dgm:t>
    </dgm:pt>
    <dgm:pt modelId="{E0629340-B4CA-48E6-A59A-1EA5DBA84D2E}" type="sibTrans" cxnId="{E5E118EE-DB29-4D28-BB6B-C243F4D128E3}">
      <dgm:prSet custT="1"/>
      <dgm:spPr>
        <a:solidFill>
          <a:srgbClr val="FF0000"/>
        </a:solidFill>
      </dgm:spPr>
      <dgm:t>
        <a:bodyPr/>
        <a:lstStyle/>
        <a:p>
          <a:pPr algn="ctr"/>
          <a:endParaRPr lang="es-ES" sz="1100" b="1" dirty="0">
            <a:latin typeface="Verdana" pitchFamily="34" charset="0"/>
            <a:ea typeface="Verdana" pitchFamily="34" charset="0"/>
            <a:cs typeface="Verdana" pitchFamily="34" charset="0"/>
          </a:endParaRPr>
        </a:p>
      </dgm:t>
    </dgm:pt>
    <dgm:pt modelId="{687E952F-E813-4FCB-BB42-F8E12ED69803}">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algn="ctr"/>
          <a:r>
            <a:rPr lang="es-ES" sz="1100" b="1" dirty="0" smtClean="0">
              <a:solidFill>
                <a:schemeClr val="bg1"/>
              </a:solidFill>
              <a:latin typeface="Verdana" pitchFamily="34" charset="0"/>
              <a:ea typeface="Verdana" pitchFamily="34" charset="0"/>
              <a:cs typeface="Verdana" pitchFamily="34" charset="0"/>
            </a:rPr>
            <a:t>Adjudica al proveedor seleccionado e instruye se lo invite </a:t>
          </a:r>
        </a:p>
      </dgm:t>
    </dgm:pt>
    <dgm:pt modelId="{47F0254A-72B7-4D4F-8A1F-FAF22373C58F}" type="parTrans" cxnId="{C4226F60-A53D-46F1-8B74-7D98EA35D204}">
      <dgm:prSet/>
      <dgm:spPr/>
      <dgm:t>
        <a:bodyPr/>
        <a:lstStyle/>
        <a:p>
          <a:pPr algn="ctr"/>
          <a:endParaRPr lang="es-ES" sz="1100" b="1">
            <a:latin typeface="Verdana" pitchFamily="34" charset="0"/>
            <a:ea typeface="Verdana" pitchFamily="34" charset="0"/>
            <a:cs typeface="Verdana" pitchFamily="34" charset="0"/>
          </a:endParaRPr>
        </a:p>
      </dgm:t>
    </dgm:pt>
    <dgm:pt modelId="{CB9F9349-4C42-43BD-9928-A2ABE811AFD8}" type="sibTrans" cxnId="{C4226F60-A53D-46F1-8B74-7D98EA35D204}">
      <dgm:prSet custT="1"/>
      <dgm:spPr>
        <a:solidFill>
          <a:srgbClr val="FF0000"/>
        </a:solidFill>
      </dgm:spPr>
      <dgm:t>
        <a:bodyPr/>
        <a:lstStyle/>
        <a:p>
          <a:pPr algn="ctr"/>
          <a:endParaRPr lang="es-ES" sz="1100" b="1" dirty="0">
            <a:latin typeface="Verdana" pitchFamily="34" charset="0"/>
            <a:ea typeface="Verdana" pitchFamily="34" charset="0"/>
            <a:cs typeface="Verdana" pitchFamily="34" charset="0"/>
          </a:endParaRPr>
        </a:p>
      </dgm:t>
    </dgm:pt>
    <dgm:pt modelId="{DD00E0D0-1F56-4AED-9B45-0D174EB39C42}">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algn="ctr"/>
          <a:r>
            <a:rPr lang="es-ES" sz="1100" b="1" dirty="0" smtClean="0">
              <a:solidFill>
                <a:schemeClr val="bg1"/>
              </a:solidFill>
              <a:latin typeface="Verdana" pitchFamily="34" charset="0"/>
              <a:ea typeface="Verdana" pitchFamily="34" charset="0"/>
              <a:cs typeface="Verdana" pitchFamily="34" charset="0"/>
            </a:rPr>
            <a:t>Revisa la legalidad de la documentación y elabora contrato si corresponde</a:t>
          </a:r>
        </a:p>
      </dgm:t>
    </dgm:pt>
    <dgm:pt modelId="{EAAA3EF8-BB11-4335-9096-463F6221A24B}" type="parTrans" cxnId="{121C0323-CCF1-4FAF-96D2-1F755B73CB8A}">
      <dgm:prSet/>
      <dgm:spPr/>
      <dgm:t>
        <a:bodyPr/>
        <a:lstStyle/>
        <a:p>
          <a:pPr algn="ctr"/>
          <a:endParaRPr lang="es-ES" sz="1100" b="1">
            <a:latin typeface="Verdana" pitchFamily="34" charset="0"/>
            <a:ea typeface="Verdana" pitchFamily="34" charset="0"/>
            <a:cs typeface="Verdana" pitchFamily="34" charset="0"/>
          </a:endParaRPr>
        </a:p>
      </dgm:t>
    </dgm:pt>
    <dgm:pt modelId="{ECFDF1E3-AAD2-49F8-A840-8B61F56A5053}" type="sibTrans" cxnId="{121C0323-CCF1-4FAF-96D2-1F755B73CB8A}">
      <dgm:prSet custT="1"/>
      <dgm:spPr>
        <a:solidFill>
          <a:srgbClr val="FF0000"/>
        </a:solidFill>
      </dgm:spPr>
      <dgm:t>
        <a:bodyPr/>
        <a:lstStyle/>
        <a:p>
          <a:pPr algn="ctr"/>
          <a:endParaRPr lang="es-ES" sz="1100" b="1" dirty="0">
            <a:latin typeface="Verdana" pitchFamily="34" charset="0"/>
            <a:ea typeface="Verdana" pitchFamily="34" charset="0"/>
            <a:cs typeface="Verdana" pitchFamily="34" charset="0"/>
          </a:endParaRPr>
        </a:p>
      </dgm:t>
    </dgm:pt>
    <dgm:pt modelId="{6F2A9C52-15B9-49F6-BAB5-A3C59EA42490}">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100" b="1" dirty="0" smtClean="0">
              <a:solidFill>
                <a:schemeClr val="bg1"/>
              </a:solidFill>
              <a:latin typeface="Verdana" pitchFamily="34" charset="0"/>
              <a:ea typeface="Verdana" pitchFamily="34" charset="0"/>
              <a:cs typeface="Verdana" pitchFamily="34" charset="0"/>
            </a:rPr>
            <a:t>Suscribe el contrato y designa al  Responsable o Comisión de Recepción </a:t>
          </a:r>
        </a:p>
      </dgm:t>
    </dgm:pt>
    <dgm:pt modelId="{0A3D9D35-4B61-4D90-B650-A9448916BE02}" type="parTrans" cxnId="{C8878D56-A9C6-46CF-A1BC-1551C2B12612}">
      <dgm:prSet/>
      <dgm:spPr/>
      <dgm:t>
        <a:bodyPr/>
        <a:lstStyle/>
        <a:p>
          <a:pPr algn="ctr"/>
          <a:endParaRPr lang="es-ES" sz="1100" b="1">
            <a:latin typeface="Verdana" pitchFamily="34" charset="0"/>
            <a:ea typeface="Verdana" pitchFamily="34" charset="0"/>
            <a:cs typeface="Verdana" pitchFamily="34" charset="0"/>
          </a:endParaRPr>
        </a:p>
      </dgm:t>
    </dgm:pt>
    <dgm:pt modelId="{F96F7F8D-ABB0-4718-A351-8206D4A2EC82}" type="sibTrans" cxnId="{C8878D56-A9C6-46CF-A1BC-1551C2B12612}">
      <dgm:prSet custT="1"/>
      <dgm:spPr>
        <a:solidFill>
          <a:srgbClr val="FF0000"/>
        </a:solidFill>
      </dgm:spPr>
      <dgm:t>
        <a:bodyPr/>
        <a:lstStyle/>
        <a:p>
          <a:pPr algn="ctr"/>
          <a:endParaRPr lang="es-ES" sz="1100" b="1" dirty="0">
            <a:latin typeface="Verdana" pitchFamily="34" charset="0"/>
            <a:ea typeface="Verdana" pitchFamily="34" charset="0"/>
            <a:cs typeface="Verdana" pitchFamily="34" charset="0"/>
          </a:endParaRPr>
        </a:p>
      </dgm:t>
    </dgm:pt>
    <dgm:pt modelId="{968D6AF7-4C98-4AA5-9563-CF706F15330A}">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100" b="1" dirty="0" smtClean="0">
              <a:solidFill>
                <a:schemeClr val="bg1"/>
              </a:solidFill>
              <a:latin typeface="Verdana" pitchFamily="34" charset="0"/>
              <a:ea typeface="Verdana" pitchFamily="34" charset="0"/>
              <a:cs typeface="Verdana" pitchFamily="34" charset="0"/>
            </a:rPr>
            <a:t>Efectúa la recepción</a:t>
          </a:r>
        </a:p>
        <a:p>
          <a:pPr marL="0" marR="0" indent="0" algn="ctr" defTabSz="914400" eaLnBrk="1" fontAlgn="auto" latinLnBrk="0" hangingPunct="1">
            <a:lnSpc>
              <a:spcPct val="100000"/>
            </a:lnSpc>
            <a:spcBef>
              <a:spcPts val="0"/>
            </a:spcBef>
            <a:spcAft>
              <a:spcPts val="0"/>
            </a:spcAft>
            <a:buClrTx/>
            <a:buSzTx/>
            <a:buFontTx/>
            <a:buNone/>
            <a:tabLst/>
            <a:defRPr/>
          </a:pPr>
          <a:endParaRPr lang="es-ES" sz="1100" b="1" dirty="0" smtClean="0">
            <a:solidFill>
              <a:schemeClr val="bg1"/>
            </a:solidFill>
            <a:latin typeface="Verdana" pitchFamily="34" charset="0"/>
            <a:ea typeface="Verdana" pitchFamily="34" charset="0"/>
            <a:cs typeface="Verdana" pitchFamily="34" charset="0"/>
          </a:endParaRPr>
        </a:p>
      </dgm:t>
    </dgm:pt>
    <dgm:pt modelId="{05AEEE61-1E3E-44A7-AD63-AF13AD7A6723}" type="parTrans" cxnId="{ECC8CF91-D03B-45C0-9DAD-21CD5D421684}">
      <dgm:prSet/>
      <dgm:spPr/>
      <dgm:t>
        <a:bodyPr/>
        <a:lstStyle/>
        <a:p>
          <a:pPr algn="ctr"/>
          <a:endParaRPr lang="es-ES" sz="1100" b="1">
            <a:latin typeface="Verdana" pitchFamily="34" charset="0"/>
            <a:ea typeface="Verdana" pitchFamily="34" charset="0"/>
            <a:cs typeface="Verdana" pitchFamily="34" charset="0"/>
          </a:endParaRPr>
        </a:p>
      </dgm:t>
    </dgm:pt>
    <dgm:pt modelId="{660186E0-8A9E-4BB2-8E9F-A7C53D69B208}" type="sibTrans" cxnId="{ECC8CF91-D03B-45C0-9DAD-21CD5D421684}">
      <dgm:prSet custT="1"/>
      <dgm:spPr>
        <a:solidFill>
          <a:schemeClr val="tx2">
            <a:lumMod val="75000"/>
          </a:schemeClr>
        </a:solidFill>
      </dgm:spPr>
      <dgm:t>
        <a:bodyPr/>
        <a:lstStyle/>
        <a:p>
          <a:pPr algn="ctr"/>
          <a:endParaRPr lang="es-ES" sz="1100" b="1">
            <a:latin typeface="Verdana" pitchFamily="34" charset="0"/>
            <a:ea typeface="Verdana" pitchFamily="34" charset="0"/>
            <a:cs typeface="Verdana" pitchFamily="34" charset="0"/>
          </a:endParaRPr>
        </a:p>
      </dgm:t>
    </dgm:pt>
    <dgm:pt modelId="{6F6B2A53-43C5-4814-8812-7A129FC15F8C}">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algn="ctr"/>
          <a:r>
            <a:rPr lang="es-ES" sz="1100" b="1" dirty="0" smtClean="0">
              <a:solidFill>
                <a:schemeClr val="bg1"/>
              </a:solidFill>
              <a:latin typeface="Verdana" pitchFamily="34" charset="0"/>
              <a:ea typeface="Verdana" pitchFamily="34" charset="0"/>
              <a:cs typeface="Verdana" pitchFamily="34" charset="0"/>
            </a:rPr>
            <a:t>Invita al proveedor y solicita documentación para formalizar la contratación. Emite Orden de Compra u Orden de  Servicio si corresponde </a:t>
          </a:r>
        </a:p>
      </dgm:t>
    </dgm:pt>
    <dgm:pt modelId="{8A9CF73D-0BA8-48FE-8CDD-C8B9C1A81244}" type="parTrans" cxnId="{F1C08B8F-3FAC-4AE9-8C36-77BFCB7C9865}">
      <dgm:prSet/>
      <dgm:spPr/>
      <dgm:t>
        <a:bodyPr/>
        <a:lstStyle/>
        <a:p>
          <a:pPr algn="ctr"/>
          <a:endParaRPr lang="es-BO" sz="1100" b="1">
            <a:latin typeface="Verdana" pitchFamily="34" charset="0"/>
            <a:ea typeface="Verdana" pitchFamily="34" charset="0"/>
            <a:cs typeface="Verdana" pitchFamily="34" charset="0"/>
          </a:endParaRPr>
        </a:p>
      </dgm:t>
    </dgm:pt>
    <dgm:pt modelId="{8D389637-8D06-4E34-A6F4-EB3FC0ED9B39}" type="sibTrans" cxnId="{F1C08B8F-3FAC-4AE9-8C36-77BFCB7C9865}">
      <dgm:prSet custT="1"/>
      <dgm:spPr>
        <a:solidFill>
          <a:srgbClr val="FF0000"/>
        </a:solidFill>
      </dgm:spPr>
      <dgm:t>
        <a:bodyPr/>
        <a:lstStyle/>
        <a:p>
          <a:pPr algn="ctr"/>
          <a:endParaRPr lang="es-BO" sz="1100" b="1" dirty="0">
            <a:latin typeface="Verdana" pitchFamily="34" charset="0"/>
            <a:ea typeface="Verdana" pitchFamily="34" charset="0"/>
            <a:cs typeface="Verdana" pitchFamily="34" charset="0"/>
          </a:endParaRPr>
        </a:p>
      </dgm:t>
    </dgm:pt>
    <dgm:pt modelId="{0007B267-CA91-4495-B8F8-9E961BFD1AFF}">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algn="ctr"/>
          <a:r>
            <a:rPr lang="es-ES" sz="1100" b="1" dirty="0" smtClean="0">
              <a:solidFill>
                <a:schemeClr val="bg1"/>
              </a:solidFill>
              <a:latin typeface="Verdana" pitchFamily="34" charset="0"/>
              <a:ea typeface="Verdana" pitchFamily="34" charset="0"/>
              <a:cs typeface="Verdana" pitchFamily="34" charset="0"/>
            </a:rPr>
            <a:t>Autoriza el inicio del proceso previa verificación de POA , PAC y Certificación Presupuestaria</a:t>
          </a:r>
        </a:p>
      </dgm:t>
    </dgm:pt>
    <dgm:pt modelId="{BB9507E9-6D25-4E14-9FA9-5BFCBAE88272}" type="parTrans" cxnId="{D115ED9F-AB50-4608-862C-7BEDA608E674}">
      <dgm:prSet/>
      <dgm:spPr/>
      <dgm:t>
        <a:bodyPr/>
        <a:lstStyle/>
        <a:p>
          <a:endParaRPr lang="es-BO"/>
        </a:p>
      </dgm:t>
    </dgm:pt>
    <dgm:pt modelId="{491EF572-22F4-4084-89FE-73046105F911}" type="sibTrans" cxnId="{D115ED9F-AB50-4608-862C-7BEDA608E674}">
      <dgm:prSet/>
      <dgm:spPr>
        <a:solidFill>
          <a:srgbClr val="FF0000"/>
        </a:solidFill>
      </dgm:spPr>
      <dgm:t>
        <a:bodyPr/>
        <a:lstStyle/>
        <a:p>
          <a:endParaRPr lang="es-BO" dirty="0"/>
        </a:p>
      </dgm:t>
    </dgm:pt>
    <dgm:pt modelId="{5368860E-0001-45C9-A786-6B71571C1EA6}" type="pres">
      <dgm:prSet presAssocID="{B93BDDD9-9B6C-4206-97C0-E23A4005AB60}" presName="diagram" presStyleCnt="0">
        <dgm:presLayoutVars>
          <dgm:dir/>
          <dgm:resizeHandles val="exact"/>
        </dgm:presLayoutVars>
      </dgm:prSet>
      <dgm:spPr/>
      <dgm:t>
        <a:bodyPr/>
        <a:lstStyle/>
        <a:p>
          <a:endParaRPr lang="es-ES"/>
        </a:p>
      </dgm:t>
    </dgm:pt>
    <dgm:pt modelId="{CB450ADC-B05E-4516-A836-6145A6195EE7}" type="pres">
      <dgm:prSet presAssocID="{8D8DD234-0C5E-48C9-BBD9-81ABFCA016C5}" presName="node" presStyleLbl="node1" presStyleIdx="0" presStyleCnt="9" custScaleX="220129" custLinFactNeighborX="-13344">
        <dgm:presLayoutVars>
          <dgm:bulletEnabled val="1"/>
        </dgm:presLayoutVars>
      </dgm:prSet>
      <dgm:spPr/>
      <dgm:t>
        <a:bodyPr/>
        <a:lstStyle/>
        <a:p>
          <a:endParaRPr lang="es-ES"/>
        </a:p>
      </dgm:t>
    </dgm:pt>
    <dgm:pt modelId="{8E9683E9-4D07-496D-B667-F4E86C7E2BBF}" type="pres">
      <dgm:prSet presAssocID="{DAEFBFA1-51D7-4541-A400-399B287C4D5E}" presName="sibTrans" presStyleLbl="sibTrans2D1" presStyleIdx="0" presStyleCnt="8"/>
      <dgm:spPr/>
      <dgm:t>
        <a:bodyPr/>
        <a:lstStyle/>
        <a:p>
          <a:endParaRPr lang="es-ES"/>
        </a:p>
      </dgm:t>
    </dgm:pt>
    <dgm:pt modelId="{EE41F126-E8F7-4DA9-BFD1-EAD043BF9E5B}" type="pres">
      <dgm:prSet presAssocID="{DAEFBFA1-51D7-4541-A400-399B287C4D5E}" presName="connectorText" presStyleLbl="sibTrans2D1" presStyleIdx="0" presStyleCnt="8"/>
      <dgm:spPr/>
      <dgm:t>
        <a:bodyPr/>
        <a:lstStyle/>
        <a:p>
          <a:endParaRPr lang="es-ES"/>
        </a:p>
      </dgm:t>
    </dgm:pt>
    <dgm:pt modelId="{0AA7A667-D06B-407A-99E6-DBBE9821F490}" type="pres">
      <dgm:prSet presAssocID="{3796DDDD-3D02-48B0-8E51-EFF32536A821}" presName="node" presStyleLbl="node1" presStyleIdx="1" presStyleCnt="9" custScaleX="111668" custLinFactNeighborX="-13760" custLinFactNeighborY="-43">
        <dgm:presLayoutVars>
          <dgm:bulletEnabled val="1"/>
        </dgm:presLayoutVars>
      </dgm:prSet>
      <dgm:spPr/>
      <dgm:t>
        <a:bodyPr/>
        <a:lstStyle/>
        <a:p>
          <a:endParaRPr lang="es-ES"/>
        </a:p>
      </dgm:t>
    </dgm:pt>
    <dgm:pt modelId="{B95A2C08-65E9-44B5-A149-0A1A40A31A39}" type="pres">
      <dgm:prSet presAssocID="{EF35E858-9A51-444E-9245-D85436480AC2}" presName="sibTrans" presStyleLbl="sibTrans2D1" presStyleIdx="1" presStyleCnt="8"/>
      <dgm:spPr/>
      <dgm:t>
        <a:bodyPr/>
        <a:lstStyle/>
        <a:p>
          <a:endParaRPr lang="es-ES"/>
        </a:p>
      </dgm:t>
    </dgm:pt>
    <dgm:pt modelId="{178480E3-065F-48AD-ACE5-4B9C22B33DAE}" type="pres">
      <dgm:prSet presAssocID="{EF35E858-9A51-444E-9245-D85436480AC2}" presName="connectorText" presStyleLbl="sibTrans2D1" presStyleIdx="1" presStyleCnt="8"/>
      <dgm:spPr/>
      <dgm:t>
        <a:bodyPr/>
        <a:lstStyle/>
        <a:p>
          <a:endParaRPr lang="es-ES"/>
        </a:p>
      </dgm:t>
    </dgm:pt>
    <dgm:pt modelId="{41AB2EC2-90B4-467B-926E-BFA219E6DAF1}" type="pres">
      <dgm:prSet presAssocID="{0007B267-CA91-4495-B8F8-9E961BFD1AFF}" presName="node" presStyleLbl="node1" presStyleIdx="2" presStyleCnt="9" custScaleX="116012" custLinFactNeighborX="-7926">
        <dgm:presLayoutVars>
          <dgm:bulletEnabled val="1"/>
        </dgm:presLayoutVars>
      </dgm:prSet>
      <dgm:spPr/>
      <dgm:t>
        <a:bodyPr/>
        <a:lstStyle/>
        <a:p>
          <a:endParaRPr lang="es-BO"/>
        </a:p>
      </dgm:t>
    </dgm:pt>
    <dgm:pt modelId="{37896C47-6003-40F4-8A63-659CF91D3964}" type="pres">
      <dgm:prSet presAssocID="{491EF572-22F4-4084-89FE-73046105F911}" presName="sibTrans" presStyleLbl="sibTrans2D1" presStyleIdx="2" presStyleCnt="8" custLinFactNeighborX="-7877" custLinFactNeighborY="-49384"/>
      <dgm:spPr/>
      <dgm:t>
        <a:bodyPr/>
        <a:lstStyle/>
        <a:p>
          <a:endParaRPr lang="es-BO"/>
        </a:p>
      </dgm:t>
    </dgm:pt>
    <dgm:pt modelId="{7AD0CCF3-1EB1-455D-A808-D6A02B1A74EF}" type="pres">
      <dgm:prSet presAssocID="{491EF572-22F4-4084-89FE-73046105F911}" presName="connectorText" presStyleLbl="sibTrans2D1" presStyleIdx="2" presStyleCnt="8"/>
      <dgm:spPr/>
      <dgm:t>
        <a:bodyPr/>
        <a:lstStyle/>
        <a:p>
          <a:endParaRPr lang="es-BO"/>
        </a:p>
      </dgm:t>
    </dgm:pt>
    <dgm:pt modelId="{555AE761-5638-485C-BD34-10A8F942FB4B}" type="pres">
      <dgm:prSet presAssocID="{22A3FE6C-E983-4E42-8F0F-8117799859FB}" presName="node" presStyleLbl="node1" presStyleIdx="3" presStyleCnt="9" custScaleX="111668" custLinFactNeighborX="-13760" custLinFactNeighborY="-43">
        <dgm:presLayoutVars>
          <dgm:bulletEnabled val="1"/>
        </dgm:presLayoutVars>
      </dgm:prSet>
      <dgm:spPr/>
      <dgm:t>
        <a:bodyPr/>
        <a:lstStyle/>
        <a:p>
          <a:endParaRPr lang="es-ES"/>
        </a:p>
      </dgm:t>
    </dgm:pt>
    <dgm:pt modelId="{DC71D12E-BE95-4EE3-913F-D1EE8562D4FF}" type="pres">
      <dgm:prSet presAssocID="{E0629340-B4CA-48E6-A59A-1EA5DBA84D2E}" presName="sibTrans" presStyleLbl="sibTrans2D1" presStyleIdx="3" presStyleCnt="8" custLinFactNeighborY="-34778"/>
      <dgm:spPr/>
      <dgm:t>
        <a:bodyPr/>
        <a:lstStyle/>
        <a:p>
          <a:endParaRPr lang="es-ES"/>
        </a:p>
      </dgm:t>
    </dgm:pt>
    <dgm:pt modelId="{B1FAED05-BC05-41CE-986D-AF3D9232F08C}" type="pres">
      <dgm:prSet presAssocID="{E0629340-B4CA-48E6-A59A-1EA5DBA84D2E}" presName="connectorText" presStyleLbl="sibTrans2D1" presStyleIdx="3" presStyleCnt="8"/>
      <dgm:spPr/>
      <dgm:t>
        <a:bodyPr/>
        <a:lstStyle/>
        <a:p>
          <a:endParaRPr lang="es-ES"/>
        </a:p>
      </dgm:t>
    </dgm:pt>
    <dgm:pt modelId="{4D7C6CB7-A746-434F-B3E7-121C3ACEF1A8}" type="pres">
      <dgm:prSet presAssocID="{687E952F-E813-4FCB-BB42-F8E12ED69803}" presName="node" presStyleLbl="node1" presStyleIdx="4" presStyleCnt="9" custScaleX="111668" custLinFactNeighborX="-22201" custLinFactNeighborY="-43">
        <dgm:presLayoutVars>
          <dgm:bulletEnabled val="1"/>
        </dgm:presLayoutVars>
      </dgm:prSet>
      <dgm:spPr/>
      <dgm:t>
        <a:bodyPr/>
        <a:lstStyle/>
        <a:p>
          <a:endParaRPr lang="es-ES"/>
        </a:p>
      </dgm:t>
    </dgm:pt>
    <dgm:pt modelId="{1F7B16FC-E715-4334-9FE0-070968C5E6BA}" type="pres">
      <dgm:prSet presAssocID="{CB9F9349-4C42-43BD-9928-A2ABE811AFD8}" presName="sibTrans" presStyleLbl="sibTrans2D1" presStyleIdx="4" presStyleCnt="8"/>
      <dgm:spPr/>
      <dgm:t>
        <a:bodyPr/>
        <a:lstStyle/>
        <a:p>
          <a:endParaRPr lang="es-ES"/>
        </a:p>
      </dgm:t>
    </dgm:pt>
    <dgm:pt modelId="{948C7C12-5CFD-4DB7-9F23-78A6429975CB}" type="pres">
      <dgm:prSet presAssocID="{CB9F9349-4C42-43BD-9928-A2ABE811AFD8}" presName="connectorText" presStyleLbl="sibTrans2D1" presStyleIdx="4" presStyleCnt="8"/>
      <dgm:spPr/>
      <dgm:t>
        <a:bodyPr/>
        <a:lstStyle/>
        <a:p>
          <a:endParaRPr lang="es-ES"/>
        </a:p>
      </dgm:t>
    </dgm:pt>
    <dgm:pt modelId="{5498CD05-8252-4116-96DD-D43F943B4596}" type="pres">
      <dgm:prSet presAssocID="{6F6B2A53-43C5-4814-8812-7A129FC15F8C}" presName="node" presStyleLbl="node1" presStyleIdx="5" presStyleCnt="9" custScaleX="153967" custLinFactNeighborX="-22927" custLinFactNeighborY="-43">
        <dgm:presLayoutVars>
          <dgm:bulletEnabled val="1"/>
        </dgm:presLayoutVars>
      </dgm:prSet>
      <dgm:spPr/>
      <dgm:t>
        <a:bodyPr/>
        <a:lstStyle/>
        <a:p>
          <a:endParaRPr lang="es-BO"/>
        </a:p>
      </dgm:t>
    </dgm:pt>
    <dgm:pt modelId="{413EE928-9FAB-47D1-A324-C5F2DFD36B43}" type="pres">
      <dgm:prSet presAssocID="{8D389637-8D06-4E34-A6F4-EB3FC0ED9B39}" presName="sibTrans" presStyleLbl="sibTrans2D1" presStyleIdx="5" presStyleCnt="8" custAng="164978" custLinFactX="-58005" custLinFactNeighborX="-100000" custLinFactNeighborY="-28786"/>
      <dgm:spPr/>
      <dgm:t>
        <a:bodyPr/>
        <a:lstStyle/>
        <a:p>
          <a:endParaRPr lang="es-BO"/>
        </a:p>
      </dgm:t>
    </dgm:pt>
    <dgm:pt modelId="{0AC155ED-E4CA-4848-8E79-BB920739CB2A}" type="pres">
      <dgm:prSet presAssocID="{8D389637-8D06-4E34-A6F4-EB3FC0ED9B39}" presName="connectorText" presStyleLbl="sibTrans2D1" presStyleIdx="5" presStyleCnt="8"/>
      <dgm:spPr/>
      <dgm:t>
        <a:bodyPr/>
        <a:lstStyle/>
        <a:p>
          <a:endParaRPr lang="es-BO"/>
        </a:p>
      </dgm:t>
    </dgm:pt>
    <dgm:pt modelId="{747B26B3-D531-4A24-AA28-0F93D6F133FB}" type="pres">
      <dgm:prSet presAssocID="{DD00E0D0-1F56-4AED-9B45-0D174EB39C42}" presName="node" presStyleLbl="node1" presStyleIdx="6" presStyleCnt="9" custScaleX="129054" custLinFactNeighborX="-5581" custLinFactNeighborY="-43">
        <dgm:presLayoutVars>
          <dgm:bulletEnabled val="1"/>
        </dgm:presLayoutVars>
      </dgm:prSet>
      <dgm:spPr/>
      <dgm:t>
        <a:bodyPr/>
        <a:lstStyle/>
        <a:p>
          <a:endParaRPr lang="es-ES"/>
        </a:p>
      </dgm:t>
    </dgm:pt>
    <dgm:pt modelId="{6FA137E3-3D96-48DF-BAFF-D45484845239}" type="pres">
      <dgm:prSet presAssocID="{ECFDF1E3-AAD2-49F8-A840-8B61F56A5053}" presName="sibTrans" presStyleLbl="sibTrans2D1" presStyleIdx="6" presStyleCnt="8"/>
      <dgm:spPr/>
      <dgm:t>
        <a:bodyPr/>
        <a:lstStyle/>
        <a:p>
          <a:endParaRPr lang="es-ES"/>
        </a:p>
      </dgm:t>
    </dgm:pt>
    <dgm:pt modelId="{FD9BAE1D-FA8F-4DAD-AD82-792ED4F64D1D}" type="pres">
      <dgm:prSet presAssocID="{ECFDF1E3-AAD2-49F8-A840-8B61F56A5053}" presName="connectorText" presStyleLbl="sibTrans2D1" presStyleIdx="6" presStyleCnt="8"/>
      <dgm:spPr/>
      <dgm:t>
        <a:bodyPr/>
        <a:lstStyle/>
        <a:p>
          <a:endParaRPr lang="es-ES"/>
        </a:p>
      </dgm:t>
    </dgm:pt>
    <dgm:pt modelId="{4B8CD10C-8D9A-4F7B-8A7C-E383843619B2}" type="pres">
      <dgm:prSet presAssocID="{6F2A9C52-15B9-49F6-BAB5-A3C59EA42490}" presName="node" presStyleLbl="node1" presStyleIdx="7" presStyleCnt="9" custScaleX="111668" custLinFactNeighborX="-4722" custLinFactNeighborY="-43">
        <dgm:presLayoutVars>
          <dgm:bulletEnabled val="1"/>
        </dgm:presLayoutVars>
      </dgm:prSet>
      <dgm:spPr/>
      <dgm:t>
        <a:bodyPr/>
        <a:lstStyle/>
        <a:p>
          <a:endParaRPr lang="es-ES"/>
        </a:p>
      </dgm:t>
    </dgm:pt>
    <dgm:pt modelId="{33D2C807-054A-4874-9C69-AB9AEDF652C2}" type="pres">
      <dgm:prSet presAssocID="{F96F7F8D-ABB0-4718-A351-8206D4A2EC82}" presName="sibTrans" presStyleLbl="sibTrans2D1" presStyleIdx="7" presStyleCnt="8"/>
      <dgm:spPr/>
      <dgm:t>
        <a:bodyPr/>
        <a:lstStyle/>
        <a:p>
          <a:endParaRPr lang="es-ES"/>
        </a:p>
      </dgm:t>
    </dgm:pt>
    <dgm:pt modelId="{481ABA8B-D669-4BFC-AD85-34316BC18782}" type="pres">
      <dgm:prSet presAssocID="{F96F7F8D-ABB0-4718-A351-8206D4A2EC82}" presName="connectorText" presStyleLbl="sibTrans2D1" presStyleIdx="7" presStyleCnt="8"/>
      <dgm:spPr/>
      <dgm:t>
        <a:bodyPr/>
        <a:lstStyle/>
        <a:p>
          <a:endParaRPr lang="es-ES"/>
        </a:p>
      </dgm:t>
    </dgm:pt>
    <dgm:pt modelId="{FD00CE22-02FC-4526-BB1B-D683453FE9C2}" type="pres">
      <dgm:prSet presAssocID="{968D6AF7-4C98-4AA5-9563-CF706F15330A}" presName="node" presStyleLbl="node1" presStyleIdx="8" presStyleCnt="9" custScaleX="97472" custScaleY="106024">
        <dgm:presLayoutVars>
          <dgm:bulletEnabled val="1"/>
        </dgm:presLayoutVars>
      </dgm:prSet>
      <dgm:spPr/>
      <dgm:t>
        <a:bodyPr/>
        <a:lstStyle/>
        <a:p>
          <a:endParaRPr lang="es-ES"/>
        </a:p>
      </dgm:t>
    </dgm:pt>
  </dgm:ptLst>
  <dgm:cxnLst>
    <dgm:cxn modelId="{8D084BD9-2613-4BF2-A146-EDC3A67595BE}" type="presOf" srcId="{EF35E858-9A51-444E-9245-D85436480AC2}" destId="{178480E3-065F-48AD-ACE5-4B9C22B33DAE}" srcOrd="1" destOrd="0" presId="urn:microsoft.com/office/officeart/2005/8/layout/process5"/>
    <dgm:cxn modelId="{81BD337D-4DBB-43AB-9B9D-FDC5EE634978}" type="presOf" srcId="{DAEFBFA1-51D7-4541-A400-399B287C4D5E}" destId="{EE41F126-E8F7-4DA9-BFD1-EAD043BF9E5B}" srcOrd="1" destOrd="0" presId="urn:microsoft.com/office/officeart/2005/8/layout/process5"/>
    <dgm:cxn modelId="{8991A42E-8282-49C0-968F-2C43440AE4A6}" type="presOf" srcId="{6F6B2A53-43C5-4814-8812-7A129FC15F8C}" destId="{5498CD05-8252-4116-96DD-D43F943B4596}" srcOrd="0" destOrd="0" presId="urn:microsoft.com/office/officeart/2005/8/layout/process5"/>
    <dgm:cxn modelId="{1236E8B7-A5B6-4B37-86D0-AA1C12BC7AF4}" type="presOf" srcId="{22A3FE6C-E983-4E42-8F0F-8117799859FB}" destId="{555AE761-5638-485C-BD34-10A8F942FB4B}" srcOrd="0" destOrd="0" presId="urn:microsoft.com/office/officeart/2005/8/layout/process5"/>
    <dgm:cxn modelId="{6C8A7480-AABB-4D8E-8184-728CB66D9519}" type="presOf" srcId="{687E952F-E813-4FCB-BB42-F8E12ED69803}" destId="{4D7C6CB7-A746-434F-B3E7-121C3ACEF1A8}" srcOrd="0" destOrd="0" presId="urn:microsoft.com/office/officeart/2005/8/layout/process5"/>
    <dgm:cxn modelId="{08E16F3C-C24C-47D0-B115-0CD48845B2FF}" srcId="{B93BDDD9-9B6C-4206-97C0-E23A4005AB60}" destId="{8D8DD234-0C5E-48C9-BBD9-81ABFCA016C5}" srcOrd="0" destOrd="0" parTransId="{903D5EFF-5DFD-4938-AD14-25A744ED8CB7}" sibTransId="{DAEFBFA1-51D7-4541-A400-399B287C4D5E}"/>
    <dgm:cxn modelId="{C4226F60-A53D-46F1-8B74-7D98EA35D204}" srcId="{B93BDDD9-9B6C-4206-97C0-E23A4005AB60}" destId="{687E952F-E813-4FCB-BB42-F8E12ED69803}" srcOrd="4" destOrd="0" parTransId="{47F0254A-72B7-4D4F-8A1F-FAF22373C58F}" sibTransId="{CB9F9349-4C42-43BD-9928-A2ABE811AFD8}"/>
    <dgm:cxn modelId="{36546019-8528-4EA0-A560-160F6B8B1B2E}" type="presOf" srcId="{F96F7F8D-ABB0-4718-A351-8206D4A2EC82}" destId="{33D2C807-054A-4874-9C69-AB9AEDF652C2}" srcOrd="0" destOrd="0" presId="urn:microsoft.com/office/officeart/2005/8/layout/process5"/>
    <dgm:cxn modelId="{FA031EBB-8118-487A-A6BE-C82375FF849B}" type="presOf" srcId="{F96F7F8D-ABB0-4718-A351-8206D4A2EC82}" destId="{481ABA8B-D669-4BFC-AD85-34316BC18782}" srcOrd="1" destOrd="0" presId="urn:microsoft.com/office/officeart/2005/8/layout/process5"/>
    <dgm:cxn modelId="{F1C08B8F-3FAC-4AE9-8C36-77BFCB7C9865}" srcId="{B93BDDD9-9B6C-4206-97C0-E23A4005AB60}" destId="{6F6B2A53-43C5-4814-8812-7A129FC15F8C}" srcOrd="5" destOrd="0" parTransId="{8A9CF73D-0BA8-48FE-8CDD-C8B9C1A81244}" sibTransId="{8D389637-8D06-4E34-A6F4-EB3FC0ED9B39}"/>
    <dgm:cxn modelId="{121C0323-CCF1-4FAF-96D2-1F755B73CB8A}" srcId="{B93BDDD9-9B6C-4206-97C0-E23A4005AB60}" destId="{DD00E0D0-1F56-4AED-9B45-0D174EB39C42}" srcOrd="6" destOrd="0" parTransId="{EAAA3EF8-BB11-4335-9096-463F6221A24B}" sibTransId="{ECFDF1E3-AAD2-49F8-A840-8B61F56A5053}"/>
    <dgm:cxn modelId="{D5ABE709-DA07-4C33-916C-7176BB89BAAF}" type="presOf" srcId="{0007B267-CA91-4495-B8F8-9E961BFD1AFF}" destId="{41AB2EC2-90B4-467B-926E-BFA219E6DAF1}" srcOrd="0" destOrd="0" presId="urn:microsoft.com/office/officeart/2005/8/layout/process5"/>
    <dgm:cxn modelId="{D4C838C1-DAB4-42EC-A608-75E51FE35DB0}" type="presOf" srcId="{491EF572-22F4-4084-89FE-73046105F911}" destId="{7AD0CCF3-1EB1-455D-A808-D6A02B1A74EF}" srcOrd="1" destOrd="0" presId="urn:microsoft.com/office/officeart/2005/8/layout/process5"/>
    <dgm:cxn modelId="{E4BFBB31-3A25-447A-A0F4-206B0C9E9D89}" type="presOf" srcId="{E0629340-B4CA-48E6-A59A-1EA5DBA84D2E}" destId="{B1FAED05-BC05-41CE-986D-AF3D9232F08C}" srcOrd="1" destOrd="0" presId="urn:microsoft.com/office/officeart/2005/8/layout/process5"/>
    <dgm:cxn modelId="{B5CE8CD0-CE86-4A4E-9C1D-FD1C92633BD0}" srcId="{B93BDDD9-9B6C-4206-97C0-E23A4005AB60}" destId="{3796DDDD-3D02-48B0-8E51-EFF32536A821}" srcOrd="1" destOrd="0" parTransId="{E730A155-509F-4D2B-80DC-322288C267F2}" sibTransId="{EF35E858-9A51-444E-9245-D85436480AC2}"/>
    <dgm:cxn modelId="{D48B7C09-869C-4661-8688-6B9A14B76F1E}" type="presOf" srcId="{B93BDDD9-9B6C-4206-97C0-E23A4005AB60}" destId="{5368860E-0001-45C9-A786-6B71571C1EA6}" srcOrd="0" destOrd="0" presId="urn:microsoft.com/office/officeart/2005/8/layout/process5"/>
    <dgm:cxn modelId="{530460A0-4A1B-4E52-8935-DA826AE14640}" type="presOf" srcId="{6F2A9C52-15B9-49F6-BAB5-A3C59EA42490}" destId="{4B8CD10C-8D9A-4F7B-8A7C-E383843619B2}" srcOrd="0" destOrd="0" presId="urn:microsoft.com/office/officeart/2005/8/layout/process5"/>
    <dgm:cxn modelId="{D115ED9F-AB50-4608-862C-7BEDA608E674}" srcId="{B93BDDD9-9B6C-4206-97C0-E23A4005AB60}" destId="{0007B267-CA91-4495-B8F8-9E961BFD1AFF}" srcOrd="2" destOrd="0" parTransId="{BB9507E9-6D25-4E14-9FA9-5BFCBAE88272}" sibTransId="{491EF572-22F4-4084-89FE-73046105F911}"/>
    <dgm:cxn modelId="{66B8E90E-CC98-4D98-901E-41CC2E69298F}" type="presOf" srcId="{ECFDF1E3-AAD2-49F8-A840-8B61F56A5053}" destId="{FD9BAE1D-FA8F-4DAD-AD82-792ED4F64D1D}" srcOrd="1" destOrd="0" presId="urn:microsoft.com/office/officeart/2005/8/layout/process5"/>
    <dgm:cxn modelId="{BDA5A9BF-5CAD-47FE-B33F-C19669DF8EA6}" type="presOf" srcId="{DD00E0D0-1F56-4AED-9B45-0D174EB39C42}" destId="{747B26B3-D531-4A24-AA28-0F93D6F133FB}" srcOrd="0" destOrd="0" presId="urn:microsoft.com/office/officeart/2005/8/layout/process5"/>
    <dgm:cxn modelId="{E5E118EE-DB29-4D28-BB6B-C243F4D128E3}" srcId="{B93BDDD9-9B6C-4206-97C0-E23A4005AB60}" destId="{22A3FE6C-E983-4E42-8F0F-8117799859FB}" srcOrd="3" destOrd="0" parTransId="{385BA19B-CCE6-4259-AD58-4943E9EFAD52}" sibTransId="{E0629340-B4CA-48E6-A59A-1EA5DBA84D2E}"/>
    <dgm:cxn modelId="{80614005-46E7-4258-99E4-6EDA9BEDD8ED}" type="presOf" srcId="{DAEFBFA1-51D7-4541-A400-399B287C4D5E}" destId="{8E9683E9-4D07-496D-B667-F4E86C7E2BBF}" srcOrd="0" destOrd="0" presId="urn:microsoft.com/office/officeart/2005/8/layout/process5"/>
    <dgm:cxn modelId="{040420BF-FDD9-4D95-B337-5D64B90C3E82}" type="presOf" srcId="{E0629340-B4CA-48E6-A59A-1EA5DBA84D2E}" destId="{DC71D12E-BE95-4EE3-913F-D1EE8562D4FF}" srcOrd="0" destOrd="0" presId="urn:microsoft.com/office/officeart/2005/8/layout/process5"/>
    <dgm:cxn modelId="{3DBBCCEA-5D54-43D1-B720-DCF32D904F57}" type="presOf" srcId="{491EF572-22F4-4084-89FE-73046105F911}" destId="{37896C47-6003-40F4-8A63-659CF91D3964}" srcOrd="0" destOrd="0" presId="urn:microsoft.com/office/officeart/2005/8/layout/process5"/>
    <dgm:cxn modelId="{AF94DDB8-04DB-432A-B89B-FE772364B814}" type="presOf" srcId="{CB9F9349-4C42-43BD-9928-A2ABE811AFD8}" destId="{1F7B16FC-E715-4334-9FE0-070968C5E6BA}" srcOrd="0" destOrd="0" presId="urn:microsoft.com/office/officeart/2005/8/layout/process5"/>
    <dgm:cxn modelId="{ECC8CF91-D03B-45C0-9DAD-21CD5D421684}" srcId="{B93BDDD9-9B6C-4206-97C0-E23A4005AB60}" destId="{968D6AF7-4C98-4AA5-9563-CF706F15330A}" srcOrd="8" destOrd="0" parTransId="{05AEEE61-1E3E-44A7-AD63-AF13AD7A6723}" sibTransId="{660186E0-8A9E-4BB2-8E9F-A7C53D69B208}"/>
    <dgm:cxn modelId="{F952C141-DE4A-4F5D-923B-0DBBE0C41E05}" type="presOf" srcId="{ECFDF1E3-AAD2-49F8-A840-8B61F56A5053}" destId="{6FA137E3-3D96-48DF-BAFF-D45484845239}" srcOrd="0" destOrd="0" presId="urn:microsoft.com/office/officeart/2005/8/layout/process5"/>
    <dgm:cxn modelId="{A366EAB2-693B-4E83-B686-2245C3B602A3}" type="presOf" srcId="{8D389637-8D06-4E34-A6F4-EB3FC0ED9B39}" destId="{0AC155ED-E4CA-4848-8E79-BB920739CB2A}" srcOrd="1" destOrd="0" presId="urn:microsoft.com/office/officeart/2005/8/layout/process5"/>
    <dgm:cxn modelId="{C8878D56-A9C6-46CF-A1BC-1551C2B12612}" srcId="{B93BDDD9-9B6C-4206-97C0-E23A4005AB60}" destId="{6F2A9C52-15B9-49F6-BAB5-A3C59EA42490}" srcOrd="7" destOrd="0" parTransId="{0A3D9D35-4B61-4D90-B650-A9448916BE02}" sibTransId="{F96F7F8D-ABB0-4718-A351-8206D4A2EC82}"/>
    <dgm:cxn modelId="{2D35C9D4-1E05-44B0-B06D-B1B245AB63D3}" type="presOf" srcId="{3796DDDD-3D02-48B0-8E51-EFF32536A821}" destId="{0AA7A667-D06B-407A-99E6-DBBE9821F490}" srcOrd="0" destOrd="0" presId="urn:microsoft.com/office/officeart/2005/8/layout/process5"/>
    <dgm:cxn modelId="{910C442D-445B-48DA-9420-7E0F7289D067}" type="presOf" srcId="{8D8DD234-0C5E-48C9-BBD9-81ABFCA016C5}" destId="{CB450ADC-B05E-4516-A836-6145A6195EE7}" srcOrd="0" destOrd="0" presId="urn:microsoft.com/office/officeart/2005/8/layout/process5"/>
    <dgm:cxn modelId="{92AEF039-79E7-4BA8-BEFE-9BADBA6B0BCB}" type="presOf" srcId="{EF35E858-9A51-444E-9245-D85436480AC2}" destId="{B95A2C08-65E9-44B5-A149-0A1A40A31A39}" srcOrd="0" destOrd="0" presId="urn:microsoft.com/office/officeart/2005/8/layout/process5"/>
    <dgm:cxn modelId="{1E304DC1-5386-4689-9482-BE8AFCD67ABA}" type="presOf" srcId="{CB9F9349-4C42-43BD-9928-A2ABE811AFD8}" destId="{948C7C12-5CFD-4DB7-9F23-78A6429975CB}" srcOrd="1" destOrd="0" presId="urn:microsoft.com/office/officeart/2005/8/layout/process5"/>
    <dgm:cxn modelId="{0C444E46-26BB-44AA-B11A-B87CCF3B604B}" type="presOf" srcId="{8D389637-8D06-4E34-A6F4-EB3FC0ED9B39}" destId="{413EE928-9FAB-47D1-A324-C5F2DFD36B43}" srcOrd="0" destOrd="0" presId="urn:microsoft.com/office/officeart/2005/8/layout/process5"/>
    <dgm:cxn modelId="{0EC12852-C35C-4C5D-8BD0-40F2D0DF1C67}" type="presOf" srcId="{968D6AF7-4C98-4AA5-9563-CF706F15330A}" destId="{FD00CE22-02FC-4526-BB1B-D683453FE9C2}" srcOrd="0" destOrd="0" presId="urn:microsoft.com/office/officeart/2005/8/layout/process5"/>
    <dgm:cxn modelId="{F23D8A5A-B381-4DEA-8A85-40651DE2AB91}" type="presParOf" srcId="{5368860E-0001-45C9-A786-6B71571C1EA6}" destId="{CB450ADC-B05E-4516-A836-6145A6195EE7}" srcOrd="0" destOrd="0" presId="urn:microsoft.com/office/officeart/2005/8/layout/process5"/>
    <dgm:cxn modelId="{92B33DA7-1A28-4FFD-BAF9-A0E22B971F24}" type="presParOf" srcId="{5368860E-0001-45C9-A786-6B71571C1EA6}" destId="{8E9683E9-4D07-496D-B667-F4E86C7E2BBF}" srcOrd="1" destOrd="0" presId="urn:microsoft.com/office/officeart/2005/8/layout/process5"/>
    <dgm:cxn modelId="{11054767-D789-4D38-AA92-E2B68D890935}" type="presParOf" srcId="{8E9683E9-4D07-496D-B667-F4E86C7E2BBF}" destId="{EE41F126-E8F7-4DA9-BFD1-EAD043BF9E5B}" srcOrd="0" destOrd="0" presId="urn:microsoft.com/office/officeart/2005/8/layout/process5"/>
    <dgm:cxn modelId="{B3954F31-2F4C-4FEA-83F4-42EE327AD9EC}" type="presParOf" srcId="{5368860E-0001-45C9-A786-6B71571C1EA6}" destId="{0AA7A667-D06B-407A-99E6-DBBE9821F490}" srcOrd="2" destOrd="0" presId="urn:microsoft.com/office/officeart/2005/8/layout/process5"/>
    <dgm:cxn modelId="{97339A20-3A3E-4E92-98F1-C1E545FBFFEC}" type="presParOf" srcId="{5368860E-0001-45C9-A786-6B71571C1EA6}" destId="{B95A2C08-65E9-44B5-A149-0A1A40A31A39}" srcOrd="3" destOrd="0" presId="urn:microsoft.com/office/officeart/2005/8/layout/process5"/>
    <dgm:cxn modelId="{F1E56525-36FF-48D9-A6EE-CDE9AA4E13AF}" type="presParOf" srcId="{B95A2C08-65E9-44B5-A149-0A1A40A31A39}" destId="{178480E3-065F-48AD-ACE5-4B9C22B33DAE}" srcOrd="0" destOrd="0" presId="urn:microsoft.com/office/officeart/2005/8/layout/process5"/>
    <dgm:cxn modelId="{79EDFC99-2296-4D6A-976B-A280FBD0DB2A}" type="presParOf" srcId="{5368860E-0001-45C9-A786-6B71571C1EA6}" destId="{41AB2EC2-90B4-467B-926E-BFA219E6DAF1}" srcOrd="4" destOrd="0" presId="urn:microsoft.com/office/officeart/2005/8/layout/process5"/>
    <dgm:cxn modelId="{920E03B0-4962-409F-9570-F4D6C393ABC5}" type="presParOf" srcId="{5368860E-0001-45C9-A786-6B71571C1EA6}" destId="{37896C47-6003-40F4-8A63-659CF91D3964}" srcOrd="5" destOrd="0" presId="urn:microsoft.com/office/officeart/2005/8/layout/process5"/>
    <dgm:cxn modelId="{BADD911B-D822-42F3-9877-731D693407BF}" type="presParOf" srcId="{37896C47-6003-40F4-8A63-659CF91D3964}" destId="{7AD0CCF3-1EB1-455D-A808-D6A02B1A74EF}" srcOrd="0" destOrd="0" presId="urn:microsoft.com/office/officeart/2005/8/layout/process5"/>
    <dgm:cxn modelId="{D921148B-56BC-4B35-9DA5-D35CA41FB542}" type="presParOf" srcId="{5368860E-0001-45C9-A786-6B71571C1EA6}" destId="{555AE761-5638-485C-BD34-10A8F942FB4B}" srcOrd="6" destOrd="0" presId="urn:microsoft.com/office/officeart/2005/8/layout/process5"/>
    <dgm:cxn modelId="{6C4D08C6-DE45-456D-B928-1C3721D93CEA}" type="presParOf" srcId="{5368860E-0001-45C9-A786-6B71571C1EA6}" destId="{DC71D12E-BE95-4EE3-913F-D1EE8562D4FF}" srcOrd="7" destOrd="0" presId="urn:microsoft.com/office/officeart/2005/8/layout/process5"/>
    <dgm:cxn modelId="{8A059394-6B4B-48C8-893D-488C621AB838}" type="presParOf" srcId="{DC71D12E-BE95-4EE3-913F-D1EE8562D4FF}" destId="{B1FAED05-BC05-41CE-986D-AF3D9232F08C}" srcOrd="0" destOrd="0" presId="urn:microsoft.com/office/officeart/2005/8/layout/process5"/>
    <dgm:cxn modelId="{296CBD6D-32B6-4028-B529-80DD286B911E}" type="presParOf" srcId="{5368860E-0001-45C9-A786-6B71571C1EA6}" destId="{4D7C6CB7-A746-434F-B3E7-121C3ACEF1A8}" srcOrd="8" destOrd="0" presId="urn:microsoft.com/office/officeart/2005/8/layout/process5"/>
    <dgm:cxn modelId="{23193FF0-3225-42DC-8B76-08BDAF115BC0}" type="presParOf" srcId="{5368860E-0001-45C9-A786-6B71571C1EA6}" destId="{1F7B16FC-E715-4334-9FE0-070968C5E6BA}" srcOrd="9" destOrd="0" presId="urn:microsoft.com/office/officeart/2005/8/layout/process5"/>
    <dgm:cxn modelId="{0100AFDF-D648-43E9-9F38-56895A98BD0D}" type="presParOf" srcId="{1F7B16FC-E715-4334-9FE0-070968C5E6BA}" destId="{948C7C12-5CFD-4DB7-9F23-78A6429975CB}" srcOrd="0" destOrd="0" presId="urn:microsoft.com/office/officeart/2005/8/layout/process5"/>
    <dgm:cxn modelId="{08534DE6-1F42-4428-82A4-E8D44F42AE62}" type="presParOf" srcId="{5368860E-0001-45C9-A786-6B71571C1EA6}" destId="{5498CD05-8252-4116-96DD-D43F943B4596}" srcOrd="10" destOrd="0" presId="urn:microsoft.com/office/officeart/2005/8/layout/process5"/>
    <dgm:cxn modelId="{31CA4A38-8D4A-4FCF-85EB-F6BB5DFC0CB6}" type="presParOf" srcId="{5368860E-0001-45C9-A786-6B71571C1EA6}" destId="{413EE928-9FAB-47D1-A324-C5F2DFD36B43}" srcOrd="11" destOrd="0" presId="urn:microsoft.com/office/officeart/2005/8/layout/process5"/>
    <dgm:cxn modelId="{41B13BF6-DD22-4B67-822C-B2D03156CE99}" type="presParOf" srcId="{413EE928-9FAB-47D1-A324-C5F2DFD36B43}" destId="{0AC155ED-E4CA-4848-8E79-BB920739CB2A}" srcOrd="0" destOrd="0" presId="urn:microsoft.com/office/officeart/2005/8/layout/process5"/>
    <dgm:cxn modelId="{4804251A-3C0E-4E5D-AD66-9787A6EE5216}" type="presParOf" srcId="{5368860E-0001-45C9-A786-6B71571C1EA6}" destId="{747B26B3-D531-4A24-AA28-0F93D6F133FB}" srcOrd="12" destOrd="0" presId="urn:microsoft.com/office/officeart/2005/8/layout/process5"/>
    <dgm:cxn modelId="{3CB1DC51-F876-4610-8431-9534E48D4F05}" type="presParOf" srcId="{5368860E-0001-45C9-A786-6B71571C1EA6}" destId="{6FA137E3-3D96-48DF-BAFF-D45484845239}" srcOrd="13" destOrd="0" presId="urn:microsoft.com/office/officeart/2005/8/layout/process5"/>
    <dgm:cxn modelId="{93290F07-E76D-4C03-8AFB-72AE5E9CBCAC}" type="presParOf" srcId="{6FA137E3-3D96-48DF-BAFF-D45484845239}" destId="{FD9BAE1D-FA8F-4DAD-AD82-792ED4F64D1D}" srcOrd="0" destOrd="0" presId="urn:microsoft.com/office/officeart/2005/8/layout/process5"/>
    <dgm:cxn modelId="{F693BF74-BCAA-4FF2-876F-44D9329E1E98}" type="presParOf" srcId="{5368860E-0001-45C9-A786-6B71571C1EA6}" destId="{4B8CD10C-8D9A-4F7B-8A7C-E383843619B2}" srcOrd="14" destOrd="0" presId="urn:microsoft.com/office/officeart/2005/8/layout/process5"/>
    <dgm:cxn modelId="{0AC536FA-4D5C-4229-B7BB-81C2729CC7AE}" type="presParOf" srcId="{5368860E-0001-45C9-A786-6B71571C1EA6}" destId="{33D2C807-054A-4874-9C69-AB9AEDF652C2}" srcOrd="15" destOrd="0" presId="urn:microsoft.com/office/officeart/2005/8/layout/process5"/>
    <dgm:cxn modelId="{88AFEF41-9570-4EB9-A9D8-6FF07AF6631E}" type="presParOf" srcId="{33D2C807-054A-4874-9C69-AB9AEDF652C2}" destId="{481ABA8B-D669-4BFC-AD85-34316BC18782}" srcOrd="0" destOrd="0" presId="urn:microsoft.com/office/officeart/2005/8/layout/process5"/>
    <dgm:cxn modelId="{710694AD-8CE2-4D86-A595-A5DDC99F106C}" type="presParOf" srcId="{5368860E-0001-45C9-A786-6B71571C1EA6}" destId="{FD00CE22-02FC-4526-BB1B-D683453FE9C2}" srcOrd="16" destOrd="0" presId="urn:microsoft.com/office/officeart/2005/8/layout/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3BDDD9-9B6C-4206-97C0-E23A4005AB60}" type="doc">
      <dgm:prSet loTypeId="urn:microsoft.com/office/officeart/2005/8/layout/process5" loCatId="process" qsTypeId="urn:microsoft.com/office/officeart/2005/8/quickstyle/simple3" qsCatId="simple" csTypeId="urn:microsoft.com/office/officeart/2005/8/colors/accent0_3" csCatId="mainScheme" phldr="1"/>
      <dgm:spPr/>
      <dgm:t>
        <a:bodyPr/>
        <a:lstStyle/>
        <a:p>
          <a:endParaRPr lang="es-ES"/>
        </a:p>
      </dgm:t>
    </dgm:pt>
    <dgm:pt modelId="{8D8DD234-0C5E-48C9-BBD9-81ABFCA016C5}">
      <dgm:prSet phldrT="[Texto]"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algn="ctr"/>
          <a:r>
            <a:rPr lang="es-ES" sz="1100" b="1" dirty="0" smtClean="0">
              <a:solidFill>
                <a:schemeClr val="bg1"/>
              </a:solidFill>
              <a:latin typeface="Verdana" pitchFamily="34" charset="0"/>
              <a:ea typeface="Verdana" pitchFamily="34" charset="0"/>
              <a:cs typeface="Verdana" pitchFamily="34" charset="0"/>
            </a:rPr>
            <a:t>Elabora Especificaciones Técnicas o Términos de Referencia, estima Precio Referencial, define el método de selección y adjudicación y solicita certificación presupuestaria y autorización de la contratación </a:t>
          </a:r>
          <a:endParaRPr lang="es-ES" sz="1100" b="1" dirty="0">
            <a:solidFill>
              <a:schemeClr val="bg1"/>
            </a:solidFill>
            <a:latin typeface="Verdana" pitchFamily="34" charset="0"/>
            <a:ea typeface="Verdana" pitchFamily="34" charset="0"/>
            <a:cs typeface="Verdana" pitchFamily="34" charset="0"/>
          </a:endParaRPr>
        </a:p>
      </dgm:t>
    </dgm:pt>
    <dgm:pt modelId="{903D5EFF-5DFD-4938-AD14-25A744ED8CB7}" type="parTrans" cxnId="{08E16F3C-C24C-47D0-B115-0CD48845B2FF}">
      <dgm:prSet/>
      <dgm:spPr/>
      <dgm:t>
        <a:bodyPr/>
        <a:lstStyle/>
        <a:p>
          <a:pPr algn="ctr"/>
          <a:endParaRPr lang="es-ES" sz="1100" b="1">
            <a:latin typeface="Verdana" pitchFamily="34" charset="0"/>
            <a:ea typeface="Verdana" pitchFamily="34" charset="0"/>
            <a:cs typeface="Verdana" pitchFamily="34" charset="0"/>
          </a:endParaRPr>
        </a:p>
      </dgm:t>
    </dgm:pt>
    <dgm:pt modelId="{DAEFBFA1-51D7-4541-A400-399B287C4D5E}" type="sibTrans" cxnId="{08E16F3C-C24C-47D0-B115-0CD48845B2FF}">
      <dgm:prSet custT="1"/>
      <dgm:spPr>
        <a:solidFill>
          <a:srgbClr val="FF0000"/>
        </a:solidFill>
      </dgm:spPr>
      <dgm:t>
        <a:bodyPr/>
        <a:lstStyle/>
        <a:p>
          <a:pPr algn="ctr"/>
          <a:endParaRPr lang="es-ES" sz="1100" b="1" dirty="0">
            <a:latin typeface="Verdana" pitchFamily="34" charset="0"/>
            <a:ea typeface="Verdana" pitchFamily="34" charset="0"/>
            <a:cs typeface="Verdana" pitchFamily="34" charset="0"/>
          </a:endParaRPr>
        </a:p>
      </dgm:t>
    </dgm:pt>
    <dgm:pt modelId="{3796DDDD-3D02-48B0-8E51-EFF32536A821}">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algn="ctr"/>
          <a:r>
            <a:rPr lang="es-ES" sz="1000" b="1" dirty="0" smtClean="0">
              <a:solidFill>
                <a:schemeClr val="bg1"/>
              </a:solidFill>
              <a:latin typeface="Verdana" pitchFamily="34" charset="0"/>
              <a:ea typeface="Verdana" pitchFamily="34" charset="0"/>
              <a:cs typeface="Verdana" pitchFamily="34" charset="0"/>
            </a:rPr>
            <a:t>Revisa la documentación, emite Certificación Presupuestaria y elabora el DBC y solicita su aprobación</a:t>
          </a:r>
        </a:p>
      </dgm:t>
    </dgm:pt>
    <dgm:pt modelId="{E730A155-509F-4D2B-80DC-322288C267F2}" type="parTrans" cxnId="{B5CE8CD0-CE86-4A4E-9C1D-FD1C92633BD0}">
      <dgm:prSet/>
      <dgm:spPr/>
      <dgm:t>
        <a:bodyPr/>
        <a:lstStyle/>
        <a:p>
          <a:pPr algn="ctr"/>
          <a:endParaRPr lang="es-ES" sz="1100" b="1">
            <a:latin typeface="Verdana" pitchFamily="34" charset="0"/>
            <a:ea typeface="Verdana" pitchFamily="34" charset="0"/>
            <a:cs typeface="Verdana" pitchFamily="34" charset="0"/>
          </a:endParaRPr>
        </a:p>
      </dgm:t>
    </dgm:pt>
    <dgm:pt modelId="{EF35E858-9A51-444E-9245-D85436480AC2}" type="sibTrans" cxnId="{B5CE8CD0-CE86-4A4E-9C1D-FD1C92633BD0}">
      <dgm:prSet custT="1"/>
      <dgm:spPr>
        <a:solidFill>
          <a:srgbClr val="FF0000"/>
        </a:solidFill>
      </dgm:spPr>
      <dgm:t>
        <a:bodyPr/>
        <a:lstStyle/>
        <a:p>
          <a:pPr algn="ctr"/>
          <a:endParaRPr lang="es-ES" sz="1100" b="1" dirty="0">
            <a:latin typeface="Verdana" pitchFamily="34" charset="0"/>
            <a:ea typeface="Verdana" pitchFamily="34" charset="0"/>
            <a:cs typeface="Verdana" pitchFamily="34" charset="0"/>
          </a:endParaRPr>
        </a:p>
      </dgm:t>
    </dgm:pt>
    <dgm:pt modelId="{22A3FE6C-E983-4E42-8F0F-8117799859FB}">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algn="ctr"/>
          <a:r>
            <a:rPr lang="es-ES" sz="1050" b="1" dirty="0" smtClean="0">
              <a:solidFill>
                <a:schemeClr val="bg1"/>
              </a:solidFill>
              <a:latin typeface="Verdana" pitchFamily="34" charset="0"/>
              <a:ea typeface="Verdana" pitchFamily="34" charset="0"/>
              <a:cs typeface="Verdana" pitchFamily="34" charset="0"/>
            </a:rPr>
            <a:t>Publica la convocatoria  y DBC en el SICOES y la </a:t>
          </a:r>
          <a:r>
            <a:rPr lang="es-ES" sz="1050" b="1" dirty="0" err="1" smtClean="0">
              <a:solidFill>
                <a:schemeClr val="bg1"/>
              </a:solidFill>
              <a:latin typeface="Verdana" pitchFamily="34" charset="0"/>
              <a:ea typeface="Verdana" pitchFamily="34" charset="0"/>
              <a:cs typeface="Verdana" pitchFamily="34" charset="0"/>
            </a:rPr>
            <a:t>conv</a:t>
          </a:r>
          <a:r>
            <a:rPr lang="es-ES" sz="1050" b="1" dirty="0" smtClean="0">
              <a:solidFill>
                <a:schemeClr val="bg1"/>
              </a:solidFill>
              <a:latin typeface="Verdana" pitchFamily="34" charset="0"/>
              <a:ea typeface="Verdana" pitchFamily="34" charset="0"/>
              <a:cs typeface="Verdana" pitchFamily="34" charset="0"/>
            </a:rPr>
            <a:t>. en la Mesa de Partes</a:t>
          </a:r>
        </a:p>
      </dgm:t>
    </dgm:pt>
    <dgm:pt modelId="{385BA19B-CCE6-4259-AD58-4943E9EFAD52}" type="parTrans" cxnId="{E5E118EE-DB29-4D28-BB6B-C243F4D128E3}">
      <dgm:prSet/>
      <dgm:spPr/>
      <dgm:t>
        <a:bodyPr/>
        <a:lstStyle/>
        <a:p>
          <a:pPr algn="ctr"/>
          <a:endParaRPr lang="es-ES" sz="1100" b="1">
            <a:latin typeface="Verdana" pitchFamily="34" charset="0"/>
            <a:ea typeface="Verdana" pitchFamily="34" charset="0"/>
            <a:cs typeface="Verdana" pitchFamily="34" charset="0"/>
          </a:endParaRPr>
        </a:p>
      </dgm:t>
    </dgm:pt>
    <dgm:pt modelId="{E0629340-B4CA-48E6-A59A-1EA5DBA84D2E}" type="sibTrans" cxnId="{E5E118EE-DB29-4D28-BB6B-C243F4D128E3}">
      <dgm:prSet custT="1"/>
      <dgm:spPr>
        <a:solidFill>
          <a:srgbClr val="FF0000"/>
        </a:solidFill>
      </dgm:spPr>
      <dgm:t>
        <a:bodyPr/>
        <a:lstStyle/>
        <a:p>
          <a:pPr algn="ctr"/>
          <a:endParaRPr lang="es-ES" sz="1100" b="1" dirty="0">
            <a:latin typeface="Verdana" pitchFamily="34" charset="0"/>
            <a:ea typeface="Verdana" pitchFamily="34" charset="0"/>
            <a:cs typeface="Verdana" pitchFamily="34" charset="0"/>
          </a:endParaRPr>
        </a:p>
      </dgm:t>
    </dgm:pt>
    <dgm:pt modelId="{0309296F-5179-4D4B-8441-8E4604B65E44}">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algn="ctr"/>
          <a:r>
            <a:rPr lang="es-ES" sz="1050" b="1" dirty="0" smtClean="0">
              <a:solidFill>
                <a:schemeClr val="bg1"/>
              </a:solidFill>
              <a:latin typeface="Verdana" pitchFamily="34" charset="0"/>
              <a:ea typeface="Verdana" pitchFamily="34" charset="0"/>
              <a:cs typeface="Verdana" pitchFamily="34" charset="0"/>
            </a:rPr>
            <a:t>Realiza Consultas Escritas, Inspección Previa  y Reunión Informativa de Aclaración</a:t>
          </a:r>
        </a:p>
      </dgm:t>
    </dgm:pt>
    <dgm:pt modelId="{ACDC75C4-A05F-44B1-B250-3198200E8EE8}" type="parTrans" cxnId="{CE481FF2-5D1C-492A-8C92-099E83859D78}">
      <dgm:prSet/>
      <dgm:spPr/>
      <dgm:t>
        <a:bodyPr/>
        <a:lstStyle/>
        <a:p>
          <a:pPr algn="ctr"/>
          <a:endParaRPr lang="es-ES" sz="1100" b="1">
            <a:latin typeface="Verdana" pitchFamily="34" charset="0"/>
            <a:ea typeface="Verdana" pitchFamily="34" charset="0"/>
            <a:cs typeface="Verdana" pitchFamily="34" charset="0"/>
          </a:endParaRPr>
        </a:p>
      </dgm:t>
    </dgm:pt>
    <dgm:pt modelId="{AA15336B-2C34-4940-8AFB-A6E1940B1E75}" type="sibTrans" cxnId="{CE481FF2-5D1C-492A-8C92-099E83859D78}">
      <dgm:prSet custT="1"/>
      <dgm:spPr>
        <a:solidFill>
          <a:srgbClr val="FF0000"/>
        </a:solidFill>
      </dgm:spPr>
      <dgm:t>
        <a:bodyPr/>
        <a:lstStyle/>
        <a:p>
          <a:pPr algn="ctr"/>
          <a:endParaRPr lang="es-ES" sz="1100" b="1" dirty="0">
            <a:latin typeface="Verdana" pitchFamily="34" charset="0"/>
            <a:ea typeface="Verdana" pitchFamily="34" charset="0"/>
            <a:cs typeface="Verdana" pitchFamily="34" charset="0"/>
          </a:endParaRPr>
        </a:p>
      </dgm:t>
    </dgm:pt>
    <dgm:pt modelId="{687E952F-E813-4FCB-BB42-F8E12ED69803}">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algn="ctr"/>
          <a:r>
            <a:rPr lang="es-ES" sz="1050" b="1" dirty="0" smtClean="0">
              <a:solidFill>
                <a:schemeClr val="bg1"/>
              </a:solidFill>
              <a:latin typeface="Verdana" pitchFamily="34" charset="0"/>
              <a:ea typeface="Verdana" pitchFamily="34" charset="0"/>
              <a:cs typeface="Verdana" pitchFamily="34" charset="0"/>
            </a:rPr>
            <a:t>Designa al Responsable de Evaluación o Comisión de Calificación</a:t>
          </a:r>
        </a:p>
      </dgm:t>
    </dgm:pt>
    <dgm:pt modelId="{47F0254A-72B7-4D4F-8A1F-FAF22373C58F}" type="parTrans" cxnId="{C4226F60-A53D-46F1-8B74-7D98EA35D204}">
      <dgm:prSet/>
      <dgm:spPr/>
      <dgm:t>
        <a:bodyPr/>
        <a:lstStyle/>
        <a:p>
          <a:pPr algn="ctr"/>
          <a:endParaRPr lang="es-ES" sz="1100" b="1">
            <a:latin typeface="Verdana" pitchFamily="34" charset="0"/>
            <a:ea typeface="Verdana" pitchFamily="34" charset="0"/>
            <a:cs typeface="Verdana" pitchFamily="34" charset="0"/>
          </a:endParaRPr>
        </a:p>
      </dgm:t>
    </dgm:pt>
    <dgm:pt modelId="{CB9F9349-4C42-43BD-9928-A2ABE811AFD8}" type="sibTrans" cxnId="{C4226F60-A53D-46F1-8B74-7D98EA35D204}">
      <dgm:prSet custT="1"/>
      <dgm:spPr>
        <a:solidFill>
          <a:srgbClr val="FF0000"/>
        </a:solidFill>
      </dgm:spPr>
      <dgm:t>
        <a:bodyPr/>
        <a:lstStyle/>
        <a:p>
          <a:pPr algn="ctr"/>
          <a:endParaRPr lang="es-ES" sz="1100" b="1" dirty="0">
            <a:latin typeface="Verdana" pitchFamily="34" charset="0"/>
            <a:ea typeface="Verdana" pitchFamily="34" charset="0"/>
            <a:cs typeface="Verdana" pitchFamily="34" charset="0"/>
          </a:endParaRPr>
        </a:p>
      </dgm:t>
    </dgm:pt>
    <dgm:pt modelId="{DD00E0D0-1F56-4AED-9B45-0D174EB39C42}">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algn="ctr"/>
          <a:r>
            <a:rPr lang="es-ES" sz="1100" b="1" dirty="0" smtClean="0">
              <a:solidFill>
                <a:schemeClr val="bg1"/>
              </a:solidFill>
              <a:latin typeface="Verdana" pitchFamily="34" charset="0"/>
              <a:ea typeface="Verdana" pitchFamily="34" charset="0"/>
              <a:cs typeface="Verdana" pitchFamily="34" charset="0"/>
            </a:rPr>
            <a:t>Evalúa las propuestas  o cotizaciones</a:t>
          </a:r>
        </a:p>
      </dgm:t>
    </dgm:pt>
    <dgm:pt modelId="{EAAA3EF8-BB11-4335-9096-463F6221A24B}" type="parTrans" cxnId="{121C0323-CCF1-4FAF-96D2-1F755B73CB8A}">
      <dgm:prSet/>
      <dgm:spPr/>
      <dgm:t>
        <a:bodyPr/>
        <a:lstStyle/>
        <a:p>
          <a:pPr algn="ctr"/>
          <a:endParaRPr lang="es-ES" sz="1100" b="1">
            <a:latin typeface="Verdana" pitchFamily="34" charset="0"/>
            <a:ea typeface="Verdana" pitchFamily="34" charset="0"/>
            <a:cs typeface="Verdana" pitchFamily="34" charset="0"/>
          </a:endParaRPr>
        </a:p>
      </dgm:t>
    </dgm:pt>
    <dgm:pt modelId="{ECFDF1E3-AAD2-49F8-A840-8B61F56A5053}" type="sibTrans" cxnId="{121C0323-CCF1-4FAF-96D2-1F755B73CB8A}">
      <dgm:prSet custT="1"/>
      <dgm:spPr>
        <a:solidFill>
          <a:srgbClr val="FF0000"/>
        </a:solidFill>
      </dgm:spPr>
      <dgm:t>
        <a:bodyPr/>
        <a:lstStyle/>
        <a:p>
          <a:pPr algn="ctr"/>
          <a:endParaRPr lang="es-ES" sz="1100" b="1" dirty="0">
            <a:latin typeface="Verdana" pitchFamily="34" charset="0"/>
            <a:ea typeface="Verdana" pitchFamily="34" charset="0"/>
            <a:cs typeface="Verdana" pitchFamily="34" charset="0"/>
          </a:endParaRPr>
        </a:p>
      </dgm:t>
    </dgm:pt>
    <dgm:pt modelId="{4C949175-EE77-46FA-B091-1C2E9D52B20E}">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100" b="1" dirty="0" smtClean="0">
              <a:solidFill>
                <a:schemeClr val="bg1"/>
              </a:solidFill>
              <a:latin typeface="Verdana" pitchFamily="34" charset="0"/>
              <a:ea typeface="Verdana" pitchFamily="34" charset="0"/>
              <a:cs typeface="Verdana" pitchFamily="34" charset="0"/>
            </a:rPr>
            <a:t>Notifica a los proponentes y solicita documentos al adjudicado y si corresponde emite la Orden de Compra u Orden de Servicios</a:t>
          </a:r>
        </a:p>
      </dgm:t>
    </dgm:pt>
    <dgm:pt modelId="{0E0D7A6C-05DD-47DB-A109-5C559157BFBB}" type="parTrans" cxnId="{93571192-2809-464D-80C0-1D289237746E}">
      <dgm:prSet/>
      <dgm:spPr/>
      <dgm:t>
        <a:bodyPr/>
        <a:lstStyle/>
        <a:p>
          <a:pPr algn="ctr"/>
          <a:endParaRPr lang="es-ES" sz="1100" b="1">
            <a:latin typeface="Verdana" pitchFamily="34" charset="0"/>
            <a:ea typeface="Verdana" pitchFamily="34" charset="0"/>
            <a:cs typeface="Verdana" pitchFamily="34" charset="0"/>
          </a:endParaRPr>
        </a:p>
      </dgm:t>
    </dgm:pt>
    <dgm:pt modelId="{29166220-349E-4B44-87AE-BBF6D1CA9CF9}" type="sibTrans" cxnId="{93571192-2809-464D-80C0-1D289237746E}">
      <dgm:prSet custT="1"/>
      <dgm:spPr>
        <a:solidFill>
          <a:srgbClr val="FF0000"/>
        </a:solidFill>
      </dgm:spPr>
      <dgm:t>
        <a:bodyPr/>
        <a:lstStyle/>
        <a:p>
          <a:pPr algn="ctr"/>
          <a:endParaRPr lang="es-ES" sz="1100" b="1" dirty="0">
            <a:latin typeface="Verdana" pitchFamily="34" charset="0"/>
            <a:ea typeface="Verdana" pitchFamily="34" charset="0"/>
            <a:cs typeface="Verdana" pitchFamily="34" charset="0"/>
          </a:endParaRPr>
        </a:p>
      </dgm:t>
    </dgm:pt>
    <dgm:pt modelId="{5C04CF10-C71C-43D9-8A8A-4E1009985C3A}">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marL="0" marR="0" indent="0" algn="ctr" defTabSz="533400" eaLnBrk="1" fontAlgn="auto" latinLnBrk="0" hangingPunct="1">
            <a:lnSpc>
              <a:spcPct val="90000"/>
            </a:lnSpc>
            <a:spcBef>
              <a:spcPct val="0"/>
            </a:spcBef>
            <a:spcAft>
              <a:spcPct val="35000"/>
            </a:spcAft>
            <a:buClrTx/>
            <a:buSzTx/>
            <a:buFontTx/>
            <a:buNone/>
            <a:tabLst/>
            <a:defRPr/>
          </a:pPr>
          <a:r>
            <a:rPr lang="es-ES" sz="1100" b="1" dirty="0" smtClean="0">
              <a:solidFill>
                <a:schemeClr val="bg1"/>
              </a:solidFill>
              <a:latin typeface="Verdana" pitchFamily="34" charset="0"/>
              <a:ea typeface="Verdana" pitchFamily="34" charset="0"/>
              <a:cs typeface="Verdana" pitchFamily="34" charset="0"/>
            </a:rPr>
            <a:t>Suscribe el contrato,  y designa al Responsable o Comisión de Recepción </a:t>
          </a:r>
        </a:p>
      </dgm:t>
    </dgm:pt>
    <dgm:pt modelId="{D4460C69-0410-42CF-8B58-573FAE5A73E3}" type="parTrans" cxnId="{39282EB8-AC6B-4C01-8809-1B6FBAF3C65D}">
      <dgm:prSet/>
      <dgm:spPr/>
      <dgm:t>
        <a:bodyPr/>
        <a:lstStyle/>
        <a:p>
          <a:pPr algn="ctr"/>
          <a:endParaRPr lang="es-ES" sz="1100" b="1">
            <a:latin typeface="Verdana" pitchFamily="34" charset="0"/>
            <a:ea typeface="Verdana" pitchFamily="34" charset="0"/>
            <a:cs typeface="Verdana" pitchFamily="34" charset="0"/>
          </a:endParaRPr>
        </a:p>
      </dgm:t>
    </dgm:pt>
    <dgm:pt modelId="{DAFB572C-BF25-4E94-9FC4-EEB531AA1EA0}" type="sibTrans" cxnId="{39282EB8-AC6B-4C01-8809-1B6FBAF3C65D}">
      <dgm:prSet custT="1"/>
      <dgm:spPr>
        <a:solidFill>
          <a:srgbClr val="FF0000"/>
        </a:solidFill>
      </dgm:spPr>
      <dgm:t>
        <a:bodyPr/>
        <a:lstStyle/>
        <a:p>
          <a:pPr algn="ctr"/>
          <a:endParaRPr lang="es-ES" sz="1100" b="1" dirty="0">
            <a:latin typeface="Verdana" pitchFamily="34" charset="0"/>
            <a:ea typeface="Verdana" pitchFamily="34" charset="0"/>
            <a:cs typeface="Verdana" pitchFamily="34" charset="0"/>
          </a:endParaRPr>
        </a:p>
      </dgm:t>
    </dgm:pt>
    <dgm:pt modelId="{6F6B2A53-43C5-4814-8812-7A129FC15F8C}">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algn="ctr"/>
          <a:r>
            <a:rPr lang="es-ES" sz="1050" b="1" dirty="0" smtClean="0">
              <a:solidFill>
                <a:schemeClr val="bg1"/>
              </a:solidFill>
              <a:latin typeface="Verdana" pitchFamily="34" charset="0"/>
              <a:ea typeface="Verdana" pitchFamily="34" charset="0"/>
              <a:cs typeface="Verdana" pitchFamily="34" charset="0"/>
            </a:rPr>
            <a:t>Recepción y apertura pública de propuestas o cotizaciones y lectura de precios ofertados</a:t>
          </a:r>
        </a:p>
      </dgm:t>
    </dgm:pt>
    <dgm:pt modelId="{8A9CF73D-0BA8-48FE-8CDD-C8B9C1A81244}" type="parTrans" cxnId="{F1C08B8F-3FAC-4AE9-8C36-77BFCB7C9865}">
      <dgm:prSet/>
      <dgm:spPr/>
      <dgm:t>
        <a:bodyPr/>
        <a:lstStyle/>
        <a:p>
          <a:pPr algn="ctr"/>
          <a:endParaRPr lang="es-BO" sz="1100" b="1">
            <a:latin typeface="Verdana" pitchFamily="34" charset="0"/>
            <a:ea typeface="Verdana" pitchFamily="34" charset="0"/>
            <a:cs typeface="Verdana" pitchFamily="34" charset="0"/>
          </a:endParaRPr>
        </a:p>
      </dgm:t>
    </dgm:pt>
    <dgm:pt modelId="{8D389637-8D06-4E34-A6F4-EB3FC0ED9B39}" type="sibTrans" cxnId="{F1C08B8F-3FAC-4AE9-8C36-77BFCB7C9865}">
      <dgm:prSet custT="1"/>
      <dgm:spPr>
        <a:solidFill>
          <a:srgbClr val="FF0000"/>
        </a:solidFill>
      </dgm:spPr>
      <dgm:t>
        <a:bodyPr/>
        <a:lstStyle/>
        <a:p>
          <a:pPr algn="ctr"/>
          <a:endParaRPr lang="es-BO" sz="1100" b="1" dirty="0">
            <a:latin typeface="Verdana" pitchFamily="34" charset="0"/>
            <a:ea typeface="Verdana" pitchFamily="34" charset="0"/>
            <a:cs typeface="Verdana" pitchFamily="34" charset="0"/>
          </a:endParaRPr>
        </a:p>
      </dgm:t>
    </dgm:pt>
    <dgm:pt modelId="{30211ED5-D955-4588-AA19-EFBB3F302334}">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algn="ctr"/>
          <a:r>
            <a:rPr lang="es-ES" sz="1000" b="1" dirty="0" smtClean="0">
              <a:solidFill>
                <a:schemeClr val="bg1"/>
              </a:solidFill>
              <a:latin typeface="Verdana" pitchFamily="34" charset="0"/>
              <a:ea typeface="Verdana" pitchFamily="34" charset="0"/>
              <a:cs typeface="Verdana" pitchFamily="34" charset="0"/>
            </a:rPr>
            <a:t>Autoriza el inicio del proceso previa verificación de POA  PAC y Certificación Presupuestaria</a:t>
          </a:r>
        </a:p>
      </dgm:t>
    </dgm:pt>
    <dgm:pt modelId="{6333EF5F-3F95-4335-9B33-C4863664EC9F}" type="parTrans" cxnId="{AC1F2A5E-3150-4D95-A48F-01DDEAE2EEB0}">
      <dgm:prSet/>
      <dgm:spPr/>
      <dgm:t>
        <a:bodyPr/>
        <a:lstStyle/>
        <a:p>
          <a:endParaRPr lang="es-BO"/>
        </a:p>
      </dgm:t>
    </dgm:pt>
    <dgm:pt modelId="{C4D4277B-462D-497B-A405-F4DED5F90DF2}" type="sibTrans" cxnId="{AC1F2A5E-3150-4D95-A48F-01DDEAE2EEB0}">
      <dgm:prSet/>
      <dgm:spPr>
        <a:solidFill>
          <a:srgbClr val="FF0000"/>
        </a:solidFill>
      </dgm:spPr>
      <dgm:t>
        <a:bodyPr/>
        <a:lstStyle/>
        <a:p>
          <a:endParaRPr lang="es-BO" dirty="0"/>
        </a:p>
      </dgm:t>
    </dgm:pt>
    <dgm:pt modelId="{90A0BE8F-B1F2-4EC4-ACF5-026DA912AE56}">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algn="ctr"/>
          <a:r>
            <a:rPr lang="es-ES" sz="1100" b="1" dirty="0" smtClean="0">
              <a:solidFill>
                <a:schemeClr val="bg1"/>
              </a:solidFill>
              <a:latin typeface="Verdana" pitchFamily="34" charset="0"/>
              <a:ea typeface="Verdana" pitchFamily="34" charset="0"/>
              <a:cs typeface="Verdana" pitchFamily="34" charset="0"/>
            </a:rPr>
            <a:t>Adjudica o Declara Desierta, mediante nota o Resolución</a:t>
          </a:r>
        </a:p>
      </dgm:t>
    </dgm:pt>
    <dgm:pt modelId="{46AD6B94-2CC5-4670-9041-469B454CE7F4}" type="sibTrans" cxnId="{D5D95F19-7FE3-4706-8D85-8BF240502E8C}">
      <dgm:prSet custT="1"/>
      <dgm:spPr>
        <a:solidFill>
          <a:srgbClr val="FF0000"/>
        </a:solidFill>
      </dgm:spPr>
      <dgm:t>
        <a:bodyPr/>
        <a:lstStyle/>
        <a:p>
          <a:pPr algn="ctr"/>
          <a:endParaRPr lang="es-ES" sz="1100" b="1" dirty="0">
            <a:latin typeface="Verdana" pitchFamily="34" charset="0"/>
            <a:ea typeface="Verdana" pitchFamily="34" charset="0"/>
            <a:cs typeface="Verdana" pitchFamily="34" charset="0"/>
          </a:endParaRPr>
        </a:p>
      </dgm:t>
    </dgm:pt>
    <dgm:pt modelId="{D004B59B-3D17-4BD6-B653-B4DBC490EC87}" type="parTrans" cxnId="{D5D95F19-7FE3-4706-8D85-8BF240502E8C}">
      <dgm:prSet/>
      <dgm:spPr/>
      <dgm:t>
        <a:bodyPr/>
        <a:lstStyle/>
        <a:p>
          <a:pPr algn="ctr"/>
          <a:endParaRPr lang="es-ES" sz="1100" b="1">
            <a:latin typeface="Verdana" pitchFamily="34" charset="0"/>
            <a:ea typeface="Verdana" pitchFamily="34" charset="0"/>
            <a:cs typeface="Verdana" pitchFamily="34" charset="0"/>
          </a:endParaRPr>
        </a:p>
      </dgm:t>
    </dgm:pt>
    <dgm:pt modelId="{54D17848-0AF5-4BE0-84D0-B4692CEDE2B5}">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100" b="1" dirty="0" smtClean="0">
              <a:solidFill>
                <a:schemeClr val="bg1"/>
              </a:solidFill>
              <a:latin typeface="Verdana" pitchFamily="34" charset="0"/>
              <a:ea typeface="Verdana" pitchFamily="34" charset="0"/>
              <a:cs typeface="Verdana" pitchFamily="34" charset="0"/>
            </a:rPr>
            <a:t>Elabora Informe de Evaluación y Recomendación</a:t>
          </a:r>
        </a:p>
      </dgm:t>
    </dgm:pt>
    <dgm:pt modelId="{2FEA9292-5911-4B67-BAE9-B3213116987C}" type="sibTrans" cxnId="{9A04E86E-0320-491B-9055-8776674038B7}">
      <dgm:prSet custT="1"/>
      <dgm:spPr>
        <a:solidFill>
          <a:srgbClr val="FF0000"/>
        </a:solidFill>
      </dgm:spPr>
      <dgm:t>
        <a:bodyPr/>
        <a:lstStyle/>
        <a:p>
          <a:pPr algn="ctr"/>
          <a:endParaRPr lang="es-ES" sz="1100" b="1" dirty="0">
            <a:latin typeface="Verdana" pitchFamily="34" charset="0"/>
            <a:ea typeface="Verdana" pitchFamily="34" charset="0"/>
            <a:cs typeface="Verdana" pitchFamily="34" charset="0"/>
          </a:endParaRPr>
        </a:p>
      </dgm:t>
    </dgm:pt>
    <dgm:pt modelId="{1DA8BE9E-1E7D-4C2C-BEE1-2A8B45AC005C}" type="parTrans" cxnId="{9A04E86E-0320-491B-9055-8776674038B7}">
      <dgm:prSet/>
      <dgm:spPr/>
      <dgm:t>
        <a:bodyPr/>
        <a:lstStyle/>
        <a:p>
          <a:pPr algn="ctr"/>
          <a:endParaRPr lang="es-ES" sz="1100" b="1">
            <a:latin typeface="Verdana" pitchFamily="34" charset="0"/>
            <a:ea typeface="Verdana" pitchFamily="34" charset="0"/>
            <a:cs typeface="Verdana" pitchFamily="34" charset="0"/>
          </a:endParaRPr>
        </a:p>
      </dgm:t>
    </dgm:pt>
    <dgm:pt modelId="{83076E17-035A-4DA6-9268-8B99241AAE1F}">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000" b="1" dirty="0" smtClean="0">
              <a:solidFill>
                <a:schemeClr val="bg1"/>
              </a:solidFill>
              <a:latin typeface="Verdana" pitchFamily="34" charset="0"/>
              <a:ea typeface="Verdana" pitchFamily="34" charset="0"/>
              <a:cs typeface="Verdana" pitchFamily="34" charset="0"/>
            </a:rPr>
            <a:t>Convoca a los proponentes para la aclaración de propuestas (Opcional)</a:t>
          </a:r>
        </a:p>
      </dgm:t>
    </dgm:pt>
    <dgm:pt modelId="{FBFC8E94-C6A8-40B8-A3AA-88A02C8D67E7}" type="sibTrans" cxnId="{6A12819C-6931-44C3-BB9E-25E27DDFABC0}">
      <dgm:prSet custT="1"/>
      <dgm:spPr>
        <a:solidFill>
          <a:srgbClr val="FF0000"/>
        </a:solidFill>
      </dgm:spPr>
      <dgm:t>
        <a:bodyPr/>
        <a:lstStyle/>
        <a:p>
          <a:pPr algn="ctr"/>
          <a:endParaRPr lang="es-ES" sz="1100" b="1" dirty="0">
            <a:latin typeface="Verdana" pitchFamily="34" charset="0"/>
            <a:ea typeface="Verdana" pitchFamily="34" charset="0"/>
            <a:cs typeface="Verdana" pitchFamily="34" charset="0"/>
          </a:endParaRPr>
        </a:p>
      </dgm:t>
    </dgm:pt>
    <dgm:pt modelId="{3FF13947-D2D0-4DD1-BC8A-5012551ED8D3}" type="parTrans" cxnId="{6A12819C-6931-44C3-BB9E-25E27DDFABC0}">
      <dgm:prSet/>
      <dgm:spPr/>
      <dgm:t>
        <a:bodyPr/>
        <a:lstStyle/>
        <a:p>
          <a:pPr algn="ctr"/>
          <a:endParaRPr lang="es-ES" sz="1100" b="1">
            <a:latin typeface="Verdana" pitchFamily="34" charset="0"/>
            <a:ea typeface="Verdana" pitchFamily="34" charset="0"/>
            <a:cs typeface="Verdana" pitchFamily="34" charset="0"/>
          </a:endParaRPr>
        </a:p>
      </dgm:t>
    </dgm:pt>
    <dgm:pt modelId="{2A3958C8-6C2E-45C1-A401-2639D8407EE0}">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100" b="1" dirty="0" smtClean="0">
              <a:solidFill>
                <a:schemeClr val="bg1"/>
              </a:solidFill>
              <a:latin typeface="Verdana" pitchFamily="34" charset="0"/>
              <a:ea typeface="Verdana" pitchFamily="34" charset="0"/>
              <a:cs typeface="Verdana" pitchFamily="34" charset="0"/>
            </a:rPr>
            <a:t>Revisa  la documentación presentada y elabora el contrato si corresponde</a:t>
          </a:r>
        </a:p>
      </dgm:t>
    </dgm:pt>
    <dgm:pt modelId="{D7B79A5B-3EE1-4736-A639-F5C92AB2B6DB}" type="parTrans" cxnId="{B1EFA3CF-8D34-4E00-A2DD-42A3734267A1}">
      <dgm:prSet/>
      <dgm:spPr/>
      <dgm:t>
        <a:bodyPr/>
        <a:lstStyle/>
        <a:p>
          <a:endParaRPr lang="es-BO"/>
        </a:p>
      </dgm:t>
    </dgm:pt>
    <dgm:pt modelId="{73287748-6B67-4E62-A0A5-6411F6C4188A}" type="sibTrans" cxnId="{B1EFA3CF-8D34-4E00-A2DD-42A3734267A1}">
      <dgm:prSet/>
      <dgm:spPr>
        <a:solidFill>
          <a:srgbClr val="FF0000"/>
        </a:solidFill>
      </dgm:spPr>
      <dgm:t>
        <a:bodyPr/>
        <a:lstStyle/>
        <a:p>
          <a:endParaRPr lang="es-BO"/>
        </a:p>
      </dgm:t>
    </dgm:pt>
    <dgm:pt modelId="{968D6AF7-4C98-4AA5-9563-CF706F15330A}">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75000"/>
            <a:alpha val="75000"/>
          </a:schemeClr>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100" b="1" dirty="0" smtClean="0">
              <a:solidFill>
                <a:schemeClr val="bg1"/>
              </a:solidFill>
              <a:latin typeface="Verdana" pitchFamily="34" charset="0"/>
              <a:ea typeface="Verdana" pitchFamily="34" charset="0"/>
              <a:cs typeface="Verdana" pitchFamily="34" charset="0"/>
            </a:rPr>
            <a:t>Efectúa la Recepción</a:t>
          </a:r>
        </a:p>
        <a:p>
          <a:pPr marL="0" marR="0" indent="0" algn="ctr" defTabSz="914400" eaLnBrk="1" fontAlgn="auto" latinLnBrk="0" hangingPunct="1">
            <a:lnSpc>
              <a:spcPct val="100000"/>
            </a:lnSpc>
            <a:spcBef>
              <a:spcPts val="0"/>
            </a:spcBef>
            <a:spcAft>
              <a:spcPts val="0"/>
            </a:spcAft>
            <a:buClrTx/>
            <a:buSzTx/>
            <a:buFontTx/>
            <a:buNone/>
            <a:tabLst/>
            <a:defRPr/>
          </a:pPr>
          <a:endParaRPr lang="es-ES" sz="1100" b="1" dirty="0" smtClean="0">
            <a:solidFill>
              <a:schemeClr val="bg1"/>
            </a:solidFill>
            <a:latin typeface="Verdana" pitchFamily="34" charset="0"/>
            <a:ea typeface="Verdana" pitchFamily="34" charset="0"/>
            <a:cs typeface="Verdana" pitchFamily="34" charset="0"/>
          </a:endParaRPr>
        </a:p>
      </dgm:t>
    </dgm:pt>
    <dgm:pt modelId="{660186E0-8A9E-4BB2-8E9F-A7C53D69B208}" type="sibTrans" cxnId="{ECC8CF91-D03B-45C0-9DAD-21CD5D421684}">
      <dgm:prSet custT="1"/>
      <dgm:spPr>
        <a:solidFill>
          <a:schemeClr val="tx2">
            <a:lumMod val="75000"/>
          </a:schemeClr>
        </a:solidFill>
      </dgm:spPr>
      <dgm:t>
        <a:bodyPr/>
        <a:lstStyle/>
        <a:p>
          <a:pPr algn="ctr"/>
          <a:endParaRPr lang="es-ES" sz="1100" b="1">
            <a:latin typeface="Verdana" pitchFamily="34" charset="0"/>
            <a:ea typeface="Verdana" pitchFamily="34" charset="0"/>
            <a:cs typeface="Verdana" pitchFamily="34" charset="0"/>
          </a:endParaRPr>
        </a:p>
      </dgm:t>
    </dgm:pt>
    <dgm:pt modelId="{05AEEE61-1E3E-44A7-AD63-AF13AD7A6723}" type="parTrans" cxnId="{ECC8CF91-D03B-45C0-9DAD-21CD5D421684}">
      <dgm:prSet/>
      <dgm:spPr/>
      <dgm:t>
        <a:bodyPr/>
        <a:lstStyle/>
        <a:p>
          <a:pPr algn="ctr"/>
          <a:endParaRPr lang="es-ES" sz="1100" b="1">
            <a:latin typeface="Verdana" pitchFamily="34" charset="0"/>
            <a:ea typeface="Verdana" pitchFamily="34" charset="0"/>
            <a:cs typeface="Verdana" pitchFamily="34" charset="0"/>
          </a:endParaRPr>
        </a:p>
      </dgm:t>
    </dgm:pt>
    <dgm:pt modelId="{5368860E-0001-45C9-A786-6B71571C1EA6}" type="pres">
      <dgm:prSet presAssocID="{B93BDDD9-9B6C-4206-97C0-E23A4005AB60}" presName="diagram" presStyleCnt="0">
        <dgm:presLayoutVars>
          <dgm:dir/>
          <dgm:resizeHandles val="exact"/>
        </dgm:presLayoutVars>
      </dgm:prSet>
      <dgm:spPr/>
      <dgm:t>
        <a:bodyPr/>
        <a:lstStyle/>
        <a:p>
          <a:endParaRPr lang="es-ES"/>
        </a:p>
      </dgm:t>
    </dgm:pt>
    <dgm:pt modelId="{CB450ADC-B05E-4516-A836-6145A6195EE7}" type="pres">
      <dgm:prSet presAssocID="{8D8DD234-0C5E-48C9-BBD9-81ABFCA016C5}" presName="node" presStyleLbl="node1" presStyleIdx="0" presStyleCnt="15" custScaleX="350574" custScaleY="123124" custLinFactNeighborX="-46539" custLinFactNeighborY="-11656">
        <dgm:presLayoutVars>
          <dgm:bulletEnabled val="1"/>
        </dgm:presLayoutVars>
      </dgm:prSet>
      <dgm:spPr/>
      <dgm:t>
        <a:bodyPr/>
        <a:lstStyle/>
        <a:p>
          <a:endParaRPr lang="es-ES"/>
        </a:p>
      </dgm:t>
    </dgm:pt>
    <dgm:pt modelId="{8E9683E9-4D07-496D-B667-F4E86C7E2BBF}" type="pres">
      <dgm:prSet presAssocID="{DAEFBFA1-51D7-4541-A400-399B287C4D5E}" presName="sibTrans" presStyleLbl="sibTrans2D1" presStyleIdx="0" presStyleCnt="14" custLinFactNeighborX="-25428"/>
      <dgm:spPr/>
      <dgm:t>
        <a:bodyPr/>
        <a:lstStyle/>
        <a:p>
          <a:endParaRPr lang="es-ES"/>
        </a:p>
      </dgm:t>
    </dgm:pt>
    <dgm:pt modelId="{EE41F126-E8F7-4DA9-BFD1-EAD043BF9E5B}" type="pres">
      <dgm:prSet presAssocID="{DAEFBFA1-51D7-4541-A400-399B287C4D5E}" presName="connectorText" presStyleLbl="sibTrans2D1" presStyleIdx="0" presStyleCnt="14"/>
      <dgm:spPr/>
      <dgm:t>
        <a:bodyPr/>
        <a:lstStyle/>
        <a:p>
          <a:endParaRPr lang="es-ES"/>
        </a:p>
      </dgm:t>
    </dgm:pt>
    <dgm:pt modelId="{0AA7A667-D06B-407A-99E6-DBBE9821F490}" type="pres">
      <dgm:prSet presAssocID="{3796DDDD-3D02-48B0-8E51-EFF32536A821}" presName="node" presStyleLbl="node1" presStyleIdx="1" presStyleCnt="15" custScaleX="168849" custScaleY="123038" custLinFactNeighborX="-24730" custLinFactNeighborY="-11699">
        <dgm:presLayoutVars>
          <dgm:bulletEnabled val="1"/>
        </dgm:presLayoutVars>
      </dgm:prSet>
      <dgm:spPr/>
      <dgm:t>
        <a:bodyPr/>
        <a:lstStyle/>
        <a:p>
          <a:endParaRPr lang="es-ES"/>
        </a:p>
      </dgm:t>
    </dgm:pt>
    <dgm:pt modelId="{B95A2C08-65E9-44B5-A149-0A1A40A31A39}" type="pres">
      <dgm:prSet presAssocID="{EF35E858-9A51-444E-9245-D85436480AC2}" presName="sibTrans" presStyleLbl="sibTrans2D1" presStyleIdx="1" presStyleCnt="14"/>
      <dgm:spPr/>
      <dgm:t>
        <a:bodyPr/>
        <a:lstStyle/>
        <a:p>
          <a:endParaRPr lang="es-ES"/>
        </a:p>
      </dgm:t>
    </dgm:pt>
    <dgm:pt modelId="{178480E3-065F-48AD-ACE5-4B9C22B33DAE}" type="pres">
      <dgm:prSet presAssocID="{EF35E858-9A51-444E-9245-D85436480AC2}" presName="connectorText" presStyleLbl="sibTrans2D1" presStyleIdx="1" presStyleCnt="14"/>
      <dgm:spPr/>
      <dgm:t>
        <a:bodyPr/>
        <a:lstStyle/>
        <a:p>
          <a:endParaRPr lang="es-ES"/>
        </a:p>
      </dgm:t>
    </dgm:pt>
    <dgm:pt modelId="{B3130877-D16F-45A0-8D89-855097ABD7C9}" type="pres">
      <dgm:prSet presAssocID="{30211ED5-D955-4588-AA19-EFBB3F302334}" presName="node" presStyleLbl="node1" presStyleIdx="2" presStyleCnt="15" custScaleX="134696" custLinFactNeighborX="-5982" custLinFactNeighborY="-23218">
        <dgm:presLayoutVars>
          <dgm:bulletEnabled val="1"/>
        </dgm:presLayoutVars>
      </dgm:prSet>
      <dgm:spPr/>
      <dgm:t>
        <a:bodyPr/>
        <a:lstStyle/>
        <a:p>
          <a:endParaRPr lang="es-BO"/>
        </a:p>
      </dgm:t>
    </dgm:pt>
    <dgm:pt modelId="{127FC0A8-28AC-4A27-8ADF-84F54F1382BF}" type="pres">
      <dgm:prSet presAssocID="{C4D4277B-462D-497B-A405-F4DED5F90DF2}" presName="sibTrans" presStyleLbl="sibTrans2D1" presStyleIdx="2" presStyleCnt="14" custScaleY="112079" custLinFactNeighborY="-60194"/>
      <dgm:spPr/>
      <dgm:t>
        <a:bodyPr/>
        <a:lstStyle/>
        <a:p>
          <a:endParaRPr lang="es-BO"/>
        </a:p>
      </dgm:t>
    </dgm:pt>
    <dgm:pt modelId="{C73BDF05-3B77-4841-8A76-DFC2AA240942}" type="pres">
      <dgm:prSet presAssocID="{C4D4277B-462D-497B-A405-F4DED5F90DF2}" presName="connectorText" presStyleLbl="sibTrans2D1" presStyleIdx="2" presStyleCnt="14"/>
      <dgm:spPr/>
      <dgm:t>
        <a:bodyPr/>
        <a:lstStyle/>
        <a:p>
          <a:endParaRPr lang="es-BO"/>
        </a:p>
      </dgm:t>
    </dgm:pt>
    <dgm:pt modelId="{555AE761-5638-485C-BD34-10A8F942FB4B}" type="pres">
      <dgm:prSet presAssocID="{22A3FE6C-E983-4E42-8F0F-8117799859FB}" presName="node" presStyleLbl="node1" presStyleIdx="3" presStyleCnt="15" custScaleX="142213" custScaleY="122611" custLinFactNeighborX="-5982" custLinFactNeighborY="7594">
        <dgm:presLayoutVars>
          <dgm:bulletEnabled val="1"/>
        </dgm:presLayoutVars>
      </dgm:prSet>
      <dgm:spPr/>
      <dgm:t>
        <a:bodyPr/>
        <a:lstStyle/>
        <a:p>
          <a:endParaRPr lang="es-ES"/>
        </a:p>
      </dgm:t>
    </dgm:pt>
    <dgm:pt modelId="{DC71D12E-BE95-4EE3-913F-D1EE8562D4FF}" type="pres">
      <dgm:prSet presAssocID="{E0629340-B4CA-48E6-A59A-1EA5DBA84D2E}" presName="sibTrans" presStyleLbl="sibTrans2D1" presStyleIdx="3" presStyleCnt="14" custLinFactNeighborY="-33192"/>
      <dgm:spPr/>
      <dgm:t>
        <a:bodyPr/>
        <a:lstStyle/>
        <a:p>
          <a:endParaRPr lang="es-ES"/>
        </a:p>
      </dgm:t>
    </dgm:pt>
    <dgm:pt modelId="{B1FAED05-BC05-41CE-986D-AF3D9232F08C}" type="pres">
      <dgm:prSet presAssocID="{E0629340-B4CA-48E6-A59A-1EA5DBA84D2E}" presName="connectorText" presStyleLbl="sibTrans2D1" presStyleIdx="3" presStyleCnt="14"/>
      <dgm:spPr/>
      <dgm:t>
        <a:bodyPr/>
        <a:lstStyle/>
        <a:p>
          <a:endParaRPr lang="es-ES"/>
        </a:p>
      </dgm:t>
    </dgm:pt>
    <dgm:pt modelId="{00E8416A-C7DF-404D-8A0D-18999035940D}" type="pres">
      <dgm:prSet presAssocID="{0309296F-5179-4D4B-8441-8E4604B65E44}" presName="node" presStyleLbl="node1" presStyleIdx="4" presStyleCnt="15" custScaleX="189585" custLinFactNeighborX="-5982" custLinFactNeighborY="10299">
        <dgm:presLayoutVars>
          <dgm:bulletEnabled val="1"/>
        </dgm:presLayoutVars>
      </dgm:prSet>
      <dgm:spPr/>
      <dgm:t>
        <a:bodyPr/>
        <a:lstStyle/>
        <a:p>
          <a:endParaRPr lang="es-ES"/>
        </a:p>
      </dgm:t>
    </dgm:pt>
    <dgm:pt modelId="{DC2790B5-2402-4EBC-93E7-D0BB499D8FC8}" type="pres">
      <dgm:prSet presAssocID="{AA15336B-2C34-4940-8AFB-A6E1940B1E75}" presName="sibTrans" presStyleLbl="sibTrans2D1" presStyleIdx="4" presStyleCnt="14" custLinFactNeighborX="-6015" custLinFactNeighborY="-7644"/>
      <dgm:spPr/>
      <dgm:t>
        <a:bodyPr/>
        <a:lstStyle/>
        <a:p>
          <a:endParaRPr lang="es-ES"/>
        </a:p>
      </dgm:t>
    </dgm:pt>
    <dgm:pt modelId="{8A1613A2-7C3F-4699-B10D-BA74C010617B}" type="pres">
      <dgm:prSet presAssocID="{AA15336B-2C34-4940-8AFB-A6E1940B1E75}" presName="connectorText" presStyleLbl="sibTrans2D1" presStyleIdx="4" presStyleCnt="14"/>
      <dgm:spPr/>
      <dgm:t>
        <a:bodyPr/>
        <a:lstStyle/>
        <a:p>
          <a:endParaRPr lang="es-ES"/>
        </a:p>
      </dgm:t>
    </dgm:pt>
    <dgm:pt modelId="{4D7C6CB7-A746-434F-B3E7-121C3ACEF1A8}" type="pres">
      <dgm:prSet presAssocID="{687E952F-E813-4FCB-BB42-F8E12ED69803}" presName="node" presStyleLbl="node1" presStyleIdx="5" presStyleCnt="15" custScaleX="166491" custLinFactNeighborX="-5286" custLinFactNeighborY="674">
        <dgm:presLayoutVars>
          <dgm:bulletEnabled val="1"/>
        </dgm:presLayoutVars>
      </dgm:prSet>
      <dgm:spPr/>
      <dgm:t>
        <a:bodyPr/>
        <a:lstStyle/>
        <a:p>
          <a:endParaRPr lang="es-ES"/>
        </a:p>
      </dgm:t>
    </dgm:pt>
    <dgm:pt modelId="{1F7B16FC-E715-4334-9FE0-070968C5E6BA}" type="pres">
      <dgm:prSet presAssocID="{CB9F9349-4C42-43BD-9928-A2ABE811AFD8}" presName="sibTrans" presStyleLbl="sibTrans2D1" presStyleIdx="5" presStyleCnt="14"/>
      <dgm:spPr/>
      <dgm:t>
        <a:bodyPr/>
        <a:lstStyle/>
        <a:p>
          <a:endParaRPr lang="es-ES"/>
        </a:p>
      </dgm:t>
    </dgm:pt>
    <dgm:pt modelId="{948C7C12-5CFD-4DB7-9F23-78A6429975CB}" type="pres">
      <dgm:prSet presAssocID="{CB9F9349-4C42-43BD-9928-A2ABE811AFD8}" presName="connectorText" presStyleLbl="sibTrans2D1" presStyleIdx="5" presStyleCnt="14"/>
      <dgm:spPr/>
      <dgm:t>
        <a:bodyPr/>
        <a:lstStyle/>
        <a:p>
          <a:endParaRPr lang="es-ES"/>
        </a:p>
      </dgm:t>
    </dgm:pt>
    <dgm:pt modelId="{5498CD05-8252-4116-96DD-D43F943B4596}" type="pres">
      <dgm:prSet presAssocID="{6F6B2A53-43C5-4814-8812-7A129FC15F8C}" presName="node" presStyleLbl="node1" presStyleIdx="6" presStyleCnt="15" custScaleX="172992" custScaleY="96291" custLinFactNeighborX="-491" custLinFactNeighborY="674">
        <dgm:presLayoutVars>
          <dgm:bulletEnabled val="1"/>
        </dgm:presLayoutVars>
      </dgm:prSet>
      <dgm:spPr/>
      <dgm:t>
        <a:bodyPr/>
        <a:lstStyle/>
        <a:p>
          <a:endParaRPr lang="es-BO"/>
        </a:p>
      </dgm:t>
    </dgm:pt>
    <dgm:pt modelId="{413EE928-9FAB-47D1-A324-C5F2DFD36B43}" type="pres">
      <dgm:prSet presAssocID="{8D389637-8D06-4E34-A6F4-EB3FC0ED9B39}" presName="sibTrans" presStyleLbl="sibTrans2D1" presStyleIdx="6" presStyleCnt="14" custAng="20577881" custScaleX="52160" custScaleY="106948" custLinFactNeighborX="-12242" custLinFactNeighborY="-78762"/>
      <dgm:spPr/>
      <dgm:t>
        <a:bodyPr/>
        <a:lstStyle/>
        <a:p>
          <a:endParaRPr lang="es-BO"/>
        </a:p>
      </dgm:t>
    </dgm:pt>
    <dgm:pt modelId="{0AC155ED-E4CA-4848-8E79-BB920739CB2A}" type="pres">
      <dgm:prSet presAssocID="{8D389637-8D06-4E34-A6F4-EB3FC0ED9B39}" presName="connectorText" presStyleLbl="sibTrans2D1" presStyleIdx="6" presStyleCnt="14"/>
      <dgm:spPr/>
      <dgm:t>
        <a:bodyPr/>
        <a:lstStyle/>
        <a:p>
          <a:endParaRPr lang="es-BO"/>
        </a:p>
      </dgm:t>
    </dgm:pt>
    <dgm:pt modelId="{747B26B3-D531-4A24-AA28-0F93D6F133FB}" type="pres">
      <dgm:prSet presAssocID="{DD00E0D0-1F56-4AED-9B45-0D174EB39C42}" presName="node" presStyleLbl="node1" presStyleIdx="7" presStyleCnt="15" custScaleX="111668" custLinFactNeighborX="9236" custLinFactNeighborY="24563">
        <dgm:presLayoutVars>
          <dgm:bulletEnabled val="1"/>
        </dgm:presLayoutVars>
      </dgm:prSet>
      <dgm:spPr/>
      <dgm:t>
        <a:bodyPr/>
        <a:lstStyle/>
        <a:p>
          <a:endParaRPr lang="es-ES"/>
        </a:p>
      </dgm:t>
    </dgm:pt>
    <dgm:pt modelId="{6FA137E3-3D96-48DF-BAFF-D45484845239}" type="pres">
      <dgm:prSet presAssocID="{ECFDF1E3-AAD2-49F8-A840-8B61F56A5053}" presName="sibTrans" presStyleLbl="sibTrans2D1" presStyleIdx="7" presStyleCnt="14" custLinFactNeighborY="-45579"/>
      <dgm:spPr/>
      <dgm:t>
        <a:bodyPr/>
        <a:lstStyle/>
        <a:p>
          <a:endParaRPr lang="es-ES"/>
        </a:p>
      </dgm:t>
    </dgm:pt>
    <dgm:pt modelId="{FD9BAE1D-FA8F-4DAD-AD82-792ED4F64D1D}" type="pres">
      <dgm:prSet presAssocID="{ECFDF1E3-AAD2-49F8-A840-8B61F56A5053}" presName="connectorText" presStyleLbl="sibTrans2D1" presStyleIdx="7" presStyleCnt="14"/>
      <dgm:spPr/>
      <dgm:t>
        <a:bodyPr/>
        <a:lstStyle/>
        <a:p>
          <a:endParaRPr lang="es-ES"/>
        </a:p>
      </dgm:t>
    </dgm:pt>
    <dgm:pt modelId="{81DC9FE1-3BB4-485E-80E0-4C828A37B2B3}" type="pres">
      <dgm:prSet presAssocID="{83076E17-035A-4DA6-9268-8B99241AAE1F}" presName="node" presStyleLbl="node1" presStyleIdx="8" presStyleCnt="15" custScaleX="176663" custLinFactNeighborX="22585" custLinFactNeighborY="20678">
        <dgm:presLayoutVars>
          <dgm:bulletEnabled val="1"/>
        </dgm:presLayoutVars>
      </dgm:prSet>
      <dgm:spPr/>
      <dgm:t>
        <a:bodyPr/>
        <a:lstStyle/>
        <a:p>
          <a:endParaRPr lang="es-ES"/>
        </a:p>
      </dgm:t>
    </dgm:pt>
    <dgm:pt modelId="{EF24C269-F187-404C-8958-CC0F59535FB8}" type="pres">
      <dgm:prSet presAssocID="{FBFC8E94-C6A8-40B8-A3AA-88A02C8D67E7}" presName="sibTrans" presStyleLbl="sibTrans2D1" presStyleIdx="8" presStyleCnt="14" custScaleX="43807"/>
      <dgm:spPr/>
      <dgm:t>
        <a:bodyPr/>
        <a:lstStyle/>
        <a:p>
          <a:endParaRPr lang="es-ES"/>
        </a:p>
      </dgm:t>
    </dgm:pt>
    <dgm:pt modelId="{A6750E53-D287-49E2-BFD1-2F33FCE6A457}" type="pres">
      <dgm:prSet presAssocID="{FBFC8E94-C6A8-40B8-A3AA-88A02C8D67E7}" presName="connectorText" presStyleLbl="sibTrans2D1" presStyleIdx="8" presStyleCnt="14"/>
      <dgm:spPr/>
      <dgm:t>
        <a:bodyPr/>
        <a:lstStyle/>
        <a:p>
          <a:endParaRPr lang="es-ES"/>
        </a:p>
      </dgm:t>
    </dgm:pt>
    <dgm:pt modelId="{A656CE43-949A-4A1D-A165-185C3F516564}" type="pres">
      <dgm:prSet presAssocID="{54D17848-0AF5-4BE0-84D0-B4692CEDE2B5}" presName="node" presStyleLbl="node1" presStyleIdx="9" presStyleCnt="15" custScaleX="124447" custScaleY="115626" custLinFactNeighborX="35759" custLinFactNeighborY="15332">
        <dgm:presLayoutVars>
          <dgm:bulletEnabled val="1"/>
        </dgm:presLayoutVars>
      </dgm:prSet>
      <dgm:spPr/>
      <dgm:t>
        <a:bodyPr/>
        <a:lstStyle/>
        <a:p>
          <a:endParaRPr lang="es-ES"/>
        </a:p>
      </dgm:t>
    </dgm:pt>
    <dgm:pt modelId="{995C5AC9-DEF8-45B4-99E8-4DFECFC25807}" type="pres">
      <dgm:prSet presAssocID="{2FEA9292-5911-4B67-BAE9-B3213116987C}" presName="sibTrans" presStyleLbl="sibTrans2D1" presStyleIdx="9" presStyleCnt="14" custScaleX="51667" custLinFactNeighborX="-25286"/>
      <dgm:spPr/>
      <dgm:t>
        <a:bodyPr/>
        <a:lstStyle/>
        <a:p>
          <a:endParaRPr lang="es-ES"/>
        </a:p>
      </dgm:t>
    </dgm:pt>
    <dgm:pt modelId="{9817B358-7EA4-43C5-838F-737AD77D01C3}" type="pres">
      <dgm:prSet presAssocID="{2FEA9292-5911-4B67-BAE9-B3213116987C}" presName="connectorText" presStyleLbl="sibTrans2D1" presStyleIdx="9" presStyleCnt="14"/>
      <dgm:spPr/>
      <dgm:t>
        <a:bodyPr/>
        <a:lstStyle/>
        <a:p>
          <a:endParaRPr lang="es-ES"/>
        </a:p>
      </dgm:t>
    </dgm:pt>
    <dgm:pt modelId="{921904A1-131E-4EB2-8EC6-F0BCF9941675}" type="pres">
      <dgm:prSet presAssocID="{90A0BE8F-B1F2-4EC4-ACF5-026DA912AE56}" presName="node" presStyleLbl="node1" presStyleIdx="10" presStyleCnt="15" custScaleX="188175" custLinFactNeighborX="35371" custLinFactNeighborY="4289">
        <dgm:presLayoutVars>
          <dgm:bulletEnabled val="1"/>
        </dgm:presLayoutVars>
      </dgm:prSet>
      <dgm:spPr/>
      <dgm:t>
        <a:bodyPr/>
        <a:lstStyle/>
        <a:p>
          <a:endParaRPr lang="es-ES"/>
        </a:p>
      </dgm:t>
    </dgm:pt>
    <dgm:pt modelId="{9DBB3AD7-4B71-45BC-9617-DD2EF1DE0118}" type="pres">
      <dgm:prSet presAssocID="{46AD6B94-2CC5-4670-9041-469B454CE7F4}" presName="sibTrans" presStyleLbl="sibTrans2D1" presStyleIdx="10" presStyleCnt="14" custAng="210352" custScaleX="86148" custLinFactNeighborX="30138" custLinFactNeighborY="-50705"/>
      <dgm:spPr/>
      <dgm:t>
        <a:bodyPr/>
        <a:lstStyle/>
        <a:p>
          <a:endParaRPr lang="es-ES"/>
        </a:p>
      </dgm:t>
    </dgm:pt>
    <dgm:pt modelId="{C53A1E56-3DD5-4197-A774-77E5E0B8F85D}" type="pres">
      <dgm:prSet presAssocID="{46AD6B94-2CC5-4670-9041-469B454CE7F4}" presName="connectorText" presStyleLbl="sibTrans2D1" presStyleIdx="10" presStyleCnt="14"/>
      <dgm:spPr/>
      <dgm:t>
        <a:bodyPr/>
        <a:lstStyle/>
        <a:p>
          <a:endParaRPr lang="es-ES"/>
        </a:p>
      </dgm:t>
    </dgm:pt>
    <dgm:pt modelId="{E70FEE6B-74D0-47D4-B9F9-40383323A7E0}" type="pres">
      <dgm:prSet presAssocID="{4C949175-EE77-46FA-B091-1C2E9D52B20E}" presName="node" presStyleLbl="node1" presStyleIdx="11" presStyleCnt="15" custScaleX="203959" custScaleY="171384" custLinFactNeighborX="51651" custLinFactNeighborY="22305">
        <dgm:presLayoutVars>
          <dgm:bulletEnabled val="1"/>
        </dgm:presLayoutVars>
      </dgm:prSet>
      <dgm:spPr/>
      <dgm:t>
        <a:bodyPr/>
        <a:lstStyle/>
        <a:p>
          <a:endParaRPr lang="es-ES"/>
        </a:p>
      </dgm:t>
    </dgm:pt>
    <dgm:pt modelId="{ABC4C8C2-A316-40D8-9CC8-A769BC9E1A41}" type="pres">
      <dgm:prSet presAssocID="{29166220-349E-4B44-87AE-BBF6D1CA9CF9}" presName="sibTrans" presStyleLbl="sibTrans2D1" presStyleIdx="11" presStyleCnt="14" custScaleX="78572" custScaleY="103762" custLinFactNeighborY="-23226"/>
      <dgm:spPr/>
      <dgm:t>
        <a:bodyPr/>
        <a:lstStyle/>
        <a:p>
          <a:endParaRPr lang="es-ES"/>
        </a:p>
      </dgm:t>
    </dgm:pt>
    <dgm:pt modelId="{13FD91D4-03BB-462F-BAE7-9B158AF0A278}" type="pres">
      <dgm:prSet presAssocID="{29166220-349E-4B44-87AE-BBF6D1CA9CF9}" presName="connectorText" presStyleLbl="sibTrans2D1" presStyleIdx="11" presStyleCnt="14"/>
      <dgm:spPr/>
      <dgm:t>
        <a:bodyPr/>
        <a:lstStyle/>
        <a:p>
          <a:endParaRPr lang="es-ES"/>
        </a:p>
      </dgm:t>
    </dgm:pt>
    <dgm:pt modelId="{FED5ADAC-9C69-4FC6-B1DF-407681A9945F}" type="pres">
      <dgm:prSet presAssocID="{2A3958C8-6C2E-45C1-A401-2639D8407EE0}" presName="node" presStyleLbl="node1" presStyleIdx="12" presStyleCnt="15" custScaleX="143953" custScaleY="152103" custLinFactNeighborX="20874" custLinFactNeighborY="21297">
        <dgm:presLayoutVars>
          <dgm:bulletEnabled val="1"/>
        </dgm:presLayoutVars>
      </dgm:prSet>
      <dgm:spPr/>
      <dgm:t>
        <a:bodyPr/>
        <a:lstStyle/>
        <a:p>
          <a:endParaRPr lang="es-BO"/>
        </a:p>
      </dgm:t>
    </dgm:pt>
    <dgm:pt modelId="{113D0663-CB6E-4578-8B05-2B3F76AAF033}" type="pres">
      <dgm:prSet presAssocID="{73287748-6B67-4E62-A0A5-6411F6C4188A}" presName="sibTrans" presStyleLbl="sibTrans2D1" presStyleIdx="12" presStyleCnt="14"/>
      <dgm:spPr/>
      <dgm:t>
        <a:bodyPr/>
        <a:lstStyle/>
        <a:p>
          <a:endParaRPr lang="es-BO"/>
        </a:p>
      </dgm:t>
    </dgm:pt>
    <dgm:pt modelId="{6129194F-5F55-4554-AF31-91D9487CC16A}" type="pres">
      <dgm:prSet presAssocID="{73287748-6B67-4E62-A0A5-6411F6C4188A}" presName="connectorText" presStyleLbl="sibTrans2D1" presStyleIdx="12" presStyleCnt="14"/>
      <dgm:spPr/>
      <dgm:t>
        <a:bodyPr/>
        <a:lstStyle/>
        <a:p>
          <a:endParaRPr lang="es-BO"/>
        </a:p>
      </dgm:t>
    </dgm:pt>
    <dgm:pt modelId="{47BF86DE-FD2D-4E0B-BC2A-3AF6223B5530}" type="pres">
      <dgm:prSet presAssocID="{5C04CF10-C71C-43D9-8A8A-4E1009985C3A}" presName="node" presStyleLbl="node1" presStyleIdx="13" presStyleCnt="15" custScaleX="143170" custScaleY="128789" custLinFactNeighborX="6761" custLinFactNeighborY="23310">
        <dgm:presLayoutVars>
          <dgm:bulletEnabled val="1"/>
        </dgm:presLayoutVars>
      </dgm:prSet>
      <dgm:spPr/>
      <dgm:t>
        <a:bodyPr/>
        <a:lstStyle/>
        <a:p>
          <a:endParaRPr lang="es-ES"/>
        </a:p>
      </dgm:t>
    </dgm:pt>
    <dgm:pt modelId="{984C2500-5CDE-42C7-8589-563EC73DE8BB}" type="pres">
      <dgm:prSet presAssocID="{DAFB572C-BF25-4E94-9FC4-EEB531AA1EA0}" presName="sibTrans" presStyleLbl="sibTrans2D1" presStyleIdx="13" presStyleCnt="14"/>
      <dgm:spPr/>
      <dgm:t>
        <a:bodyPr/>
        <a:lstStyle/>
        <a:p>
          <a:endParaRPr lang="es-ES"/>
        </a:p>
      </dgm:t>
    </dgm:pt>
    <dgm:pt modelId="{1C3D7FB0-192C-4C94-9113-AD51A5F15378}" type="pres">
      <dgm:prSet presAssocID="{DAFB572C-BF25-4E94-9FC4-EEB531AA1EA0}" presName="connectorText" presStyleLbl="sibTrans2D1" presStyleIdx="13" presStyleCnt="14"/>
      <dgm:spPr/>
      <dgm:t>
        <a:bodyPr/>
        <a:lstStyle/>
        <a:p>
          <a:endParaRPr lang="es-ES"/>
        </a:p>
      </dgm:t>
    </dgm:pt>
    <dgm:pt modelId="{FD00CE22-02FC-4526-BB1B-D683453FE9C2}" type="pres">
      <dgm:prSet presAssocID="{968D6AF7-4C98-4AA5-9563-CF706F15330A}" presName="node" presStyleLbl="node1" presStyleIdx="14" presStyleCnt="15" custScaleX="106983" custScaleY="85653" custLinFactNeighborX="-52607" custLinFactNeighborY="33688">
        <dgm:presLayoutVars>
          <dgm:bulletEnabled val="1"/>
        </dgm:presLayoutVars>
      </dgm:prSet>
      <dgm:spPr/>
      <dgm:t>
        <a:bodyPr/>
        <a:lstStyle/>
        <a:p>
          <a:endParaRPr lang="es-ES"/>
        </a:p>
      </dgm:t>
    </dgm:pt>
  </dgm:ptLst>
  <dgm:cxnLst>
    <dgm:cxn modelId="{30256405-BB75-45D0-9CDB-719971FCA69F}" type="presOf" srcId="{DAEFBFA1-51D7-4541-A400-399B287C4D5E}" destId="{EE41F126-E8F7-4DA9-BFD1-EAD043BF9E5B}" srcOrd="1" destOrd="0" presId="urn:microsoft.com/office/officeart/2005/8/layout/process5"/>
    <dgm:cxn modelId="{B5265C6D-C112-4791-9A97-641AD7F2924C}" type="presOf" srcId="{2A3958C8-6C2E-45C1-A401-2639D8407EE0}" destId="{FED5ADAC-9C69-4FC6-B1DF-407681A9945F}" srcOrd="0" destOrd="0" presId="urn:microsoft.com/office/officeart/2005/8/layout/process5"/>
    <dgm:cxn modelId="{6428D05A-D74A-4BCE-BF81-DFA0DFBC51B8}" type="presOf" srcId="{C4D4277B-462D-497B-A405-F4DED5F90DF2}" destId="{127FC0A8-28AC-4A27-8ADF-84F54F1382BF}" srcOrd="0" destOrd="0" presId="urn:microsoft.com/office/officeart/2005/8/layout/process5"/>
    <dgm:cxn modelId="{7F44FB88-5D65-46F9-80CE-1F4D2BF09038}" type="presOf" srcId="{ECFDF1E3-AAD2-49F8-A840-8B61F56A5053}" destId="{6FA137E3-3D96-48DF-BAFF-D45484845239}" srcOrd="0" destOrd="0" presId="urn:microsoft.com/office/officeart/2005/8/layout/process5"/>
    <dgm:cxn modelId="{AE277B8A-57B3-4392-863E-96F4B35BB53F}" type="presOf" srcId="{DAEFBFA1-51D7-4541-A400-399B287C4D5E}" destId="{8E9683E9-4D07-496D-B667-F4E86C7E2BBF}" srcOrd="0" destOrd="0" presId="urn:microsoft.com/office/officeart/2005/8/layout/process5"/>
    <dgm:cxn modelId="{9463EA1D-30DB-4FC9-A159-AE2AC1C43032}" type="presOf" srcId="{5C04CF10-C71C-43D9-8A8A-4E1009985C3A}" destId="{47BF86DE-FD2D-4E0B-BC2A-3AF6223B5530}" srcOrd="0" destOrd="0" presId="urn:microsoft.com/office/officeart/2005/8/layout/process5"/>
    <dgm:cxn modelId="{E3AE3B6F-2931-4EA3-93C5-245AB54316DA}" type="presOf" srcId="{8D389637-8D06-4E34-A6F4-EB3FC0ED9B39}" destId="{0AC155ED-E4CA-4848-8E79-BB920739CB2A}" srcOrd="1" destOrd="0" presId="urn:microsoft.com/office/officeart/2005/8/layout/process5"/>
    <dgm:cxn modelId="{BC077B0E-3EF8-438E-A001-F8C7E51AE75F}" type="presOf" srcId="{8D8DD234-0C5E-48C9-BBD9-81ABFCA016C5}" destId="{CB450ADC-B05E-4516-A836-6145A6195EE7}" srcOrd="0" destOrd="0" presId="urn:microsoft.com/office/officeart/2005/8/layout/process5"/>
    <dgm:cxn modelId="{CE481FF2-5D1C-492A-8C92-099E83859D78}" srcId="{B93BDDD9-9B6C-4206-97C0-E23A4005AB60}" destId="{0309296F-5179-4D4B-8441-8E4604B65E44}" srcOrd="4" destOrd="0" parTransId="{ACDC75C4-A05F-44B1-B250-3198200E8EE8}" sibTransId="{AA15336B-2C34-4940-8AFB-A6E1940B1E75}"/>
    <dgm:cxn modelId="{B81094AD-8B8B-4E1F-B4E4-C5126F1600E9}" type="presOf" srcId="{0309296F-5179-4D4B-8441-8E4604B65E44}" destId="{00E8416A-C7DF-404D-8A0D-18999035940D}" srcOrd="0" destOrd="0" presId="urn:microsoft.com/office/officeart/2005/8/layout/process5"/>
    <dgm:cxn modelId="{5F55E776-5893-4923-861E-957E977F5734}" type="presOf" srcId="{83076E17-035A-4DA6-9268-8B99241AAE1F}" destId="{81DC9FE1-3BB4-485E-80E0-4C828A37B2B3}" srcOrd="0" destOrd="0" presId="urn:microsoft.com/office/officeart/2005/8/layout/process5"/>
    <dgm:cxn modelId="{E5E118EE-DB29-4D28-BB6B-C243F4D128E3}" srcId="{B93BDDD9-9B6C-4206-97C0-E23A4005AB60}" destId="{22A3FE6C-E983-4E42-8F0F-8117799859FB}" srcOrd="3" destOrd="0" parTransId="{385BA19B-CCE6-4259-AD58-4943E9EFAD52}" sibTransId="{E0629340-B4CA-48E6-A59A-1EA5DBA84D2E}"/>
    <dgm:cxn modelId="{AC1F2A5E-3150-4D95-A48F-01DDEAE2EEB0}" srcId="{B93BDDD9-9B6C-4206-97C0-E23A4005AB60}" destId="{30211ED5-D955-4588-AA19-EFBB3F302334}" srcOrd="2" destOrd="0" parTransId="{6333EF5F-3F95-4335-9B33-C4863664EC9F}" sibTransId="{C4D4277B-462D-497B-A405-F4DED5F90DF2}"/>
    <dgm:cxn modelId="{B1A4A3BB-7385-49AC-94D7-331740882135}" type="presOf" srcId="{968D6AF7-4C98-4AA5-9563-CF706F15330A}" destId="{FD00CE22-02FC-4526-BB1B-D683453FE9C2}" srcOrd="0" destOrd="0" presId="urn:microsoft.com/office/officeart/2005/8/layout/process5"/>
    <dgm:cxn modelId="{EC30F3A5-1B0C-4A70-8D16-F992769E220D}" type="presOf" srcId="{8D389637-8D06-4E34-A6F4-EB3FC0ED9B39}" destId="{413EE928-9FAB-47D1-A324-C5F2DFD36B43}" srcOrd="0" destOrd="0" presId="urn:microsoft.com/office/officeart/2005/8/layout/process5"/>
    <dgm:cxn modelId="{F1C08B8F-3FAC-4AE9-8C36-77BFCB7C9865}" srcId="{B93BDDD9-9B6C-4206-97C0-E23A4005AB60}" destId="{6F6B2A53-43C5-4814-8812-7A129FC15F8C}" srcOrd="6" destOrd="0" parTransId="{8A9CF73D-0BA8-48FE-8CDD-C8B9C1A81244}" sibTransId="{8D389637-8D06-4E34-A6F4-EB3FC0ED9B39}"/>
    <dgm:cxn modelId="{4C914B12-F746-4289-9072-F9E3A8075165}" type="presOf" srcId="{29166220-349E-4B44-87AE-BBF6D1CA9CF9}" destId="{ABC4C8C2-A316-40D8-9CC8-A769BC9E1A41}" srcOrd="0" destOrd="0" presId="urn:microsoft.com/office/officeart/2005/8/layout/process5"/>
    <dgm:cxn modelId="{9A04E86E-0320-491B-9055-8776674038B7}" srcId="{B93BDDD9-9B6C-4206-97C0-E23A4005AB60}" destId="{54D17848-0AF5-4BE0-84D0-B4692CEDE2B5}" srcOrd="9" destOrd="0" parTransId="{1DA8BE9E-1E7D-4C2C-BEE1-2A8B45AC005C}" sibTransId="{2FEA9292-5911-4B67-BAE9-B3213116987C}"/>
    <dgm:cxn modelId="{BC7C2F26-9E38-4141-89C9-0954951467EA}" type="presOf" srcId="{CB9F9349-4C42-43BD-9928-A2ABE811AFD8}" destId="{1F7B16FC-E715-4334-9FE0-070968C5E6BA}" srcOrd="0" destOrd="0" presId="urn:microsoft.com/office/officeart/2005/8/layout/process5"/>
    <dgm:cxn modelId="{160263A1-1594-4679-8FE3-96FB26ABE523}" type="presOf" srcId="{90A0BE8F-B1F2-4EC4-ACF5-026DA912AE56}" destId="{921904A1-131E-4EB2-8EC6-F0BCF9941675}" srcOrd="0" destOrd="0" presId="urn:microsoft.com/office/officeart/2005/8/layout/process5"/>
    <dgm:cxn modelId="{2F40E49F-29FA-4CAF-9607-0A7A3843FF89}" type="presOf" srcId="{FBFC8E94-C6A8-40B8-A3AA-88A02C8D67E7}" destId="{A6750E53-D287-49E2-BFD1-2F33FCE6A457}" srcOrd="1" destOrd="0" presId="urn:microsoft.com/office/officeart/2005/8/layout/process5"/>
    <dgm:cxn modelId="{27A37AF4-EC9C-4B9C-A634-FD1C1D218F58}" type="presOf" srcId="{EF35E858-9A51-444E-9245-D85436480AC2}" destId="{178480E3-065F-48AD-ACE5-4B9C22B33DAE}" srcOrd="1" destOrd="0" presId="urn:microsoft.com/office/officeart/2005/8/layout/process5"/>
    <dgm:cxn modelId="{6A12819C-6931-44C3-BB9E-25E27DDFABC0}" srcId="{B93BDDD9-9B6C-4206-97C0-E23A4005AB60}" destId="{83076E17-035A-4DA6-9268-8B99241AAE1F}" srcOrd="8" destOrd="0" parTransId="{3FF13947-D2D0-4DD1-BC8A-5012551ED8D3}" sibTransId="{FBFC8E94-C6A8-40B8-A3AA-88A02C8D67E7}"/>
    <dgm:cxn modelId="{B5CE8CD0-CE86-4A4E-9C1D-FD1C92633BD0}" srcId="{B93BDDD9-9B6C-4206-97C0-E23A4005AB60}" destId="{3796DDDD-3D02-48B0-8E51-EFF32536A821}" srcOrd="1" destOrd="0" parTransId="{E730A155-509F-4D2B-80DC-322288C267F2}" sibTransId="{EF35E858-9A51-444E-9245-D85436480AC2}"/>
    <dgm:cxn modelId="{F7D8A3CF-14BD-491B-BC90-1572C5F11AEF}" type="presOf" srcId="{29166220-349E-4B44-87AE-BBF6D1CA9CF9}" destId="{13FD91D4-03BB-462F-BAE7-9B158AF0A278}" srcOrd="1" destOrd="0" presId="urn:microsoft.com/office/officeart/2005/8/layout/process5"/>
    <dgm:cxn modelId="{5904C5AB-5394-4D48-82BD-DD04135CD529}" type="presOf" srcId="{3796DDDD-3D02-48B0-8E51-EFF32536A821}" destId="{0AA7A667-D06B-407A-99E6-DBBE9821F490}" srcOrd="0" destOrd="0" presId="urn:microsoft.com/office/officeart/2005/8/layout/process5"/>
    <dgm:cxn modelId="{B13C71E9-006C-489E-86CA-25E38D17CF3F}" type="presOf" srcId="{EF35E858-9A51-444E-9245-D85436480AC2}" destId="{B95A2C08-65E9-44B5-A149-0A1A40A31A39}" srcOrd="0" destOrd="0" presId="urn:microsoft.com/office/officeart/2005/8/layout/process5"/>
    <dgm:cxn modelId="{A13BC80D-0A49-4A07-B270-3C337C797FFF}" type="presOf" srcId="{C4D4277B-462D-497B-A405-F4DED5F90DF2}" destId="{C73BDF05-3B77-4841-8A76-DFC2AA240942}" srcOrd="1" destOrd="0" presId="urn:microsoft.com/office/officeart/2005/8/layout/process5"/>
    <dgm:cxn modelId="{121C0323-CCF1-4FAF-96D2-1F755B73CB8A}" srcId="{B93BDDD9-9B6C-4206-97C0-E23A4005AB60}" destId="{DD00E0D0-1F56-4AED-9B45-0D174EB39C42}" srcOrd="7" destOrd="0" parTransId="{EAAA3EF8-BB11-4335-9096-463F6221A24B}" sibTransId="{ECFDF1E3-AAD2-49F8-A840-8B61F56A5053}"/>
    <dgm:cxn modelId="{D5D95F19-7FE3-4706-8D85-8BF240502E8C}" srcId="{B93BDDD9-9B6C-4206-97C0-E23A4005AB60}" destId="{90A0BE8F-B1F2-4EC4-ACF5-026DA912AE56}" srcOrd="10" destOrd="0" parTransId="{D004B59B-3D17-4BD6-B653-B4DBC490EC87}" sibTransId="{46AD6B94-2CC5-4670-9041-469B454CE7F4}"/>
    <dgm:cxn modelId="{BE6875D3-F363-46F1-94C7-A986E31AAE74}" type="presOf" srcId="{AA15336B-2C34-4940-8AFB-A6E1940B1E75}" destId="{8A1613A2-7C3F-4699-B10D-BA74C010617B}" srcOrd="1" destOrd="0" presId="urn:microsoft.com/office/officeart/2005/8/layout/process5"/>
    <dgm:cxn modelId="{B68D58B3-A2F8-41D3-9692-CC36163B912E}" type="presOf" srcId="{46AD6B94-2CC5-4670-9041-469B454CE7F4}" destId="{9DBB3AD7-4B71-45BC-9617-DD2EF1DE0118}" srcOrd="0" destOrd="0" presId="urn:microsoft.com/office/officeart/2005/8/layout/process5"/>
    <dgm:cxn modelId="{C4226F60-A53D-46F1-8B74-7D98EA35D204}" srcId="{B93BDDD9-9B6C-4206-97C0-E23A4005AB60}" destId="{687E952F-E813-4FCB-BB42-F8E12ED69803}" srcOrd="5" destOrd="0" parTransId="{47F0254A-72B7-4D4F-8A1F-FAF22373C58F}" sibTransId="{CB9F9349-4C42-43BD-9928-A2ABE811AFD8}"/>
    <dgm:cxn modelId="{8C2434E2-B649-4947-9EFF-694FFD1CD870}" type="presOf" srcId="{CB9F9349-4C42-43BD-9928-A2ABE811AFD8}" destId="{948C7C12-5CFD-4DB7-9F23-78A6429975CB}" srcOrd="1" destOrd="0" presId="urn:microsoft.com/office/officeart/2005/8/layout/process5"/>
    <dgm:cxn modelId="{62E66921-24DC-4877-8DA5-F2F46574E163}" type="presOf" srcId="{4C949175-EE77-46FA-B091-1C2E9D52B20E}" destId="{E70FEE6B-74D0-47D4-B9F9-40383323A7E0}" srcOrd="0" destOrd="0" presId="urn:microsoft.com/office/officeart/2005/8/layout/process5"/>
    <dgm:cxn modelId="{21456CE4-62C7-467E-91D1-16A792EC43EC}" type="presOf" srcId="{30211ED5-D955-4588-AA19-EFBB3F302334}" destId="{B3130877-D16F-45A0-8D89-855097ABD7C9}" srcOrd="0" destOrd="0" presId="urn:microsoft.com/office/officeart/2005/8/layout/process5"/>
    <dgm:cxn modelId="{B14DFD0E-8468-46A4-B421-C72A7A00CFFE}" type="presOf" srcId="{DAFB572C-BF25-4E94-9FC4-EEB531AA1EA0}" destId="{984C2500-5CDE-42C7-8589-563EC73DE8BB}" srcOrd="0" destOrd="0" presId="urn:microsoft.com/office/officeart/2005/8/layout/process5"/>
    <dgm:cxn modelId="{39282EB8-AC6B-4C01-8809-1B6FBAF3C65D}" srcId="{B93BDDD9-9B6C-4206-97C0-E23A4005AB60}" destId="{5C04CF10-C71C-43D9-8A8A-4E1009985C3A}" srcOrd="13" destOrd="0" parTransId="{D4460C69-0410-42CF-8B58-573FAE5A73E3}" sibTransId="{DAFB572C-BF25-4E94-9FC4-EEB531AA1EA0}"/>
    <dgm:cxn modelId="{C2CD62C0-7E91-4F23-95F0-CEC588237578}" type="presOf" srcId="{E0629340-B4CA-48E6-A59A-1EA5DBA84D2E}" destId="{B1FAED05-BC05-41CE-986D-AF3D9232F08C}" srcOrd="1" destOrd="0" presId="urn:microsoft.com/office/officeart/2005/8/layout/process5"/>
    <dgm:cxn modelId="{93571192-2809-464D-80C0-1D289237746E}" srcId="{B93BDDD9-9B6C-4206-97C0-E23A4005AB60}" destId="{4C949175-EE77-46FA-B091-1C2E9D52B20E}" srcOrd="11" destOrd="0" parTransId="{0E0D7A6C-05DD-47DB-A109-5C559157BFBB}" sibTransId="{29166220-349E-4B44-87AE-BBF6D1CA9CF9}"/>
    <dgm:cxn modelId="{CDCAF00A-B713-43A8-9BE1-C7855CD0BBBC}" type="presOf" srcId="{AA15336B-2C34-4940-8AFB-A6E1940B1E75}" destId="{DC2790B5-2402-4EBC-93E7-D0BB499D8FC8}" srcOrd="0" destOrd="0" presId="urn:microsoft.com/office/officeart/2005/8/layout/process5"/>
    <dgm:cxn modelId="{08E16F3C-C24C-47D0-B115-0CD48845B2FF}" srcId="{B93BDDD9-9B6C-4206-97C0-E23A4005AB60}" destId="{8D8DD234-0C5E-48C9-BBD9-81ABFCA016C5}" srcOrd="0" destOrd="0" parTransId="{903D5EFF-5DFD-4938-AD14-25A744ED8CB7}" sibTransId="{DAEFBFA1-51D7-4541-A400-399B287C4D5E}"/>
    <dgm:cxn modelId="{CAF4CDB2-8E7F-41D7-8135-54B6E7547FFB}" type="presOf" srcId="{73287748-6B67-4E62-A0A5-6411F6C4188A}" destId="{6129194F-5F55-4554-AF31-91D9487CC16A}" srcOrd="1" destOrd="0" presId="urn:microsoft.com/office/officeart/2005/8/layout/process5"/>
    <dgm:cxn modelId="{38FBB83B-5A24-4CD6-B505-7C15080CB824}" type="presOf" srcId="{DAFB572C-BF25-4E94-9FC4-EEB531AA1EA0}" destId="{1C3D7FB0-192C-4C94-9113-AD51A5F15378}" srcOrd="1" destOrd="0" presId="urn:microsoft.com/office/officeart/2005/8/layout/process5"/>
    <dgm:cxn modelId="{2C9769E5-A96E-49F3-943B-F64D8C8E611F}" type="presOf" srcId="{22A3FE6C-E983-4E42-8F0F-8117799859FB}" destId="{555AE761-5638-485C-BD34-10A8F942FB4B}" srcOrd="0" destOrd="0" presId="urn:microsoft.com/office/officeart/2005/8/layout/process5"/>
    <dgm:cxn modelId="{B1EFA3CF-8D34-4E00-A2DD-42A3734267A1}" srcId="{B93BDDD9-9B6C-4206-97C0-E23A4005AB60}" destId="{2A3958C8-6C2E-45C1-A401-2639D8407EE0}" srcOrd="12" destOrd="0" parTransId="{D7B79A5B-3EE1-4736-A639-F5C92AB2B6DB}" sibTransId="{73287748-6B67-4E62-A0A5-6411F6C4188A}"/>
    <dgm:cxn modelId="{ECC8CF91-D03B-45C0-9DAD-21CD5D421684}" srcId="{B93BDDD9-9B6C-4206-97C0-E23A4005AB60}" destId="{968D6AF7-4C98-4AA5-9563-CF706F15330A}" srcOrd="14" destOrd="0" parTransId="{05AEEE61-1E3E-44A7-AD63-AF13AD7A6723}" sibTransId="{660186E0-8A9E-4BB2-8E9F-A7C53D69B208}"/>
    <dgm:cxn modelId="{A2798F21-FFC7-48EB-A0BA-3F18B6D2AB6F}" type="presOf" srcId="{2FEA9292-5911-4B67-BAE9-B3213116987C}" destId="{995C5AC9-DEF8-45B4-99E8-4DFECFC25807}" srcOrd="0" destOrd="0" presId="urn:microsoft.com/office/officeart/2005/8/layout/process5"/>
    <dgm:cxn modelId="{43758A8B-8BA3-49A1-B881-B24A4075AE1C}" type="presOf" srcId="{ECFDF1E3-AAD2-49F8-A840-8B61F56A5053}" destId="{FD9BAE1D-FA8F-4DAD-AD82-792ED4F64D1D}" srcOrd="1" destOrd="0" presId="urn:microsoft.com/office/officeart/2005/8/layout/process5"/>
    <dgm:cxn modelId="{502C790D-DCC9-4014-833F-9889418F6ECC}" type="presOf" srcId="{54D17848-0AF5-4BE0-84D0-B4692CEDE2B5}" destId="{A656CE43-949A-4A1D-A165-185C3F516564}" srcOrd="0" destOrd="0" presId="urn:microsoft.com/office/officeart/2005/8/layout/process5"/>
    <dgm:cxn modelId="{BC3BBC0F-753E-4796-AB51-32E07D8E59B7}" type="presOf" srcId="{46AD6B94-2CC5-4670-9041-469B454CE7F4}" destId="{C53A1E56-3DD5-4197-A774-77E5E0B8F85D}" srcOrd="1" destOrd="0" presId="urn:microsoft.com/office/officeart/2005/8/layout/process5"/>
    <dgm:cxn modelId="{045252F0-19A1-4329-8512-D47790374DF1}" type="presOf" srcId="{73287748-6B67-4E62-A0A5-6411F6C4188A}" destId="{113D0663-CB6E-4578-8B05-2B3F76AAF033}" srcOrd="0" destOrd="0" presId="urn:microsoft.com/office/officeart/2005/8/layout/process5"/>
    <dgm:cxn modelId="{C3D9A539-46AB-4C3D-914C-960009A9ECFB}" type="presOf" srcId="{687E952F-E813-4FCB-BB42-F8E12ED69803}" destId="{4D7C6CB7-A746-434F-B3E7-121C3ACEF1A8}" srcOrd="0" destOrd="0" presId="urn:microsoft.com/office/officeart/2005/8/layout/process5"/>
    <dgm:cxn modelId="{AC685B66-A0E5-45D6-A029-6A258CEF0BA3}" type="presOf" srcId="{B93BDDD9-9B6C-4206-97C0-E23A4005AB60}" destId="{5368860E-0001-45C9-A786-6B71571C1EA6}" srcOrd="0" destOrd="0" presId="urn:microsoft.com/office/officeart/2005/8/layout/process5"/>
    <dgm:cxn modelId="{839F0FCF-F073-47E9-BACC-53D6940A630B}" type="presOf" srcId="{FBFC8E94-C6A8-40B8-A3AA-88A02C8D67E7}" destId="{EF24C269-F187-404C-8958-CC0F59535FB8}" srcOrd="0" destOrd="0" presId="urn:microsoft.com/office/officeart/2005/8/layout/process5"/>
    <dgm:cxn modelId="{80AB5D4E-2FE0-4798-B868-3F5A8A1273AB}" type="presOf" srcId="{E0629340-B4CA-48E6-A59A-1EA5DBA84D2E}" destId="{DC71D12E-BE95-4EE3-913F-D1EE8562D4FF}" srcOrd="0" destOrd="0" presId="urn:microsoft.com/office/officeart/2005/8/layout/process5"/>
    <dgm:cxn modelId="{F1C00400-B12D-462A-8F75-7720D67D4CBF}" type="presOf" srcId="{DD00E0D0-1F56-4AED-9B45-0D174EB39C42}" destId="{747B26B3-D531-4A24-AA28-0F93D6F133FB}" srcOrd="0" destOrd="0" presId="urn:microsoft.com/office/officeart/2005/8/layout/process5"/>
    <dgm:cxn modelId="{E6B2BEF8-A5BE-4BFE-871A-E05A9E792D0A}" type="presOf" srcId="{2FEA9292-5911-4B67-BAE9-B3213116987C}" destId="{9817B358-7EA4-43C5-838F-737AD77D01C3}" srcOrd="1" destOrd="0" presId="urn:microsoft.com/office/officeart/2005/8/layout/process5"/>
    <dgm:cxn modelId="{6DF64F41-BF3F-4FBD-AB7A-B733EA039B47}" type="presOf" srcId="{6F6B2A53-43C5-4814-8812-7A129FC15F8C}" destId="{5498CD05-8252-4116-96DD-D43F943B4596}" srcOrd="0" destOrd="0" presId="urn:microsoft.com/office/officeart/2005/8/layout/process5"/>
    <dgm:cxn modelId="{6158EE0B-4190-4BD6-B85E-387FD19FE3CD}" type="presParOf" srcId="{5368860E-0001-45C9-A786-6B71571C1EA6}" destId="{CB450ADC-B05E-4516-A836-6145A6195EE7}" srcOrd="0" destOrd="0" presId="urn:microsoft.com/office/officeart/2005/8/layout/process5"/>
    <dgm:cxn modelId="{68C5A14A-FC78-4BE2-A13E-93E3EFF3533C}" type="presParOf" srcId="{5368860E-0001-45C9-A786-6B71571C1EA6}" destId="{8E9683E9-4D07-496D-B667-F4E86C7E2BBF}" srcOrd="1" destOrd="0" presId="urn:microsoft.com/office/officeart/2005/8/layout/process5"/>
    <dgm:cxn modelId="{75B204EF-FD61-4965-B992-9300F5D2A994}" type="presParOf" srcId="{8E9683E9-4D07-496D-B667-F4E86C7E2BBF}" destId="{EE41F126-E8F7-4DA9-BFD1-EAD043BF9E5B}" srcOrd="0" destOrd="0" presId="urn:microsoft.com/office/officeart/2005/8/layout/process5"/>
    <dgm:cxn modelId="{206D1C54-29B5-47ED-8D58-4E3587668F94}" type="presParOf" srcId="{5368860E-0001-45C9-A786-6B71571C1EA6}" destId="{0AA7A667-D06B-407A-99E6-DBBE9821F490}" srcOrd="2" destOrd="0" presId="urn:microsoft.com/office/officeart/2005/8/layout/process5"/>
    <dgm:cxn modelId="{36254050-185B-4DC0-9BB4-138E7B9495C6}" type="presParOf" srcId="{5368860E-0001-45C9-A786-6B71571C1EA6}" destId="{B95A2C08-65E9-44B5-A149-0A1A40A31A39}" srcOrd="3" destOrd="0" presId="urn:microsoft.com/office/officeart/2005/8/layout/process5"/>
    <dgm:cxn modelId="{FEC8C928-D10B-47A4-9459-DD7EC48E9DFC}" type="presParOf" srcId="{B95A2C08-65E9-44B5-A149-0A1A40A31A39}" destId="{178480E3-065F-48AD-ACE5-4B9C22B33DAE}" srcOrd="0" destOrd="0" presId="urn:microsoft.com/office/officeart/2005/8/layout/process5"/>
    <dgm:cxn modelId="{56154831-6A9D-41F2-8793-4F06AD1F94B1}" type="presParOf" srcId="{5368860E-0001-45C9-A786-6B71571C1EA6}" destId="{B3130877-D16F-45A0-8D89-855097ABD7C9}" srcOrd="4" destOrd="0" presId="urn:microsoft.com/office/officeart/2005/8/layout/process5"/>
    <dgm:cxn modelId="{D3DA0E62-3DCB-4733-A24B-1C0B1F0A486E}" type="presParOf" srcId="{5368860E-0001-45C9-A786-6B71571C1EA6}" destId="{127FC0A8-28AC-4A27-8ADF-84F54F1382BF}" srcOrd="5" destOrd="0" presId="urn:microsoft.com/office/officeart/2005/8/layout/process5"/>
    <dgm:cxn modelId="{50612FB3-530A-43C5-B34F-580E2D83D86E}" type="presParOf" srcId="{127FC0A8-28AC-4A27-8ADF-84F54F1382BF}" destId="{C73BDF05-3B77-4841-8A76-DFC2AA240942}" srcOrd="0" destOrd="0" presId="urn:microsoft.com/office/officeart/2005/8/layout/process5"/>
    <dgm:cxn modelId="{730D4450-175D-4398-8459-2C902D3D63CB}" type="presParOf" srcId="{5368860E-0001-45C9-A786-6B71571C1EA6}" destId="{555AE761-5638-485C-BD34-10A8F942FB4B}" srcOrd="6" destOrd="0" presId="urn:microsoft.com/office/officeart/2005/8/layout/process5"/>
    <dgm:cxn modelId="{115ED9CE-DD66-4D47-B363-F98EDA5109DD}" type="presParOf" srcId="{5368860E-0001-45C9-A786-6B71571C1EA6}" destId="{DC71D12E-BE95-4EE3-913F-D1EE8562D4FF}" srcOrd="7" destOrd="0" presId="urn:microsoft.com/office/officeart/2005/8/layout/process5"/>
    <dgm:cxn modelId="{33C87589-56E0-424B-98C8-BE8135DD521C}" type="presParOf" srcId="{DC71D12E-BE95-4EE3-913F-D1EE8562D4FF}" destId="{B1FAED05-BC05-41CE-986D-AF3D9232F08C}" srcOrd="0" destOrd="0" presId="urn:microsoft.com/office/officeart/2005/8/layout/process5"/>
    <dgm:cxn modelId="{CE765DF6-6E93-4775-BF38-1A9C430BF3F1}" type="presParOf" srcId="{5368860E-0001-45C9-A786-6B71571C1EA6}" destId="{00E8416A-C7DF-404D-8A0D-18999035940D}" srcOrd="8" destOrd="0" presId="urn:microsoft.com/office/officeart/2005/8/layout/process5"/>
    <dgm:cxn modelId="{39A8D1DE-832D-40D2-95F8-0FE0ECB60262}" type="presParOf" srcId="{5368860E-0001-45C9-A786-6B71571C1EA6}" destId="{DC2790B5-2402-4EBC-93E7-D0BB499D8FC8}" srcOrd="9" destOrd="0" presId="urn:microsoft.com/office/officeart/2005/8/layout/process5"/>
    <dgm:cxn modelId="{E10856F1-7CD4-4CBE-911B-EDFF06F524A4}" type="presParOf" srcId="{DC2790B5-2402-4EBC-93E7-D0BB499D8FC8}" destId="{8A1613A2-7C3F-4699-B10D-BA74C010617B}" srcOrd="0" destOrd="0" presId="urn:microsoft.com/office/officeart/2005/8/layout/process5"/>
    <dgm:cxn modelId="{F090496B-9B89-4F1C-AEA6-87EEB7027554}" type="presParOf" srcId="{5368860E-0001-45C9-A786-6B71571C1EA6}" destId="{4D7C6CB7-A746-434F-B3E7-121C3ACEF1A8}" srcOrd="10" destOrd="0" presId="urn:microsoft.com/office/officeart/2005/8/layout/process5"/>
    <dgm:cxn modelId="{A0C09E64-561C-4CD1-99E6-0553D97A708B}" type="presParOf" srcId="{5368860E-0001-45C9-A786-6B71571C1EA6}" destId="{1F7B16FC-E715-4334-9FE0-070968C5E6BA}" srcOrd="11" destOrd="0" presId="urn:microsoft.com/office/officeart/2005/8/layout/process5"/>
    <dgm:cxn modelId="{A13AFB90-2278-46EA-A91C-1B99387C7899}" type="presParOf" srcId="{1F7B16FC-E715-4334-9FE0-070968C5E6BA}" destId="{948C7C12-5CFD-4DB7-9F23-78A6429975CB}" srcOrd="0" destOrd="0" presId="urn:microsoft.com/office/officeart/2005/8/layout/process5"/>
    <dgm:cxn modelId="{BCB2070A-C499-42AE-B723-1C7F95FC4FDC}" type="presParOf" srcId="{5368860E-0001-45C9-A786-6B71571C1EA6}" destId="{5498CD05-8252-4116-96DD-D43F943B4596}" srcOrd="12" destOrd="0" presId="urn:microsoft.com/office/officeart/2005/8/layout/process5"/>
    <dgm:cxn modelId="{C955ADFE-BB4B-48EF-8A7F-9BA37DA47BC5}" type="presParOf" srcId="{5368860E-0001-45C9-A786-6B71571C1EA6}" destId="{413EE928-9FAB-47D1-A324-C5F2DFD36B43}" srcOrd="13" destOrd="0" presId="urn:microsoft.com/office/officeart/2005/8/layout/process5"/>
    <dgm:cxn modelId="{F8EAEFF9-232A-4FE1-8BC1-9C01CB6F96D2}" type="presParOf" srcId="{413EE928-9FAB-47D1-A324-C5F2DFD36B43}" destId="{0AC155ED-E4CA-4848-8E79-BB920739CB2A}" srcOrd="0" destOrd="0" presId="urn:microsoft.com/office/officeart/2005/8/layout/process5"/>
    <dgm:cxn modelId="{312F5852-BC67-43B1-8B21-AB047444211C}" type="presParOf" srcId="{5368860E-0001-45C9-A786-6B71571C1EA6}" destId="{747B26B3-D531-4A24-AA28-0F93D6F133FB}" srcOrd="14" destOrd="0" presId="urn:microsoft.com/office/officeart/2005/8/layout/process5"/>
    <dgm:cxn modelId="{27FE75C3-7025-4491-8169-73A6574537F9}" type="presParOf" srcId="{5368860E-0001-45C9-A786-6B71571C1EA6}" destId="{6FA137E3-3D96-48DF-BAFF-D45484845239}" srcOrd="15" destOrd="0" presId="urn:microsoft.com/office/officeart/2005/8/layout/process5"/>
    <dgm:cxn modelId="{ADE9ACDC-322E-4926-87A5-1A71BC18773D}" type="presParOf" srcId="{6FA137E3-3D96-48DF-BAFF-D45484845239}" destId="{FD9BAE1D-FA8F-4DAD-AD82-792ED4F64D1D}" srcOrd="0" destOrd="0" presId="urn:microsoft.com/office/officeart/2005/8/layout/process5"/>
    <dgm:cxn modelId="{6B23B3A0-70A2-416B-9537-E24CEEBBFC04}" type="presParOf" srcId="{5368860E-0001-45C9-A786-6B71571C1EA6}" destId="{81DC9FE1-3BB4-485E-80E0-4C828A37B2B3}" srcOrd="16" destOrd="0" presId="urn:microsoft.com/office/officeart/2005/8/layout/process5"/>
    <dgm:cxn modelId="{04E39069-9EFE-4F96-AAA6-33693ABF688E}" type="presParOf" srcId="{5368860E-0001-45C9-A786-6B71571C1EA6}" destId="{EF24C269-F187-404C-8958-CC0F59535FB8}" srcOrd="17" destOrd="0" presId="urn:microsoft.com/office/officeart/2005/8/layout/process5"/>
    <dgm:cxn modelId="{A228A945-90A8-4F52-8479-FA67A22ED19C}" type="presParOf" srcId="{EF24C269-F187-404C-8958-CC0F59535FB8}" destId="{A6750E53-D287-49E2-BFD1-2F33FCE6A457}" srcOrd="0" destOrd="0" presId="urn:microsoft.com/office/officeart/2005/8/layout/process5"/>
    <dgm:cxn modelId="{7D2F4AF9-96CC-4BCB-9B37-815318D1D87F}" type="presParOf" srcId="{5368860E-0001-45C9-A786-6B71571C1EA6}" destId="{A656CE43-949A-4A1D-A165-185C3F516564}" srcOrd="18" destOrd="0" presId="urn:microsoft.com/office/officeart/2005/8/layout/process5"/>
    <dgm:cxn modelId="{D77F5AEE-CE2C-4240-BCC2-AB3DF92B2B01}" type="presParOf" srcId="{5368860E-0001-45C9-A786-6B71571C1EA6}" destId="{995C5AC9-DEF8-45B4-99E8-4DFECFC25807}" srcOrd="19" destOrd="0" presId="urn:microsoft.com/office/officeart/2005/8/layout/process5"/>
    <dgm:cxn modelId="{B244620C-1816-4678-867F-083A6E419339}" type="presParOf" srcId="{995C5AC9-DEF8-45B4-99E8-4DFECFC25807}" destId="{9817B358-7EA4-43C5-838F-737AD77D01C3}" srcOrd="0" destOrd="0" presId="urn:microsoft.com/office/officeart/2005/8/layout/process5"/>
    <dgm:cxn modelId="{809CAE31-E2F4-45A5-97C2-2CCACFE6AB08}" type="presParOf" srcId="{5368860E-0001-45C9-A786-6B71571C1EA6}" destId="{921904A1-131E-4EB2-8EC6-F0BCF9941675}" srcOrd="20" destOrd="0" presId="urn:microsoft.com/office/officeart/2005/8/layout/process5"/>
    <dgm:cxn modelId="{EA5F6F11-505B-4495-AE3B-7C1FFEFC07F2}" type="presParOf" srcId="{5368860E-0001-45C9-A786-6B71571C1EA6}" destId="{9DBB3AD7-4B71-45BC-9617-DD2EF1DE0118}" srcOrd="21" destOrd="0" presId="urn:microsoft.com/office/officeart/2005/8/layout/process5"/>
    <dgm:cxn modelId="{607706BF-B32D-4241-8173-7FD4DA441F72}" type="presParOf" srcId="{9DBB3AD7-4B71-45BC-9617-DD2EF1DE0118}" destId="{C53A1E56-3DD5-4197-A774-77E5E0B8F85D}" srcOrd="0" destOrd="0" presId="urn:microsoft.com/office/officeart/2005/8/layout/process5"/>
    <dgm:cxn modelId="{993A5758-9839-4E45-B0D4-7E2A6F99DFA7}" type="presParOf" srcId="{5368860E-0001-45C9-A786-6B71571C1EA6}" destId="{E70FEE6B-74D0-47D4-B9F9-40383323A7E0}" srcOrd="22" destOrd="0" presId="urn:microsoft.com/office/officeart/2005/8/layout/process5"/>
    <dgm:cxn modelId="{57E59AA9-1AF5-44DD-B279-89A9445A1278}" type="presParOf" srcId="{5368860E-0001-45C9-A786-6B71571C1EA6}" destId="{ABC4C8C2-A316-40D8-9CC8-A769BC9E1A41}" srcOrd="23" destOrd="0" presId="urn:microsoft.com/office/officeart/2005/8/layout/process5"/>
    <dgm:cxn modelId="{D5E1F852-BF4A-4A8E-8883-42BBC186A4EC}" type="presParOf" srcId="{ABC4C8C2-A316-40D8-9CC8-A769BC9E1A41}" destId="{13FD91D4-03BB-462F-BAE7-9B158AF0A278}" srcOrd="0" destOrd="0" presId="urn:microsoft.com/office/officeart/2005/8/layout/process5"/>
    <dgm:cxn modelId="{2C43970E-0070-4B3D-B1A1-DA1A4ADCD73D}" type="presParOf" srcId="{5368860E-0001-45C9-A786-6B71571C1EA6}" destId="{FED5ADAC-9C69-4FC6-B1DF-407681A9945F}" srcOrd="24" destOrd="0" presId="urn:microsoft.com/office/officeart/2005/8/layout/process5"/>
    <dgm:cxn modelId="{18147CA7-F99C-4B2C-9A14-04274DCDC344}" type="presParOf" srcId="{5368860E-0001-45C9-A786-6B71571C1EA6}" destId="{113D0663-CB6E-4578-8B05-2B3F76AAF033}" srcOrd="25" destOrd="0" presId="urn:microsoft.com/office/officeart/2005/8/layout/process5"/>
    <dgm:cxn modelId="{73227E38-40F7-4052-8E0A-02F1F1E0E3EE}" type="presParOf" srcId="{113D0663-CB6E-4578-8B05-2B3F76AAF033}" destId="{6129194F-5F55-4554-AF31-91D9487CC16A}" srcOrd="0" destOrd="0" presId="urn:microsoft.com/office/officeart/2005/8/layout/process5"/>
    <dgm:cxn modelId="{32D42931-A09F-4776-A179-533A3F6390DF}" type="presParOf" srcId="{5368860E-0001-45C9-A786-6B71571C1EA6}" destId="{47BF86DE-FD2D-4E0B-BC2A-3AF6223B5530}" srcOrd="26" destOrd="0" presId="urn:microsoft.com/office/officeart/2005/8/layout/process5"/>
    <dgm:cxn modelId="{A465F515-2334-4E4E-B6DD-BAD7DC6C0983}" type="presParOf" srcId="{5368860E-0001-45C9-A786-6B71571C1EA6}" destId="{984C2500-5CDE-42C7-8589-563EC73DE8BB}" srcOrd="27" destOrd="0" presId="urn:microsoft.com/office/officeart/2005/8/layout/process5"/>
    <dgm:cxn modelId="{F07E49F3-9E9F-4F96-A405-BAA7DE3C6EA3}" type="presParOf" srcId="{984C2500-5CDE-42C7-8589-563EC73DE8BB}" destId="{1C3D7FB0-192C-4C94-9113-AD51A5F15378}" srcOrd="0" destOrd="0" presId="urn:microsoft.com/office/officeart/2005/8/layout/process5"/>
    <dgm:cxn modelId="{A15EEFEA-3A99-41CA-978C-F553171AED0D}" type="presParOf" srcId="{5368860E-0001-45C9-A786-6B71571C1EA6}" destId="{FD00CE22-02FC-4526-BB1B-D683453FE9C2}" srcOrd="28" destOrd="0" presId="urn:microsoft.com/office/officeart/2005/8/layout/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3BDDD9-9B6C-4206-97C0-E23A4005AB60}" type="doc">
      <dgm:prSet loTypeId="urn:microsoft.com/office/officeart/2005/8/layout/process5" loCatId="process" qsTypeId="urn:microsoft.com/office/officeart/2005/8/quickstyle/simple1" qsCatId="simple" csTypeId="urn:microsoft.com/office/officeart/2005/8/colors/accent0_3" csCatId="mainScheme" phldr="1"/>
      <dgm:spPr/>
      <dgm:t>
        <a:bodyPr/>
        <a:lstStyle/>
        <a:p>
          <a:endParaRPr lang="es-ES"/>
        </a:p>
      </dgm:t>
    </dgm:pt>
    <dgm:pt modelId="{8D8DD234-0C5E-48C9-BBD9-81ABFCA016C5}">
      <dgm:prSet phldrT="[Texto]" custT="1"/>
      <dgm:spPr/>
      <dgm:t>
        <a:bodyPr/>
        <a:lstStyle/>
        <a:p>
          <a:pPr algn="ctr"/>
          <a:r>
            <a:rPr lang="es-ES" sz="1000" b="1" dirty="0" smtClean="0">
              <a:latin typeface="Verdana" pitchFamily="34" charset="0"/>
              <a:ea typeface="Verdana" pitchFamily="34" charset="0"/>
              <a:cs typeface="Verdana" pitchFamily="34" charset="0"/>
            </a:rPr>
            <a:t>Elaboración de Especificaciones Técnicas o Términos de Referencia, Estimación del Precio </a:t>
          </a:r>
          <a:r>
            <a:rPr lang="es-ES" sz="1000" b="1" dirty="0" err="1" smtClean="0">
              <a:latin typeface="Verdana" pitchFamily="34" charset="0"/>
              <a:ea typeface="Verdana" pitchFamily="34" charset="0"/>
              <a:cs typeface="Verdana" pitchFamily="34" charset="0"/>
            </a:rPr>
            <a:t>Referencial,verificación</a:t>
          </a:r>
          <a:r>
            <a:rPr lang="es-ES" sz="1000" b="1" dirty="0" smtClean="0">
              <a:latin typeface="Verdana" pitchFamily="34" charset="0"/>
              <a:ea typeface="Verdana" pitchFamily="34" charset="0"/>
              <a:cs typeface="Verdana" pitchFamily="34" charset="0"/>
            </a:rPr>
            <a:t> del saldo presupuestario y solicitud de la certificación presupuestaria y de la contratación </a:t>
          </a:r>
          <a:endParaRPr lang="es-ES" sz="1000" b="1" dirty="0">
            <a:latin typeface="Verdana" pitchFamily="34" charset="0"/>
            <a:ea typeface="Verdana" pitchFamily="34" charset="0"/>
            <a:cs typeface="Verdana" pitchFamily="34" charset="0"/>
          </a:endParaRPr>
        </a:p>
      </dgm:t>
    </dgm:pt>
    <dgm:pt modelId="{903D5EFF-5DFD-4938-AD14-25A744ED8CB7}" type="parTrans" cxnId="{08E16F3C-C24C-47D0-B115-0CD48845B2FF}">
      <dgm:prSet/>
      <dgm:spPr/>
      <dgm:t>
        <a:bodyPr/>
        <a:lstStyle/>
        <a:p>
          <a:pPr algn="ctr"/>
          <a:endParaRPr lang="es-ES" sz="1000" b="1">
            <a:latin typeface="Verdana" pitchFamily="34" charset="0"/>
            <a:ea typeface="Verdana" pitchFamily="34" charset="0"/>
            <a:cs typeface="Verdana" pitchFamily="34" charset="0"/>
          </a:endParaRPr>
        </a:p>
      </dgm:t>
    </dgm:pt>
    <dgm:pt modelId="{DAEFBFA1-51D7-4541-A400-399B287C4D5E}" type="sibTrans" cxnId="{08E16F3C-C24C-47D0-B115-0CD48845B2FF}">
      <dgm:prSet custT="1"/>
      <dgm:spPr/>
      <dgm:t>
        <a:bodyPr/>
        <a:lstStyle/>
        <a:p>
          <a:pPr algn="ctr"/>
          <a:endParaRPr lang="es-ES" sz="1000" b="1">
            <a:latin typeface="Verdana" pitchFamily="34" charset="0"/>
            <a:ea typeface="Verdana" pitchFamily="34" charset="0"/>
            <a:cs typeface="Verdana" pitchFamily="34" charset="0"/>
          </a:endParaRPr>
        </a:p>
      </dgm:t>
    </dgm:pt>
    <dgm:pt modelId="{3796DDDD-3D02-48B0-8E51-EFF32536A821}">
      <dgm:prSet custT="1"/>
      <dgm:spPr/>
      <dgm:t>
        <a:bodyPr/>
        <a:lstStyle/>
        <a:p>
          <a:pPr algn="ctr"/>
          <a:r>
            <a:rPr lang="es-ES" sz="900" b="1" dirty="0" smtClean="0">
              <a:latin typeface="Verdana" pitchFamily="34" charset="0"/>
              <a:ea typeface="Verdana" pitchFamily="34" charset="0"/>
              <a:cs typeface="Verdana" pitchFamily="34" charset="0"/>
            </a:rPr>
            <a:t>Verificación de documentos, emisión de Certificación Presupuestaria y elaboración del DBC</a:t>
          </a:r>
        </a:p>
      </dgm:t>
    </dgm:pt>
    <dgm:pt modelId="{E730A155-509F-4D2B-80DC-322288C267F2}" type="parTrans" cxnId="{B5CE8CD0-CE86-4A4E-9C1D-FD1C92633BD0}">
      <dgm:prSet/>
      <dgm:spPr/>
      <dgm:t>
        <a:bodyPr/>
        <a:lstStyle/>
        <a:p>
          <a:pPr algn="ctr"/>
          <a:endParaRPr lang="es-ES" sz="1000" b="1">
            <a:latin typeface="Verdana" pitchFamily="34" charset="0"/>
            <a:ea typeface="Verdana" pitchFamily="34" charset="0"/>
            <a:cs typeface="Verdana" pitchFamily="34" charset="0"/>
          </a:endParaRPr>
        </a:p>
      </dgm:t>
    </dgm:pt>
    <dgm:pt modelId="{EF35E858-9A51-444E-9245-D85436480AC2}" type="sibTrans" cxnId="{B5CE8CD0-CE86-4A4E-9C1D-FD1C92633BD0}">
      <dgm:prSet custT="1"/>
      <dgm:spPr/>
      <dgm:t>
        <a:bodyPr/>
        <a:lstStyle/>
        <a:p>
          <a:pPr algn="ctr"/>
          <a:endParaRPr lang="es-ES" sz="1000" b="1">
            <a:latin typeface="Verdana" pitchFamily="34" charset="0"/>
            <a:ea typeface="Verdana" pitchFamily="34" charset="0"/>
            <a:cs typeface="Verdana" pitchFamily="34" charset="0"/>
          </a:endParaRPr>
        </a:p>
      </dgm:t>
    </dgm:pt>
    <dgm:pt modelId="{22A3FE6C-E983-4E42-8F0F-8117799859FB}">
      <dgm:prSet custT="1"/>
      <dgm:spPr/>
      <dgm:t>
        <a:bodyPr/>
        <a:lstStyle/>
        <a:p>
          <a:pPr algn="ctr"/>
          <a:r>
            <a:rPr lang="es-ES" sz="1000" b="1" dirty="0" smtClean="0">
              <a:latin typeface="Verdana" pitchFamily="34" charset="0"/>
              <a:ea typeface="Verdana" pitchFamily="34" charset="0"/>
              <a:cs typeface="Verdana" pitchFamily="34" charset="0"/>
            </a:rPr>
            <a:t>Publicación de la convocatoria en el SICOES y Mesa de Partes</a:t>
          </a:r>
        </a:p>
      </dgm:t>
    </dgm:pt>
    <dgm:pt modelId="{385BA19B-CCE6-4259-AD58-4943E9EFAD52}" type="parTrans" cxnId="{E5E118EE-DB29-4D28-BB6B-C243F4D128E3}">
      <dgm:prSet/>
      <dgm:spPr/>
      <dgm:t>
        <a:bodyPr/>
        <a:lstStyle/>
        <a:p>
          <a:pPr algn="ctr"/>
          <a:endParaRPr lang="es-ES" sz="1000" b="1">
            <a:latin typeface="Verdana" pitchFamily="34" charset="0"/>
            <a:ea typeface="Verdana" pitchFamily="34" charset="0"/>
            <a:cs typeface="Verdana" pitchFamily="34" charset="0"/>
          </a:endParaRPr>
        </a:p>
      </dgm:t>
    </dgm:pt>
    <dgm:pt modelId="{E0629340-B4CA-48E6-A59A-1EA5DBA84D2E}" type="sibTrans" cxnId="{E5E118EE-DB29-4D28-BB6B-C243F4D128E3}">
      <dgm:prSet custT="1"/>
      <dgm:spPr/>
      <dgm:t>
        <a:bodyPr/>
        <a:lstStyle/>
        <a:p>
          <a:pPr algn="ctr"/>
          <a:endParaRPr lang="es-ES" sz="1000" b="1">
            <a:latin typeface="Verdana" pitchFamily="34" charset="0"/>
            <a:ea typeface="Verdana" pitchFamily="34" charset="0"/>
            <a:cs typeface="Verdana" pitchFamily="34" charset="0"/>
          </a:endParaRPr>
        </a:p>
      </dgm:t>
    </dgm:pt>
    <dgm:pt modelId="{0309296F-5179-4D4B-8441-8E4604B65E44}">
      <dgm:prSet custT="1"/>
      <dgm:spPr/>
      <dgm:t>
        <a:bodyPr/>
        <a:lstStyle/>
        <a:p>
          <a:pPr algn="ctr"/>
          <a:r>
            <a:rPr lang="es-ES" sz="1000" b="1" dirty="0" smtClean="0">
              <a:latin typeface="Verdana" pitchFamily="34" charset="0"/>
              <a:ea typeface="Verdana" pitchFamily="34" charset="0"/>
              <a:cs typeface="Verdana" pitchFamily="34" charset="0"/>
            </a:rPr>
            <a:t>Consultas Escritas, Inspección Previa Reunión de Aclaración</a:t>
          </a:r>
        </a:p>
      </dgm:t>
    </dgm:pt>
    <dgm:pt modelId="{ACDC75C4-A05F-44B1-B250-3198200E8EE8}" type="parTrans" cxnId="{CE481FF2-5D1C-492A-8C92-099E83859D78}">
      <dgm:prSet/>
      <dgm:spPr/>
      <dgm:t>
        <a:bodyPr/>
        <a:lstStyle/>
        <a:p>
          <a:pPr algn="ctr"/>
          <a:endParaRPr lang="es-ES" sz="1000" b="1">
            <a:latin typeface="Verdana" pitchFamily="34" charset="0"/>
            <a:ea typeface="Verdana" pitchFamily="34" charset="0"/>
            <a:cs typeface="Verdana" pitchFamily="34" charset="0"/>
          </a:endParaRPr>
        </a:p>
      </dgm:t>
    </dgm:pt>
    <dgm:pt modelId="{AA15336B-2C34-4940-8AFB-A6E1940B1E75}" type="sibTrans" cxnId="{CE481FF2-5D1C-492A-8C92-099E83859D78}">
      <dgm:prSet custT="1"/>
      <dgm:spPr/>
      <dgm:t>
        <a:bodyPr/>
        <a:lstStyle/>
        <a:p>
          <a:pPr algn="ctr"/>
          <a:endParaRPr lang="es-ES" sz="1000" b="1">
            <a:latin typeface="Verdana" pitchFamily="34" charset="0"/>
            <a:ea typeface="Verdana" pitchFamily="34" charset="0"/>
            <a:cs typeface="Verdana" pitchFamily="34" charset="0"/>
          </a:endParaRPr>
        </a:p>
      </dgm:t>
    </dgm:pt>
    <dgm:pt modelId="{687E952F-E813-4FCB-BB42-F8E12ED69803}">
      <dgm:prSet custT="1"/>
      <dgm:spPr/>
      <dgm:t>
        <a:bodyPr/>
        <a:lstStyle/>
        <a:p>
          <a:pPr algn="ctr"/>
          <a:r>
            <a:rPr lang="es-ES" sz="1000" b="1" dirty="0" smtClean="0">
              <a:latin typeface="Verdana" pitchFamily="34" charset="0"/>
              <a:ea typeface="Verdana" pitchFamily="34" charset="0"/>
              <a:cs typeface="Verdana" pitchFamily="34" charset="0"/>
            </a:rPr>
            <a:t>Designación de la Comisión de Calificación</a:t>
          </a:r>
        </a:p>
      </dgm:t>
    </dgm:pt>
    <dgm:pt modelId="{47F0254A-72B7-4D4F-8A1F-FAF22373C58F}" type="parTrans" cxnId="{C4226F60-A53D-46F1-8B74-7D98EA35D204}">
      <dgm:prSet/>
      <dgm:spPr/>
      <dgm:t>
        <a:bodyPr/>
        <a:lstStyle/>
        <a:p>
          <a:pPr algn="ctr"/>
          <a:endParaRPr lang="es-ES" sz="1000" b="1">
            <a:latin typeface="Verdana" pitchFamily="34" charset="0"/>
            <a:ea typeface="Verdana" pitchFamily="34" charset="0"/>
            <a:cs typeface="Verdana" pitchFamily="34" charset="0"/>
          </a:endParaRPr>
        </a:p>
      </dgm:t>
    </dgm:pt>
    <dgm:pt modelId="{CB9F9349-4C42-43BD-9928-A2ABE811AFD8}" type="sibTrans" cxnId="{C4226F60-A53D-46F1-8B74-7D98EA35D204}">
      <dgm:prSet custT="1"/>
      <dgm:spPr/>
      <dgm:t>
        <a:bodyPr/>
        <a:lstStyle/>
        <a:p>
          <a:pPr algn="ctr"/>
          <a:endParaRPr lang="es-ES" sz="1000" b="1">
            <a:latin typeface="Verdana" pitchFamily="34" charset="0"/>
            <a:ea typeface="Verdana" pitchFamily="34" charset="0"/>
            <a:cs typeface="Verdana" pitchFamily="34" charset="0"/>
          </a:endParaRPr>
        </a:p>
      </dgm:t>
    </dgm:pt>
    <dgm:pt modelId="{DD00E0D0-1F56-4AED-9B45-0D174EB39C42}">
      <dgm:prSet custT="1"/>
      <dgm:spPr/>
      <dgm:t>
        <a:bodyPr/>
        <a:lstStyle/>
        <a:p>
          <a:pPr algn="ctr"/>
          <a:r>
            <a:rPr lang="es-ES" sz="1000" b="1" dirty="0" smtClean="0">
              <a:latin typeface="Verdana" pitchFamily="34" charset="0"/>
              <a:ea typeface="Verdana" pitchFamily="34" charset="0"/>
              <a:cs typeface="Verdana" pitchFamily="34" charset="0"/>
            </a:rPr>
            <a:t>Evaluación de propuestas en acto continuo</a:t>
          </a:r>
        </a:p>
      </dgm:t>
    </dgm:pt>
    <dgm:pt modelId="{EAAA3EF8-BB11-4335-9096-463F6221A24B}" type="parTrans" cxnId="{121C0323-CCF1-4FAF-96D2-1F755B73CB8A}">
      <dgm:prSet/>
      <dgm:spPr/>
      <dgm:t>
        <a:bodyPr/>
        <a:lstStyle/>
        <a:p>
          <a:pPr algn="ctr"/>
          <a:endParaRPr lang="es-ES" sz="1000" b="1">
            <a:latin typeface="Verdana" pitchFamily="34" charset="0"/>
            <a:ea typeface="Verdana" pitchFamily="34" charset="0"/>
            <a:cs typeface="Verdana" pitchFamily="34" charset="0"/>
          </a:endParaRPr>
        </a:p>
      </dgm:t>
    </dgm:pt>
    <dgm:pt modelId="{ECFDF1E3-AAD2-49F8-A840-8B61F56A5053}" type="sibTrans" cxnId="{121C0323-CCF1-4FAF-96D2-1F755B73CB8A}">
      <dgm:prSet custT="1"/>
      <dgm:spPr/>
      <dgm:t>
        <a:bodyPr/>
        <a:lstStyle/>
        <a:p>
          <a:pPr algn="ctr"/>
          <a:endParaRPr lang="es-ES" sz="1000" b="1">
            <a:latin typeface="Verdana" pitchFamily="34" charset="0"/>
            <a:ea typeface="Verdana" pitchFamily="34" charset="0"/>
            <a:cs typeface="Verdana" pitchFamily="34" charset="0"/>
          </a:endParaRPr>
        </a:p>
      </dgm:t>
    </dgm:pt>
    <dgm:pt modelId="{83076E17-035A-4DA6-9268-8B99241AAE1F}">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000" b="1" dirty="0" smtClean="0">
              <a:latin typeface="Verdana" pitchFamily="34" charset="0"/>
              <a:ea typeface="Verdana" pitchFamily="34" charset="0"/>
              <a:cs typeface="Verdana" pitchFamily="34" charset="0"/>
            </a:rPr>
            <a:t>Convocatoria a los proponentes para la aclaración de propuestas (Opcional)</a:t>
          </a:r>
        </a:p>
      </dgm:t>
    </dgm:pt>
    <dgm:pt modelId="{3FF13947-D2D0-4DD1-BC8A-5012551ED8D3}" type="parTrans" cxnId="{6A12819C-6931-44C3-BB9E-25E27DDFABC0}">
      <dgm:prSet/>
      <dgm:spPr/>
      <dgm:t>
        <a:bodyPr/>
        <a:lstStyle/>
        <a:p>
          <a:pPr algn="ctr"/>
          <a:endParaRPr lang="es-ES" sz="1000" b="1">
            <a:latin typeface="Verdana" pitchFamily="34" charset="0"/>
            <a:ea typeface="Verdana" pitchFamily="34" charset="0"/>
            <a:cs typeface="Verdana" pitchFamily="34" charset="0"/>
          </a:endParaRPr>
        </a:p>
      </dgm:t>
    </dgm:pt>
    <dgm:pt modelId="{FBFC8E94-C6A8-40B8-A3AA-88A02C8D67E7}" type="sibTrans" cxnId="{6A12819C-6931-44C3-BB9E-25E27DDFABC0}">
      <dgm:prSet custT="1"/>
      <dgm:spPr/>
      <dgm:t>
        <a:bodyPr/>
        <a:lstStyle/>
        <a:p>
          <a:pPr algn="ctr"/>
          <a:endParaRPr lang="es-ES" sz="1000" b="1">
            <a:latin typeface="Verdana" pitchFamily="34" charset="0"/>
            <a:ea typeface="Verdana" pitchFamily="34" charset="0"/>
            <a:cs typeface="Verdana" pitchFamily="34" charset="0"/>
          </a:endParaRPr>
        </a:p>
      </dgm:t>
    </dgm:pt>
    <dgm:pt modelId="{54D17848-0AF5-4BE0-84D0-B4692CEDE2B5}">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000" b="1" dirty="0" smtClean="0">
              <a:latin typeface="Verdana" pitchFamily="34" charset="0"/>
              <a:ea typeface="Verdana" pitchFamily="34" charset="0"/>
              <a:cs typeface="Verdana" pitchFamily="34" charset="0"/>
            </a:rPr>
            <a:t>Informe de Evaluación y Recomendación</a:t>
          </a:r>
        </a:p>
      </dgm:t>
    </dgm:pt>
    <dgm:pt modelId="{1DA8BE9E-1E7D-4C2C-BEE1-2A8B45AC005C}" type="parTrans" cxnId="{9A04E86E-0320-491B-9055-8776674038B7}">
      <dgm:prSet/>
      <dgm:spPr/>
      <dgm:t>
        <a:bodyPr/>
        <a:lstStyle/>
        <a:p>
          <a:pPr algn="ctr"/>
          <a:endParaRPr lang="es-ES" sz="1000" b="1">
            <a:latin typeface="Verdana" pitchFamily="34" charset="0"/>
            <a:ea typeface="Verdana" pitchFamily="34" charset="0"/>
            <a:cs typeface="Verdana" pitchFamily="34" charset="0"/>
          </a:endParaRPr>
        </a:p>
      </dgm:t>
    </dgm:pt>
    <dgm:pt modelId="{2FEA9292-5911-4B67-BAE9-B3213116987C}" type="sibTrans" cxnId="{9A04E86E-0320-491B-9055-8776674038B7}">
      <dgm:prSet custT="1"/>
      <dgm:spPr/>
      <dgm:t>
        <a:bodyPr/>
        <a:lstStyle/>
        <a:p>
          <a:pPr algn="ctr"/>
          <a:endParaRPr lang="es-ES" sz="1000" b="1">
            <a:latin typeface="Verdana" pitchFamily="34" charset="0"/>
            <a:ea typeface="Verdana" pitchFamily="34" charset="0"/>
            <a:cs typeface="Verdana" pitchFamily="34" charset="0"/>
          </a:endParaRPr>
        </a:p>
      </dgm:t>
    </dgm:pt>
    <dgm:pt modelId="{90A0BE8F-B1F2-4EC4-ACF5-026DA912AE56}">
      <dgm:prSet custT="1"/>
      <dgm:spPr/>
      <dgm:t>
        <a:bodyPr/>
        <a:lstStyle/>
        <a:p>
          <a:pPr algn="ctr"/>
          <a:r>
            <a:rPr lang="es-ES" sz="1000" b="1" dirty="0" smtClean="0">
              <a:latin typeface="Verdana" pitchFamily="34" charset="0"/>
              <a:ea typeface="Verdana" pitchFamily="34" charset="0"/>
              <a:cs typeface="Verdana" pitchFamily="34" charset="0"/>
            </a:rPr>
            <a:t>Resolución de Adjudicación o Declaratoria Desierta</a:t>
          </a:r>
        </a:p>
      </dgm:t>
    </dgm:pt>
    <dgm:pt modelId="{D004B59B-3D17-4BD6-B653-B4DBC490EC87}" type="parTrans" cxnId="{D5D95F19-7FE3-4706-8D85-8BF240502E8C}">
      <dgm:prSet/>
      <dgm:spPr/>
      <dgm:t>
        <a:bodyPr/>
        <a:lstStyle/>
        <a:p>
          <a:pPr algn="ctr"/>
          <a:endParaRPr lang="es-ES" sz="1000" b="1">
            <a:latin typeface="Verdana" pitchFamily="34" charset="0"/>
            <a:ea typeface="Verdana" pitchFamily="34" charset="0"/>
            <a:cs typeface="Verdana" pitchFamily="34" charset="0"/>
          </a:endParaRPr>
        </a:p>
      </dgm:t>
    </dgm:pt>
    <dgm:pt modelId="{46AD6B94-2CC5-4670-9041-469B454CE7F4}" type="sibTrans" cxnId="{D5D95F19-7FE3-4706-8D85-8BF240502E8C}">
      <dgm:prSet custT="1"/>
      <dgm:spPr/>
      <dgm:t>
        <a:bodyPr/>
        <a:lstStyle/>
        <a:p>
          <a:pPr algn="ctr"/>
          <a:endParaRPr lang="es-ES" sz="1000" b="1">
            <a:latin typeface="Verdana" pitchFamily="34" charset="0"/>
            <a:ea typeface="Verdana" pitchFamily="34" charset="0"/>
            <a:cs typeface="Verdana" pitchFamily="34" charset="0"/>
          </a:endParaRPr>
        </a:p>
      </dgm:t>
    </dgm:pt>
    <dgm:pt modelId="{4C949175-EE77-46FA-B091-1C2E9D52B20E}">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000" b="1" dirty="0" smtClean="0">
              <a:latin typeface="Verdana" pitchFamily="34" charset="0"/>
              <a:ea typeface="Verdana" pitchFamily="34" charset="0"/>
              <a:cs typeface="Verdana" pitchFamily="34" charset="0"/>
            </a:rPr>
            <a:t>Notificación de la Adjudicación o Declaratoria Desierta</a:t>
          </a:r>
        </a:p>
      </dgm:t>
    </dgm:pt>
    <dgm:pt modelId="{0E0D7A6C-05DD-47DB-A109-5C559157BFBB}" type="parTrans" cxnId="{93571192-2809-464D-80C0-1D289237746E}">
      <dgm:prSet/>
      <dgm:spPr/>
      <dgm:t>
        <a:bodyPr/>
        <a:lstStyle/>
        <a:p>
          <a:pPr algn="ctr"/>
          <a:endParaRPr lang="es-ES" sz="1000" b="1">
            <a:latin typeface="Verdana" pitchFamily="34" charset="0"/>
            <a:ea typeface="Verdana" pitchFamily="34" charset="0"/>
            <a:cs typeface="Verdana" pitchFamily="34" charset="0"/>
          </a:endParaRPr>
        </a:p>
      </dgm:t>
    </dgm:pt>
    <dgm:pt modelId="{29166220-349E-4B44-87AE-BBF6D1CA9CF9}" type="sibTrans" cxnId="{93571192-2809-464D-80C0-1D289237746E}">
      <dgm:prSet custT="1"/>
      <dgm:spPr/>
      <dgm:t>
        <a:bodyPr/>
        <a:lstStyle/>
        <a:p>
          <a:pPr algn="ctr"/>
          <a:endParaRPr lang="es-ES" sz="1000" b="1">
            <a:latin typeface="Verdana" pitchFamily="34" charset="0"/>
            <a:ea typeface="Verdana" pitchFamily="34" charset="0"/>
            <a:cs typeface="Verdana" pitchFamily="34" charset="0"/>
          </a:endParaRPr>
        </a:p>
      </dgm:t>
    </dgm:pt>
    <dgm:pt modelId="{5C04CF10-C71C-43D9-8A8A-4E1009985C3A}">
      <dgm:prSet custT="1"/>
      <dgm:spPr/>
      <dgm:t>
        <a:bodyPr/>
        <a:lstStyle/>
        <a:p>
          <a:pPr marL="0" marR="0" indent="0" algn="ctr" defTabSz="533400" eaLnBrk="1" fontAlgn="auto" latinLnBrk="0" hangingPunct="1">
            <a:lnSpc>
              <a:spcPct val="90000"/>
            </a:lnSpc>
            <a:spcBef>
              <a:spcPct val="0"/>
            </a:spcBef>
            <a:spcAft>
              <a:spcPct val="35000"/>
            </a:spcAft>
            <a:buClrTx/>
            <a:buSzTx/>
            <a:buFontTx/>
            <a:buNone/>
            <a:tabLst/>
            <a:defRPr/>
          </a:pPr>
          <a:r>
            <a:rPr lang="es-ES" sz="1000" b="1" dirty="0" smtClean="0">
              <a:latin typeface="Verdana" pitchFamily="34" charset="0"/>
              <a:ea typeface="Verdana" pitchFamily="34" charset="0"/>
              <a:cs typeface="Verdana" pitchFamily="34" charset="0"/>
            </a:rPr>
            <a:t>Firma de contrato</a:t>
          </a:r>
        </a:p>
      </dgm:t>
    </dgm:pt>
    <dgm:pt modelId="{D4460C69-0410-42CF-8B58-573FAE5A73E3}" type="parTrans" cxnId="{39282EB8-AC6B-4C01-8809-1B6FBAF3C65D}">
      <dgm:prSet/>
      <dgm:spPr/>
      <dgm:t>
        <a:bodyPr/>
        <a:lstStyle/>
        <a:p>
          <a:pPr algn="ctr"/>
          <a:endParaRPr lang="es-ES" sz="1000" b="1">
            <a:latin typeface="Verdana" pitchFamily="34" charset="0"/>
            <a:ea typeface="Verdana" pitchFamily="34" charset="0"/>
            <a:cs typeface="Verdana" pitchFamily="34" charset="0"/>
          </a:endParaRPr>
        </a:p>
      </dgm:t>
    </dgm:pt>
    <dgm:pt modelId="{DAFB572C-BF25-4E94-9FC4-EEB531AA1EA0}" type="sibTrans" cxnId="{39282EB8-AC6B-4C01-8809-1B6FBAF3C65D}">
      <dgm:prSet custT="1"/>
      <dgm:spPr/>
      <dgm:t>
        <a:bodyPr/>
        <a:lstStyle/>
        <a:p>
          <a:pPr algn="ctr"/>
          <a:endParaRPr lang="es-ES" sz="1000" b="1">
            <a:latin typeface="Verdana" pitchFamily="34" charset="0"/>
            <a:ea typeface="Verdana" pitchFamily="34" charset="0"/>
            <a:cs typeface="Verdana" pitchFamily="34" charset="0"/>
          </a:endParaRPr>
        </a:p>
      </dgm:t>
    </dgm:pt>
    <dgm:pt modelId="{6F2A9C52-15B9-49F6-BAB5-A3C59EA42490}">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000" b="1" dirty="0" smtClean="0">
              <a:latin typeface="Verdana" pitchFamily="34" charset="0"/>
              <a:ea typeface="Verdana" pitchFamily="34" charset="0"/>
              <a:cs typeface="Verdana" pitchFamily="34" charset="0"/>
            </a:rPr>
            <a:t>Designación de la Comisión de Recepción </a:t>
          </a:r>
        </a:p>
      </dgm:t>
    </dgm:pt>
    <dgm:pt modelId="{0A3D9D35-4B61-4D90-B650-A9448916BE02}" type="parTrans" cxnId="{C8878D56-A9C6-46CF-A1BC-1551C2B12612}">
      <dgm:prSet/>
      <dgm:spPr/>
      <dgm:t>
        <a:bodyPr/>
        <a:lstStyle/>
        <a:p>
          <a:pPr algn="ctr"/>
          <a:endParaRPr lang="es-ES" sz="1000" b="1">
            <a:latin typeface="Verdana" pitchFamily="34" charset="0"/>
            <a:ea typeface="Verdana" pitchFamily="34" charset="0"/>
            <a:cs typeface="Verdana" pitchFamily="34" charset="0"/>
          </a:endParaRPr>
        </a:p>
      </dgm:t>
    </dgm:pt>
    <dgm:pt modelId="{F96F7F8D-ABB0-4718-A351-8206D4A2EC82}" type="sibTrans" cxnId="{C8878D56-A9C6-46CF-A1BC-1551C2B12612}">
      <dgm:prSet custT="1"/>
      <dgm:spPr/>
      <dgm:t>
        <a:bodyPr/>
        <a:lstStyle/>
        <a:p>
          <a:pPr algn="ctr"/>
          <a:endParaRPr lang="es-ES" sz="1000" b="1">
            <a:latin typeface="Verdana" pitchFamily="34" charset="0"/>
            <a:ea typeface="Verdana" pitchFamily="34" charset="0"/>
            <a:cs typeface="Verdana" pitchFamily="34" charset="0"/>
          </a:endParaRPr>
        </a:p>
      </dgm:t>
    </dgm:pt>
    <dgm:pt modelId="{968D6AF7-4C98-4AA5-9563-CF706F15330A}">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000" b="1" dirty="0" smtClean="0">
              <a:latin typeface="Verdana" pitchFamily="34" charset="0"/>
              <a:ea typeface="Verdana" pitchFamily="34" charset="0"/>
              <a:cs typeface="Verdana" pitchFamily="34" charset="0"/>
            </a:rPr>
            <a:t>Recepción</a:t>
          </a:r>
        </a:p>
        <a:p>
          <a:pPr marL="0" marR="0" indent="0" algn="ctr" defTabSz="914400" eaLnBrk="1" fontAlgn="auto" latinLnBrk="0" hangingPunct="1">
            <a:lnSpc>
              <a:spcPct val="100000"/>
            </a:lnSpc>
            <a:spcBef>
              <a:spcPts val="0"/>
            </a:spcBef>
            <a:spcAft>
              <a:spcPts val="0"/>
            </a:spcAft>
            <a:buClrTx/>
            <a:buSzTx/>
            <a:buFontTx/>
            <a:buNone/>
            <a:tabLst/>
            <a:defRPr/>
          </a:pPr>
          <a:endParaRPr lang="es-ES" sz="1000" b="1" dirty="0" smtClean="0">
            <a:latin typeface="Verdana" pitchFamily="34" charset="0"/>
            <a:ea typeface="Verdana" pitchFamily="34" charset="0"/>
            <a:cs typeface="Verdana" pitchFamily="34" charset="0"/>
          </a:endParaRPr>
        </a:p>
      </dgm:t>
    </dgm:pt>
    <dgm:pt modelId="{05AEEE61-1E3E-44A7-AD63-AF13AD7A6723}" type="parTrans" cxnId="{ECC8CF91-D03B-45C0-9DAD-21CD5D421684}">
      <dgm:prSet/>
      <dgm:spPr/>
      <dgm:t>
        <a:bodyPr/>
        <a:lstStyle/>
        <a:p>
          <a:pPr algn="ctr"/>
          <a:endParaRPr lang="es-ES" sz="1000" b="1">
            <a:latin typeface="Verdana" pitchFamily="34" charset="0"/>
            <a:ea typeface="Verdana" pitchFamily="34" charset="0"/>
            <a:cs typeface="Verdana" pitchFamily="34" charset="0"/>
          </a:endParaRPr>
        </a:p>
      </dgm:t>
    </dgm:pt>
    <dgm:pt modelId="{660186E0-8A9E-4BB2-8E9F-A7C53D69B208}" type="sibTrans" cxnId="{ECC8CF91-D03B-45C0-9DAD-21CD5D421684}">
      <dgm:prSet custT="1"/>
      <dgm:spPr/>
      <dgm:t>
        <a:bodyPr/>
        <a:lstStyle/>
        <a:p>
          <a:pPr algn="ctr"/>
          <a:endParaRPr lang="es-ES" sz="1000" b="1">
            <a:latin typeface="Verdana" pitchFamily="34" charset="0"/>
            <a:ea typeface="Verdana" pitchFamily="34" charset="0"/>
            <a:cs typeface="Verdana" pitchFamily="34" charset="0"/>
          </a:endParaRPr>
        </a:p>
      </dgm:t>
    </dgm:pt>
    <dgm:pt modelId="{6F6B2A53-43C5-4814-8812-7A129FC15F8C}">
      <dgm:prSet custT="1"/>
      <dgm:spPr/>
      <dgm:t>
        <a:bodyPr/>
        <a:lstStyle/>
        <a:p>
          <a:pPr algn="ctr"/>
          <a:r>
            <a:rPr lang="es-ES" sz="1000" b="1" dirty="0" smtClean="0">
              <a:latin typeface="Verdana" pitchFamily="34" charset="0"/>
              <a:ea typeface="Verdana" pitchFamily="34" charset="0"/>
              <a:cs typeface="Verdana" pitchFamily="34" charset="0"/>
            </a:rPr>
            <a:t>Recepción y apertura pública de propuestas y lectura de precios ofertados</a:t>
          </a:r>
        </a:p>
      </dgm:t>
    </dgm:pt>
    <dgm:pt modelId="{8A9CF73D-0BA8-48FE-8CDD-C8B9C1A81244}" type="parTrans" cxnId="{F1C08B8F-3FAC-4AE9-8C36-77BFCB7C9865}">
      <dgm:prSet/>
      <dgm:spPr/>
      <dgm:t>
        <a:bodyPr/>
        <a:lstStyle/>
        <a:p>
          <a:pPr algn="ctr"/>
          <a:endParaRPr lang="es-BO" sz="1000" b="1">
            <a:latin typeface="Verdana" pitchFamily="34" charset="0"/>
            <a:ea typeface="Verdana" pitchFamily="34" charset="0"/>
            <a:cs typeface="Verdana" pitchFamily="34" charset="0"/>
          </a:endParaRPr>
        </a:p>
      </dgm:t>
    </dgm:pt>
    <dgm:pt modelId="{8D389637-8D06-4E34-A6F4-EB3FC0ED9B39}" type="sibTrans" cxnId="{F1C08B8F-3FAC-4AE9-8C36-77BFCB7C9865}">
      <dgm:prSet custT="1"/>
      <dgm:spPr/>
      <dgm:t>
        <a:bodyPr/>
        <a:lstStyle/>
        <a:p>
          <a:pPr algn="ctr"/>
          <a:endParaRPr lang="es-BO" sz="1000" b="1">
            <a:latin typeface="Verdana" pitchFamily="34" charset="0"/>
            <a:ea typeface="Verdana" pitchFamily="34" charset="0"/>
            <a:cs typeface="Verdana" pitchFamily="34" charset="0"/>
          </a:endParaRPr>
        </a:p>
      </dgm:t>
    </dgm:pt>
    <dgm:pt modelId="{9F5C2E63-F557-4D53-A80C-ED628240FA9D}">
      <dgm:prSet custT="1"/>
      <dgm:spPr/>
      <dgm:t>
        <a:bodyPr/>
        <a:lstStyle/>
        <a:p>
          <a:pPr algn="ctr"/>
          <a:r>
            <a:rPr lang="es-ES" sz="1000" b="1" dirty="0" smtClean="0">
              <a:latin typeface="Verdana" pitchFamily="34" charset="0"/>
              <a:ea typeface="Verdana" pitchFamily="34" charset="0"/>
              <a:cs typeface="Verdana" pitchFamily="34" charset="0"/>
            </a:rPr>
            <a:t>Aprobación del DBC con las enmiendas, si existieran</a:t>
          </a:r>
        </a:p>
      </dgm:t>
    </dgm:pt>
    <dgm:pt modelId="{D7E58458-0BBA-4EC0-8C25-87AA984CEF53}" type="parTrans" cxnId="{065BAC60-72B6-45DF-8636-404FE7C1E431}">
      <dgm:prSet/>
      <dgm:spPr/>
      <dgm:t>
        <a:bodyPr/>
        <a:lstStyle/>
        <a:p>
          <a:endParaRPr lang="es-BO" sz="1000" b="1">
            <a:latin typeface="Verdana" pitchFamily="34" charset="0"/>
            <a:ea typeface="Verdana" pitchFamily="34" charset="0"/>
            <a:cs typeface="Verdana" pitchFamily="34" charset="0"/>
          </a:endParaRPr>
        </a:p>
      </dgm:t>
    </dgm:pt>
    <dgm:pt modelId="{D1EE1F68-4B37-49ED-A30A-2A160139B5F3}" type="sibTrans" cxnId="{065BAC60-72B6-45DF-8636-404FE7C1E431}">
      <dgm:prSet custT="1"/>
      <dgm:spPr/>
      <dgm:t>
        <a:bodyPr/>
        <a:lstStyle/>
        <a:p>
          <a:endParaRPr lang="es-BO" sz="1000" b="1">
            <a:latin typeface="Verdana" pitchFamily="34" charset="0"/>
            <a:ea typeface="Verdana" pitchFamily="34" charset="0"/>
            <a:cs typeface="Verdana" pitchFamily="34" charset="0"/>
          </a:endParaRPr>
        </a:p>
      </dgm:t>
    </dgm:pt>
    <dgm:pt modelId="{558498F5-FDE4-4855-9CA6-B527534BDD79}">
      <dgm:prSet custT="1"/>
      <dgm:spPr/>
      <dgm:t>
        <a:bodyPr/>
        <a:lstStyle/>
        <a:p>
          <a:pPr algn="ctr"/>
          <a:r>
            <a:rPr lang="es-ES" sz="1000" b="1" dirty="0" smtClean="0">
              <a:latin typeface="Verdana" pitchFamily="34" charset="0"/>
              <a:ea typeface="Verdana" pitchFamily="34" charset="0"/>
              <a:cs typeface="Verdana" pitchFamily="34" charset="0"/>
            </a:rPr>
            <a:t>Notificación de la Aprobación del DBC</a:t>
          </a:r>
        </a:p>
      </dgm:t>
    </dgm:pt>
    <dgm:pt modelId="{C1525B53-9F18-49CE-BE23-540278587245}" type="parTrans" cxnId="{700B675C-6627-40F1-A1EB-D4416CD1B5DB}">
      <dgm:prSet/>
      <dgm:spPr/>
      <dgm:t>
        <a:bodyPr/>
        <a:lstStyle/>
        <a:p>
          <a:endParaRPr lang="es-BO" sz="1000" b="1">
            <a:latin typeface="Verdana" pitchFamily="34" charset="0"/>
            <a:ea typeface="Verdana" pitchFamily="34" charset="0"/>
            <a:cs typeface="Verdana" pitchFamily="34" charset="0"/>
          </a:endParaRPr>
        </a:p>
      </dgm:t>
    </dgm:pt>
    <dgm:pt modelId="{005D1F98-77A8-4540-A537-A1D3E6F95185}" type="sibTrans" cxnId="{700B675C-6627-40F1-A1EB-D4416CD1B5DB}">
      <dgm:prSet custT="1"/>
      <dgm:spPr/>
      <dgm:t>
        <a:bodyPr/>
        <a:lstStyle/>
        <a:p>
          <a:endParaRPr lang="es-BO" sz="1000" b="1">
            <a:latin typeface="Verdana" pitchFamily="34" charset="0"/>
            <a:ea typeface="Verdana" pitchFamily="34" charset="0"/>
            <a:cs typeface="Verdana" pitchFamily="34" charset="0"/>
          </a:endParaRPr>
        </a:p>
      </dgm:t>
    </dgm:pt>
    <dgm:pt modelId="{B4987AEC-6194-43CF-91C4-DA106FFF9412}">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000" b="1" dirty="0" smtClean="0">
              <a:latin typeface="Verdana" pitchFamily="34" charset="0"/>
              <a:ea typeface="Verdana" pitchFamily="34" charset="0"/>
              <a:cs typeface="Verdana" pitchFamily="34" charset="0"/>
            </a:rPr>
            <a:t>Concertación de mejores condiciones técnicas (Opcional)</a:t>
          </a:r>
        </a:p>
        <a:p>
          <a:pPr marL="0" marR="0" indent="0" algn="ctr" defTabSz="914400" eaLnBrk="1" fontAlgn="auto" latinLnBrk="0" hangingPunct="1">
            <a:lnSpc>
              <a:spcPct val="100000"/>
            </a:lnSpc>
            <a:spcBef>
              <a:spcPts val="0"/>
            </a:spcBef>
            <a:spcAft>
              <a:spcPts val="0"/>
            </a:spcAft>
            <a:buClrTx/>
            <a:buSzTx/>
            <a:buFontTx/>
            <a:buNone/>
            <a:tabLst/>
            <a:defRPr/>
          </a:pPr>
          <a:endParaRPr lang="es-ES" sz="1000" b="1" dirty="0" smtClean="0">
            <a:latin typeface="Verdana" pitchFamily="34" charset="0"/>
            <a:ea typeface="Verdana" pitchFamily="34" charset="0"/>
            <a:cs typeface="Verdana" pitchFamily="34" charset="0"/>
          </a:endParaRPr>
        </a:p>
      </dgm:t>
    </dgm:pt>
    <dgm:pt modelId="{34D46E42-850E-4EF3-AB33-17820977B610}" type="parTrans" cxnId="{6CB7F2F4-A89E-4927-8BE7-570D9137C597}">
      <dgm:prSet/>
      <dgm:spPr/>
      <dgm:t>
        <a:bodyPr/>
        <a:lstStyle/>
        <a:p>
          <a:endParaRPr lang="es-BO" sz="1000" b="1">
            <a:latin typeface="Verdana" pitchFamily="34" charset="0"/>
            <a:ea typeface="Verdana" pitchFamily="34" charset="0"/>
            <a:cs typeface="Verdana" pitchFamily="34" charset="0"/>
          </a:endParaRPr>
        </a:p>
      </dgm:t>
    </dgm:pt>
    <dgm:pt modelId="{5D765E08-2C95-41A5-A61F-5AE1C5A3C547}" type="sibTrans" cxnId="{6CB7F2F4-A89E-4927-8BE7-570D9137C597}">
      <dgm:prSet custT="1"/>
      <dgm:spPr/>
      <dgm:t>
        <a:bodyPr/>
        <a:lstStyle/>
        <a:p>
          <a:endParaRPr lang="es-BO" sz="1000" b="1">
            <a:latin typeface="Verdana" pitchFamily="34" charset="0"/>
            <a:ea typeface="Verdana" pitchFamily="34" charset="0"/>
            <a:cs typeface="Verdana" pitchFamily="34" charset="0"/>
          </a:endParaRPr>
        </a:p>
      </dgm:t>
    </dgm:pt>
    <dgm:pt modelId="{33790BB5-78EA-4212-9DFB-E7B1D8C08226}">
      <dgm:prSet custT="1"/>
      <dgm:spPr/>
      <dgm:t>
        <a:bodyPr/>
        <a:lstStyle/>
        <a:p>
          <a:pPr algn="ctr"/>
          <a:r>
            <a:rPr lang="es-ES" sz="1000" b="1" dirty="0" smtClean="0">
              <a:latin typeface="Verdana" pitchFamily="34" charset="0"/>
              <a:ea typeface="Verdana" pitchFamily="34" charset="0"/>
              <a:cs typeface="Verdana" pitchFamily="34" charset="0"/>
            </a:rPr>
            <a:t>Autorización de inicio del proceso</a:t>
          </a:r>
        </a:p>
      </dgm:t>
    </dgm:pt>
    <dgm:pt modelId="{D0BFFC26-C1E5-4FBA-9899-B3B9FC919B2E}" type="parTrans" cxnId="{D9594E0B-607D-4F77-BE80-B47408B02544}">
      <dgm:prSet/>
      <dgm:spPr/>
      <dgm:t>
        <a:bodyPr/>
        <a:lstStyle/>
        <a:p>
          <a:endParaRPr lang="es-BO"/>
        </a:p>
      </dgm:t>
    </dgm:pt>
    <dgm:pt modelId="{3641FC16-EA35-4C9E-83C1-27E9DF3B27D9}" type="sibTrans" cxnId="{D9594E0B-607D-4F77-BE80-B47408B02544}">
      <dgm:prSet/>
      <dgm:spPr/>
      <dgm:t>
        <a:bodyPr/>
        <a:lstStyle/>
        <a:p>
          <a:endParaRPr lang="es-BO"/>
        </a:p>
      </dgm:t>
    </dgm:pt>
    <dgm:pt modelId="{451F0C0F-2C11-4F20-9564-93AEEFB075A8}">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000" b="1" dirty="0" smtClean="0">
              <a:latin typeface="Verdana" pitchFamily="34" charset="0"/>
              <a:ea typeface="Verdana" pitchFamily="34" charset="0"/>
              <a:cs typeface="Verdana" pitchFamily="34" charset="0"/>
            </a:rPr>
            <a:t>Solicitud de documentos al adjudicado</a:t>
          </a:r>
        </a:p>
      </dgm:t>
    </dgm:pt>
    <dgm:pt modelId="{DA9D45ED-2F54-4DF9-A5FF-8A440321EA6B}" type="parTrans" cxnId="{325CC493-7D57-406F-B415-0ADF0291D5A6}">
      <dgm:prSet/>
      <dgm:spPr/>
      <dgm:t>
        <a:bodyPr/>
        <a:lstStyle/>
        <a:p>
          <a:endParaRPr lang="es-BO"/>
        </a:p>
      </dgm:t>
    </dgm:pt>
    <dgm:pt modelId="{FC781DD8-6B6F-4F96-A9B5-B0692AF0086D}" type="sibTrans" cxnId="{325CC493-7D57-406F-B415-0ADF0291D5A6}">
      <dgm:prSet/>
      <dgm:spPr/>
      <dgm:t>
        <a:bodyPr/>
        <a:lstStyle/>
        <a:p>
          <a:endParaRPr lang="es-BO"/>
        </a:p>
      </dgm:t>
    </dgm:pt>
    <dgm:pt modelId="{5368860E-0001-45C9-A786-6B71571C1EA6}" type="pres">
      <dgm:prSet presAssocID="{B93BDDD9-9B6C-4206-97C0-E23A4005AB60}" presName="diagram" presStyleCnt="0">
        <dgm:presLayoutVars>
          <dgm:dir/>
          <dgm:resizeHandles val="exact"/>
        </dgm:presLayoutVars>
      </dgm:prSet>
      <dgm:spPr/>
      <dgm:t>
        <a:bodyPr/>
        <a:lstStyle/>
        <a:p>
          <a:endParaRPr lang="es-ES"/>
        </a:p>
      </dgm:t>
    </dgm:pt>
    <dgm:pt modelId="{CB450ADC-B05E-4516-A836-6145A6195EE7}" type="pres">
      <dgm:prSet presAssocID="{8D8DD234-0C5E-48C9-BBD9-81ABFCA016C5}" presName="node" presStyleLbl="node1" presStyleIdx="0" presStyleCnt="19" custScaleX="280483" custScaleY="138676" custLinFactNeighborX="-1710" custLinFactNeighborY="-7432">
        <dgm:presLayoutVars>
          <dgm:bulletEnabled val="1"/>
        </dgm:presLayoutVars>
      </dgm:prSet>
      <dgm:spPr/>
      <dgm:t>
        <a:bodyPr/>
        <a:lstStyle/>
        <a:p>
          <a:endParaRPr lang="es-ES"/>
        </a:p>
      </dgm:t>
    </dgm:pt>
    <dgm:pt modelId="{8E9683E9-4D07-496D-B667-F4E86C7E2BBF}" type="pres">
      <dgm:prSet presAssocID="{DAEFBFA1-51D7-4541-A400-399B287C4D5E}" presName="sibTrans" presStyleLbl="sibTrans2D1" presStyleIdx="0" presStyleCnt="18" custScaleX="126257"/>
      <dgm:spPr/>
      <dgm:t>
        <a:bodyPr/>
        <a:lstStyle/>
        <a:p>
          <a:endParaRPr lang="es-ES"/>
        </a:p>
      </dgm:t>
    </dgm:pt>
    <dgm:pt modelId="{EE41F126-E8F7-4DA9-BFD1-EAD043BF9E5B}" type="pres">
      <dgm:prSet presAssocID="{DAEFBFA1-51D7-4541-A400-399B287C4D5E}" presName="connectorText" presStyleLbl="sibTrans2D1" presStyleIdx="0" presStyleCnt="18"/>
      <dgm:spPr/>
      <dgm:t>
        <a:bodyPr/>
        <a:lstStyle/>
        <a:p>
          <a:endParaRPr lang="es-ES"/>
        </a:p>
      </dgm:t>
    </dgm:pt>
    <dgm:pt modelId="{0AA7A667-D06B-407A-99E6-DBBE9821F490}" type="pres">
      <dgm:prSet presAssocID="{3796DDDD-3D02-48B0-8E51-EFF32536A821}" presName="node" presStyleLbl="node1" presStyleIdx="1" presStyleCnt="19" custScaleX="129920" custLinFactNeighborX="-2126" custLinFactNeighborY="-7432">
        <dgm:presLayoutVars>
          <dgm:bulletEnabled val="1"/>
        </dgm:presLayoutVars>
      </dgm:prSet>
      <dgm:spPr/>
      <dgm:t>
        <a:bodyPr/>
        <a:lstStyle/>
        <a:p>
          <a:endParaRPr lang="es-ES"/>
        </a:p>
      </dgm:t>
    </dgm:pt>
    <dgm:pt modelId="{B95A2C08-65E9-44B5-A149-0A1A40A31A39}" type="pres">
      <dgm:prSet presAssocID="{EF35E858-9A51-444E-9245-D85436480AC2}" presName="sibTrans" presStyleLbl="sibTrans2D1" presStyleIdx="1" presStyleCnt="18"/>
      <dgm:spPr/>
      <dgm:t>
        <a:bodyPr/>
        <a:lstStyle/>
        <a:p>
          <a:endParaRPr lang="es-ES"/>
        </a:p>
      </dgm:t>
    </dgm:pt>
    <dgm:pt modelId="{178480E3-065F-48AD-ACE5-4B9C22B33DAE}" type="pres">
      <dgm:prSet presAssocID="{EF35E858-9A51-444E-9245-D85436480AC2}" presName="connectorText" presStyleLbl="sibTrans2D1" presStyleIdx="1" presStyleCnt="18"/>
      <dgm:spPr/>
      <dgm:t>
        <a:bodyPr/>
        <a:lstStyle/>
        <a:p>
          <a:endParaRPr lang="es-ES"/>
        </a:p>
      </dgm:t>
    </dgm:pt>
    <dgm:pt modelId="{100BB1FA-8654-4710-B18A-FE2F377F694D}" type="pres">
      <dgm:prSet presAssocID="{33790BB5-78EA-4212-9DFB-E7B1D8C08226}" presName="node" presStyleLbl="node1" presStyleIdx="2" presStyleCnt="19" custLinFactNeighborX="3708">
        <dgm:presLayoutVars>
          <dgm:bulletEnabled val="1"/>
        </dgm:presLayoutVars>
      </dgm:prSet>
      <dgm:spPr/>
      <dgm:t>
        <a:bodyPr/>
        <a:lstStyle/>
        <a:p>
          <a:endParaRPr lang="es-BO"/>
        </a:p>
      </dgm:t>
    </dgm:pt>
    <dgm:pt modelId="{7310E70F-0F60-4209-B6B4-D05524A6683C}" type="pres">
      <dgm:prSet presAssocID="{3641FC16-EA35-4C9E-83C1-27E9DF3B27D9}" presName="sibTrans" presStyleLbl="sibTrans2D1" presStyleIdx="2" presStyleCnt="18" custLinFactNeighborX="22582"/>
      <dgm:spPr/>
      <dgm:t>
        <a:bodyPr/>
        <a:lstStyle/>
        <a:p>
          <a:endParaRPr lang="es-BO"/>
        </a:p>
      </dgm:t>
    </dgm:pt>
    <dgm:pt modelId="{D020008E-20DF-4EEB-88FC-914B85871C53}" type="pres">
      <dgm:prSet presAssocID="{3641FC16-EA35-4C9E-83C1-27E9DF3B27D9}" presName="connectorText" presStyleLbl="sibTrans2D1" presStyleIdx="2" presStyleCnt="18"/>
      <dgm:spPr/>
      <dgm:t>
        <a:bodyPr/>
        <a:lstStyle/>
        <a:p>
          <a:endParaRPr lang="es-BO"/>
        </a:p>
      </dgm:t>
    </dgm:pt>
    <dgm:pt modelId="{555AE761-5638-485C-BD34-10A8F942FB4B}" type="pres">
      <dgm:prSet presAssocID="{22A3FE6C-E983-4E42-8F0F-8117799859FB}" presName="node" presStyleLbl="node1" presStyleIdx="3" presStyleCnt="19" custScaleX="111668" custLinFactNeighborX="18172" custLinFactNeighborY="-7432">
        <dgm:presLayoutVars>
          <dgm:bulletEnabled val="1"/>
        </dgm:presLayoutVars>
      </dgm:prSet>
      <dgm:spPr/>
      <dgm:t>
        <a:bodyPr/>
        <a:lstStyle/>
        <a:p>
          <a:endParaRPr lang="es-ES"/>
        </a:p>
      </dgm:t>
    </dgm:pt>
    <dgm:pt modelId="{DC71D12E-BE95-4EE3-913F-D1EE8562D4FF}" type="pres">
      <dgm:prSet presAssocID="{E0629340-B4CA-48E6-A59A-1EA5DBA84D2E}" presName="sibTrans" presStyleLbl="sibTrans2D1" presStyleIdx="3" presStyleCnt="18" custLinFactNeighborY="-53631"/>
      <dgm:spPr/>
      <dgm:t>
        <a:bodyPr/>
        <a:lstStyle/>
        <a:p>
          <a:endParaRPr lang="es-ES"/>
        </a:p>
      </dgm:t>
    </dgm:pt>
    <dgm:pt modelId="{B1FAED05-BC05-41CE-986D-AF3D9232F08C}" type="pres">
      <dgm:prSet presAssocID="{E0629340-B4CA-48E6-A59A-1EA5DBA84D2E}" presName="connectorText" presStyleLbl="sibTrans2D1" presStyleIdx="3" presStyleCnt="18"/>
      <dgm:spPr/>
      <dgm:t>
        <a:bodyPr/>
        <a:lstStyle/>
        <a:p>
          <a:endParaRPr lang="es-ES"/>
        </a:p>
      </dgm:t>
    </dgm:pt>
    <dgm:pt modelId="{00E8416A-C7DF-404D-8A0D-18999035940D}" type="pres">
      <dgm:prSet presAssocID="{0309296F-5179-4D4B-8441-8E4604B65E44}" presName="node" presStyleLbl="node1" presStyleIdx="4" presStyleCnt="19" custScaleX="111668" custLinFactNeighborX="18172" custLinFactNeighborY="19616">
        <dgm:presLayoutVars>
          <dgm:bulletEnabled val="1"/>
        </dgm:presLayoutVars>
      </dgm:prSet>
      <dgm:spPr/>
      <dgm:t>
        <a:bodyPr/>
        <a:lstStyle/>
        <a:p>
          <a:endParaRPr lang="es-ES"/>
        </a:p>
      </dgm:t>
    </dgm:pt>
    <dgm:pt modelId="{DC2790B5-2402-4EBC-93E7-D0BB499D8FC8}" type="pres">
      <dgm:prSet presAssocID="{AA15336B-2C34-4940-8AFB-A6E1940B1E75}" presName="sibTrans" presStyleLbl="sibTrans2D1" presStyleIdx="4" presStyleCnt="18" custAng="104379" custLinFactNeighborX="19438" custLinFactNeighborY="-7142"/>
      <dgm:spPr/>
      <dgm:t>
        <a:bodyPr/>
        <a:lstStyle/>
        <a:p>
          <a:endParaRPr lang="es-ES"/>
        </a:p>
      </dgm:t>
    </dgm:pt>
    <dgm:pt modelId="{8A1613A2-7C3F-4699-B10D-BA74C010617B}" type="pres">
      <dgm:prSet presAssocID="{AA15336B-2C34-4940-8AFB-A6E1940B1E75}" presName="connectorText" presStyleLbl="sibTrans2D1" presStyleIdx="4" presStyleCnt="18"/>
      <dgm:spPr/>
      <dgm:t>
        <a:bodyPr/>
        <a:lstStyle/>
        <a:p>
          <a:endParaRPr lang="es-ES"/>
        </a:p>
      </dgm:t>
    </dgm:pt>
    <dgm:pt modelId="{484F606E-8CAB-4755-8012-C35CF84ACF5F}" type="pres">
      <dgm:prSet presAssocID="{9F5C2E63-F557-4D53-A80C-ED628240FA9D}" presName="node" presStyleLbl="node1" presStyleIdx="5" presStyleCnt="19" custLinFactNeighborX="14027" custLinFactNeighborY="20408">
        <dgm:presLayoutVars>
          <dgm:bulletEnabled val="1"/>
        </dgm:presLayoutVars>
      </dgm:prSet>
      <dgm:spPr/>
      <dgm:t>
        <a:bodyPr/>
        <a:lstStyle/>
        <a:p>
          <a:endParaRPr lang="es-BO"/>
        </a:p>
      </dgm:t>
    </dgm:pt>
    <dgm:pt modelId="{ABB0E9B7-71A2-4E99-8AFA-27FD7F8C8BDC}" type="pres">
      <dgm:prSet presAssocID="{D1EE1F68-4B37-49ED-A30A-2A160139B5F3}" presName="sibTrans" presStyleLbl="sibTrans2D1" presStyleIdx="5" presStyleCnt="18"/>
      <dgm:spPr/>
      <dgm:t>
        <a:bodyPr/>
        <a:lstStyle/>
        <a:p>
          <a:endParaRPr lang="es-BO"/>
        </a:p>
      </dgm:t>
    </dgm:pt>
    <dgm:pt modelId="{B1BF865A-13B6-40D1-8607-F95968396B38}" type="pres">
      <dgm:prSet presAssocID="{D1EE1F68-4B37-49ED-A30A-2A160139B5F3}" presName="connectorText" presStyleLbl="sibTrans2D1" presStyleIdx="5" presStyleCnt="18"/>
      <dgm:spPr/>
      <dgm:t>
        <a:bodyPr/>
        <a:lstStyle/>
        <a:p>
          <a:endParaRPr lang="es-BO"/>
        </a:p>
      </dgm:t>
    </dgm:pt>
    <dgm:pt modelId="{660C5DF2-BED0-4124-AD64-C1EE4D2D4A84}" type="pres">
      <dgm:prSet presAssocID="{558498F5-FDE4-4855-9CA6-B527534BDD79}" presName="node" presStyleLbl="node1" presStyleIdx="6" presStyleCnt="19" custLinFactNeighborX="-1507" custLinFactNeighborY="29908">
        <dgm:presLayoutVars>
          <dgm:bulletEnabled val="1"/>
        </dgm:presLayoutVars>
      </dgm:prSet>
      <dgm:spPr/>
      <dgm:t>
        <a:bodyPr/>
        <a:lstStyle/>
        <a:p>
          <a:endParaRPr lang="es-BO"/>
        </a:p>
      </dgm:t>
    </dgm:pt>
    <dgm:pt modelId="{088CEEB6-A3AB-4ACC-88BC-3BC403DAC24A}" type="pres">
      <dgm:prSet presAssocID="{005D1F98-77A8-4540-A537-A1D3E6F95185}" presName="sibTrans" presStyleLbl="sibTrans2D1" presStyleIdx="6" presStyleCnt="18"/>
      <dgm:spPr/>
      <dgm:t>
        <a:bodyPr/>
        <a:lstStyle/>
        <a:p>
          <a:endParaRPr lang="es-BO"/>
        </a:p>
      </dgm:t>
    </dgm:pt>
    <dgm:pt modelId="{3DFF82B5-116F-435F-A8B2-23DADEC456DC}" type="pres">
      <dgm:prSet presAssocID="{005D1F98-77A8-4540-A537-A1D3E6F95185}" presName="connectorText" presStyleLbl="sibTrans2D1" presStyleIdx="6" presStyleCnt="18"/>
      <dgm:spPr/>
      <dgm:t>
        <a:bodyPr/>
        <a:lstStyle/>
        <a:p>
          <a:endParaRPr lang="es-BO"/>
        </a:p>
      </dgm:t>
    </dgm:pt>
    <dgm:pt modelId="{4D7C6CB7-A746-434F-B3E7-121C3ACEF1A8}" type="pres">
      <dgm:prSet presAssocID="{687E952F-E813-4FCB-BB42-F8E12ED69803}" presName="node" presStyleLbl="node1" presStyleIdx="7" presStyleCnt="19" custScaleX="111668" custLinFactNeighborX="-24349" custLinFactNeighborY="20408">
        <dgm:presLayoutVars>
          <dgm:bulletEnabled val="1"/>
        </dgm:presLayoutVars>
      </dgm:prSet>
      <dgm:spPr/>
      <dgm:t>
        <a:bodyPr/>
        <a:lstStyle/>
        <a:p>
          <a:endParaRPr lang="es-ES"/>
        </a:p>
      </dgm:t>
    </dgm:pt>
    <dgm:pt modelId="{1F7B16FC-E715-4334-9FE0-070968C5E6BA}" type="pres">
      <dgm:prSet presAssocID="{CB9F9349-4C42-43BD-9928-A2ABE811AFD8}" presName="sibTrans" presStyleLbl="sibTrans2D1" presStyleIdx="7" presStyleCnt="18" custLinFactNeighborX="-44718"/>
      <dgm:spPr/>
      <dgm:t>
        <a:bodyPr/>
        <a:lstStyle/>
        <a:p>
          <a:endParaRPr lang="es-ES"/>
        </a:p>
      </dgm:t>
    </dgm:pt>
    <dgm:pt modelId="{948C7C12-5CFD-4DB7-9F23-78A6429975CB}" type="pres">
      <dgm:prSet presAssocID="{CB9F9349-4C42-43BD-9928-A2ABE811AFD8}" presName="connectorText" presStyleLbl="sibTrans2D1" presStyleIdx="7" presStyleCnt="18"/>
      <dgm:spPr/>
      <dgm:t>
        <a:bodyPr/>
        <a:lstStyle/>
        <a:p>
          <a:endParaRPr lang="es-ES"/>
        </a:p>
      </dgm:t>
    </dgm:pt>
    <dgm:pt modelId="{5498CD05-8252-4116-96DD-D43F943B4596}" type="pres">
      <dgm:prSet presAssocID="{6F6B2A53-43C5-4814-8812-7A129FC15F8C}" presName="node" presStyleLbl="node1" presStyleIdx="8" presStyleCnt="19" custScaleX="123938" custLinFactNeighborX="-16224" custLinFactNeighborY="20408">
        <dgm:presLayoutVars>
          <dgm:bulletEnabled val="1"/>
        </dgm:presLayoutVars>
      </dgm:prSet>
      <dgm:spPr/>
      <dgm:t>
        <a:bodyPr/>
        <a:lstStyle/>
        <a:p>
          <a:endParaRPr lang="es-BO"/>
        </a:p>
      </dgm:t>
    </dgm:pt>
    <dgm:pt modelId="{413EE928-9FAB-47D1-A324-C5F2DFD36B43}" type="pres">
      <dgm:prSet presAssocID="{8D389637-8D06-4E34-A6F4-EB3FC0ED9B39}" presName="sibTrans" presStyleLbl="sibTrans2D1" presStyleIdx="8" presStyleCnt="18" custLinFactNeighborY="-38633"/>
      <dgm:spPr/>
      <dgm:t>
        <a:bodyPr/>
        <a:lstStyle/>
        <a:p>
          <a:endParaRPr lang="es-BO"/>
        </a:p>
      </dgm:t>
    </dgm:pt>
    <dgm:pt modelId="{0AC155ED-E4CA-4848-8E79-BB920739CB2A}" type="pres">
      <dgm:prSet presAssocID="{8D389637-8D06-4E34-A6F4-EB3FC0ED9B39}" presName="connectorText" presStyleLbl="sibTrans2D1" presStyleIdx="8" presStyleCnt="18"/>
      <dgm:spPr/>
      <dgm:t>
        <a:bodyPr/>
        <a:lstStyle/>
        <a:p>
          <a:endParaRPr lang="es-BO"/>
        </a:p>
      </dgm:t>
    </dgm:pt>
    <dgm:pt modelId="{747B26B3-D531-4A24-AA28-0F93D6F133FB}" type="pres">
      <dgm:prSet presAssocID="{DD00E0D0-1F56-4AED-9B45-0D174EB39C42}" presName="node" presStyleLbl="node1" presStyleIdx="9" presStyleCnt="19" custScaleX="111668" custLinFactNeighborX="-16224" custLinFactNeighborY="41474">
        <dgm:presLayoutVars>
          <dgm:bulletEnabled val="1"/>
        </dgm:presLayoutVars>
      </dgm:prSet>
      <dgm:spPr/>
      <dgm:t>
        <a:bodyPr/>
        <a:lstStyle/>
        <a:p>
          <a:endParaRPr lang="es-ES"/>
        </a:p>
      </dgm:t>
    </dgm:pt>
    <dgm:pt modelId="{6FA137E3-3D96-48DF-BAFF-D45484845239}" type="pres">
      <dgm:prSet presAssocID="{ECFDF1E3-AAD2-49F8-A840-8B61F56A5053}" presName="sibTrans" presStyleLbl="sibTrans2D1" presStyleIdx="9" presStyleCnt="18" custLinFactNeighborX="-11878" custLinFactNeighborY="-7372"/>
      <dgm:spPr/>
      <dgm:t>
        <a:bodyPr/>
        <a:lstStyle/>
        <a:p>
          <a:endParaRPr lang="es-ES"/>
        </a:p>
      </dgm:t>
    </dgm:pt>
    <dgm:pt modelId="{FD9BAE1D-FA8F-4DAD-AD82-792ED4F64D1D}" type="pres">
      <dgm:prSet presAssocID="{ECFDF1E3-AAD2-49F8-A840-8B61F56A5053}" presName="connectorText" presStyleLbl="sibTrans2D1" presStyleIdx="9" presStyleCnt="18"/>
      <dgm:spPr/>
      <dgm:t>
        <a:bodyPr/>
        <a:lstStyle/>
        <a:p>
          <a:endParaRPr lang="es-ES"/>
        </a:p>
      </dgm:t>
    </dgm:pt>
    <dgm:pt modelId="{81DC9FE1-3BB4-485E-80E0-4C828A37B2B3}" type="pres">
      <dgm:prSet presAssocID="{83076E17-035A-4DA6-9268-8B99241AAE1F}" presName="node" presStyleLbl="node1" presStyleIdx="10" presStyleCnt="19" custScaleX="122055" custScaleY="113596" custLinFactNeighborX="-12079" custLinFactNeighborY="45433">
        <dgm:presLayoutVars>
          <dgm:bulletEnabled val="1"/>
        </dgm:presLayoutVars>
      </dgm:prSet>
      <dgm:spPr/>
      <dgm:t>
        <a:bodyPr/>
        <a:lstStyle/>
        <a:p>
          <a:endParaRPr lang="es-ES"/>
        </a:p>
      </dgm:t>
    </dgm:pt>
    <dgm:pt modelId="{EF24C269-F187-404C-8958-CC0F59535FB8}" type="pres">
      <dgm:prSet presAssocID="{FBFC8E94-C6A8-40B8-A3AA-88A02C8D67E7}" presName="sibTrans" presStyleLbl="sibTrans2D1" presStyleIdx="10" presStyleCnt="18"/>
      <dgm:spPr/>
      <dgm:t>
        <a:bodyPr/>
        <a:lstStyle/>
        <a:p>
          <a:endParaRPr lang="es-ES"/>
        </a:p>
      </dgm:t>
    </dgm:pt>
    <dgm:pt modelId="{A6750E53-D287-49E2-BFD1-2F33FCE6A457}" type="pres">
      <dgm:prSet presAssocID="{FBFC8E94-C6A8-40B8-A3AA-88A02C8D67E7}" presName="connectorText" presStyleLbl="sibTrans2D1" presStyleIdx="10" presStyleCnt="18"/>
      <dgm:spPr/>
      <dgm:t>
        <a:bodyPr/>
        <a:lstStyle/>
        <a:p>
          <a:endParaRPr lang="es-ES"/>
        </a:p>
      </dgm:t>
    </dgm:pt>
    <dgm:pt modelId="{A656CE43-949A-4A1D-A165-185C3F516564}" type="pres">
      <dgm:prSet presAssocID="{54D17848-0AF5-4BE0-84D0-B4692CEDE2B5}" presName="node" presStyleLbl="node1" presStyleIdx="11" presStyleCnt="19" custScaleX="111668" custScaleY="115626" custLinFactNeighborX="376" custLinFactNeighborY="46448">
        <dgm:presLayoutVars>
          <dgm:bulletEnabled val="1"/>
        </dgm:presLayoutVars>
      </dgm:prSet>
      <dgm:spPr/>
      <dgm:t>
        <a:bodyPr/>
        <a:lstStyle/>
        <a:p>
          <a:endParaRPr lang="es-ES"/>
        </a:p>
      </dgm:t>
    </dgm:pt>
    <dgm:pt modelId="{995C5AC9-DEF8-45B4-99E8-4DFECFC25807}" type="pres">
      <dgm:prSet presAssocID="{2FEA9292-5911-4B67-BAE9-B3213116987C}" presName="sibTrans" presStyleLbl="sibTrans2D1" presStyleIdx="11" presStyleCnt="18"/>
      <dgm:spPr/>
      <dgm:t>
        <a:bodyPr/>
        <a:lstStyle/>
        <a:p>
          <a:endParaRPr lang="es-ES"/>
        </a:p>
      </dgm:t>
    </dgm:pt>
    <dgm:pt modelId="{9817B358-7EA4-43C5-838F-737AD77D01C3}" type="pres">
      <dgm:prSet presAssocID="{2FEA9292-5911-4B67-BAE9-B3213116987C}" presName="connectorText" presStyleLbl="sibTrans2D1" presStyleIdx="11" presStyleCnt="18"/>
      <dgm:spPr/>
      <dgm:t>
        <a:bodyPr/>
        <a:lstStyle/>
        <a:p>
          <a:endParaRPr lang="es-ES"/>
        </a:p>
      </dgm:t>
    </dgm:pt>
    <dgm:pt modelId="{921904A1-131E-4EB2-8EC6-F0BCF9941675}" type="pres">
      <dgm:prSet presAssocID="{90A0BE8F-B1F2-4EC4-ACF5-026DA912AE56}" presName="node" presStyleLbl="node1" presStyleIdx="12" presStyleCnt="19" custScaleX="120724" custLinFactNeighborX="-1430" custLinFactNeighborY="45433">
        <dgm:presLayoutVars>
          <dgm:bulletEnabled val="1"/>
        </dgm:presLayoutVars>
      </dgm:prSet>
      <dgm:spPr/>
      <dgm:t>
        <a:bodyPr/>
        <a:lstStyle/>
        <a:p>
          <a:endParaRPr lang="es-ES"/>
        </a:p>
      </dgm:t>
    </dgm:pt>
    <dgm:pt modelId="{9DBB3AD7-4B71-45BC-9617-DD2EF1DE0118}" type="pres">
      <dgm:prSet presAssocID="{46AD6B94-2CC5-4670-9041-469B454CE7F4}" presName="sibTrans" presStyleLbl="sibTrans2D1" presStyleIdx="12" presStyleCnt="18"/>
      <dgm:spPr/>
      <dgm:t>
        <a:bodyPr/>
        <a:lstStyle/>
        <a:p>
          <a:endParaRPr lang="es-ES"/>
        </a:p>
      </dgm:t>
    </dgm:pt>
    <dgm:pt modelId="{C53A1E56-3DD5-4197-A774-77E5E0B8F85D}" type="pres">
      <dgm:prSet presAssocID="{46AD6B94-2CC5-4670-9041-469B454CE7F4}" presName="connectorText" presStyleLbl="sibTrans2D1" presStyleIdx="12" presStyleCnt="18"/>
      <dgm:spPr/>
      <dgm:t>
        <a:bodyPr/>
        <a:lstStyle/>
        <a:p>
          <a:endParaRPr lang="es-ES"/>
        </a:p>
      </dgm:t>
    </dgm:pt>
    <dgm:pt modelId="{E70FEE6B-74D0-47D4-B9F9-40383323A7E0}" type="pres">
      <dgm:prSet presAssocID="{4C949175-EE77-46FA-B091-1C2E9D52B20E}" presName="node" presStyleLbl="node1" presStyleIdx="13" presStyleCnt="19" custScaleX="111668" custLinFactNeighborX="-12855" custLinFactNeighborY="49022">
        <dgm:presLayoutVars>
          <dgm:bulletEnabled val="1"/>
        </dgm:presLayoutVars>
      </dgm:prSet>
      <dgm:spPr/>
      <dgm:t>
        <a:bodyPr/>
        <a:lstStyle/>
        <a:p>
          <a:endParaRPr lang="es-ES"/>
        </a:p>
      </dgm:t>
    </dgm:pt>
    <dgm:pt modelId="{ABC4C8C2-A316-40D8-9CC8-A769BC9E1A41}" type="pres">
      <dgm:prSet presAssocID="{29166220-349E-4B44-87AE-BBF6D1CA9CF9}" presName="sibTrans" presStyleLbl="sibTrans2D1" presStyleIdx="13" presStyleCnt="18" custLinFactNeighborY="-52658"/>
      <dgm:spPr/>
      <dgm:t>
        <a:bodyPr/>
        <a:lstStyle/>
        <a:p>
          <a:endParaRPr lang="es-ES"/>
        </a:p>
      </dgm:t>
    </dgm:pt>
    <dgm:pt modelId="{13FD91D4-03BB-462F-BAE7-9B158AF0A278}" type="pres">
      <dgm:prSet presAssocID="{29166220-349E-4B44-87AE-BBF6D1CA9CF9}" presName="connectorText" presStyleLbl="sibTrans2D1" presStyleIdx="13" presStyleCnt="18"/>
      <dgm:spPr/>
      <dgm:t>
        <a:bodyPr/>
        <a:lstStyle/>
        <a:p>
          <a:endParaRPr lang="es-ES"/>
        </a:p>
      </dgm:t>
    </dgm:pt>
    <dgm:pt modelId="{6E1226DB-DA90-4BBB-8149-EA114CD7FE25}" type="pres">
      <dgm:prSet presAssocID="{451F0C0F-2C11-4F20-9564-93AEEFB075A8}" presName="node" presStyleLbl="node1" presStyleIdx="14" presStyleCnt="19" custScaleX="124931" custLinFactNeighborX="-12057" custLinFactNeighborY="50557">
        <dgm:presLayoutVars>
          <dgm:bulletEnabled val="1"/>
        </dgm:presLayoutVars>
      </dgm:prSet>
      <dgm:spPr/>
      <dgm:t>
        <a:bodyPr/>
        <a:lstStyle/>
        <a:p>
          <a:endParaRPr lang="es-BO"/>
        </a:p>
      </dgm:t>
    </dgm:pt>
    <dgm:pt modelId="{D9581DE9-2347-4904-B528-CDB324B92ED6}" type="pres">
      <dgm:prSet presAssocID="{FC781DD8-6B6F-4F96-A9B5-B0692AF0086D}" presName="sibTrans" presStyleLbl="sibTrans2D1" presStyleIdx="14" presStyleCnt="18"/>
      <dgm:spPr/>
      <dgm:t>
        <a:bodyPr/>
        <a:lstStyle/>
        <a:p>
          <a:endParaRPr lang="es-BO"/>
        </a:p>
      </dgm:t>
    </dgm:pt>
    <dgm:pt modelId="{FF16AA20-9719-4C02-B70D-2423BF3D0C15}" type="pres">
      <dgm:prSet presAssocID="{FC781DD8-6B6F-4F96-A9B5-B0692AF0086D}" presName="connectorText" presStyleLbl="sibTrans2D1" presStyleIdx="14" presStyleCnt="18"/>
      <dgm:spPr/>
      <dgm:t>
        <a:bodyPr/>
        <a:lstStyle/>
        <a:p>
          <a:endParaRPr lang="es-BO"/>
        </a:p>
      </dgm:t>
    </dgm:pt>
    <dgm:pt modelId="{8331C06A-C830-4F92-921A-9340D234F508}" type="pres">
      <dgm:prSet presAssocID="{B4987AEC-6194-43CF-91C4-DA106FFF9412}" presName="node" presStyleLbl="node1" presStyleIdx="15" presStyleCnt="19" custScaleX="149859" custLinFactNeighborX="-13456" custLinFactNeighborY="65995">
        <dgm:presLayoutVars>
          <dgm:bulletEnabled val="1"/>
        </dgm:presLayoutVars>
      </dgm:prSet>
      <dgm:spPr/>
      <dgm:t>
        <a:bodyPr/>
        <a:lstStyle/>
        <a:p>
          <a:endParaRPr lang="es-BO"/>
        </a:p>
      </dgm:t>
    </dgm:pt>
    <dgm:pt modelId="{F0EEC15E-2938-4C0E-99C4-4F5AB505ACF6}" type="pres">
      <dgm:prSet presAssocID="{5D765E08-2C95-41A5-A61F-5AE1C5A3C547}" presName="sibTrans" presStyleLbl="sibTrans2D1" presStyleIdx="15" presStyleCnt="18" custLinFactNeighborY="-41357"/>
      <dgm:spPr/>
      <dgm:t>
        <a:bodyPr/>
        <a:lstStyle/>
        <a:p>
          <a:endParaRPr lang="es-BO"/>
        </a:p>
      </dgm:t>
    </dgm:pt>
    <dgm:pt modelId="{0CA43D35-F71A-48DF-852E-DCECD2F5DC75}" type="pres">
      <dgm:prSet presAssocID="{5D765E08-2C95-41A5-A61F-5AE1C5A3C547}" presName="connectorText" presStyleLbl="sibTrans2D1" presStyleIdx="15" presStyleCnt="18"/>
      <dgm:spPr/>
      <dgm:t>
        <a:bodyPr/>
        <a:lstStyle/>
        <a:p>
          <a:endParaRPr lang="es-BO"/>
        </a:p>
      </dgm:t>
    </dgm:pt>
    <dgm:pt modelId="{47BF86DE-FD2D-4E0B-BC2A-3AF6223B5530}" type="pres">
      <dgm:prSet presAssocID="{5C04CF10-C71C-43D9-8A8A-4E1009985C3A}" presName="node" presStyleLbl="node1" presStyleIdx="16" presStyleCnt="19" custScaleX="110634" custLinFactNeighborX="-15134" custLinFactNeighborY="65995">
        <dgm:presLayoutVars>
          <dgm:bulletEnabled val="1"/>
        </dgm:presLayoutVars>
      </dgm:prSet>
      <dgm:spPr/>
      <dgm:t>
        <a:bodyPr/>
        <a:lstStyle/>
        <a:p>
          <a:endParaRPr lang="es-ES"/>
        </a:p>
      </dgm:t>
    </dgm:pt>
    <dgm:pt modelId="{984C2500-5CDE-42C7-8589-563EC73DE8BB}" type="pres">
      <dgm:prSet presAssocID="{DAFB572C-BF25-4E94-9FC4-EEB531AA1EA0}" presName="sibTrans" presStyleLbl="sibTrans2D1" presStyleIdx="16" presStyleCnt="18" custLinFactNeighborX="-23521"/>
      <dgm:spPr/>
      <dgm:t>
        <a:bodyPr/>
        <a:lstStyle/>
        <a:p>
          <a:endParaRPr lang="es-ES"/>
        </a:p>
      </dgm:t>
    </dgm:pt>
    <dgm:pt modelId="{1C3D7FB0-192C-4C94-9113-AD51A5F15378}" type="pres">
      <dgm:prSet presAssocID="{DAFB572C-BF25-4E94-9FC4-EEB531AA1EA0}" presName="connectorText" presStyleLbl="sibTrans2D1" presStyleIdx="16" presStyleCnt="18"/>
      <dgm:spPr/>
      <dgm:t>
        <a:bodyPr/>
        <a:lstStyle/>
        <a:p>
          <a:endParaRPr lang="es-ES"/>
        </a:p>
      </dgm:t>
    </dgm:pt>
    <dgm:pt modelId="{4B8CD10C-8D9A-4F7B-8A7C-E383843619B2}" type="pres">
      <dgm:prSet presAssocID="{6F2A9C52-15B9-49F6-BAB5-A3C59EA42490}" presName="node" presStyleLbl="node1" presStyleIdx="17" presStyleCnt="19" custScaleX="111668" custLinFactNeighborX="-24212" custLinFactNeighborY="65995">
        <dgm:presLayoutVars>
          <dgm:bulletEnabled val="1"/>
        </dgm:presLayoutVars>
      </dgm:prSet>
      <dgm:spPr/>
      <dgm:t>
        <a:bodyPr/>
        <a:lstStyle/>
        <a:p>
          <a:endParaRPr lang="es-ES"/>
        </a:p>
      </dgm:t>
    </dgm:pt>
    <dgm:pt modelId="{33D2C807-054A-4874-9C69-AB9AEDF652C2}" type="pres">
      <dgm:prSet presAssocID="{F96F7F8D-ABB0-4718-A351-8206D4A2EC82}" presName="sibTrans" presStyleLbl="sibTrans2D1" presStyleIdx="17" presStyleCnt="18" custLinFactNeighborX="-40072"/>
      <dgm:spPr/>
      <dgm:t>
        <a:bodyPr/>
        <a:lstStyle/>
        <a:p>
          <a:endParaRPr lang="es-ES"/>
        </a:p>
      </dgm:t>
    </dgm:pt>
    <dgm:pt modelId="{481ABA8B-D669-4BFC-AD85-34316BC18782}" type="pres">
      <dgm:prSet presAssocID="{F96F7F8D-ABB0-4718-A351-8206D4A2EC82}" presName="connectorText" presStyleLbl="sibTrans2D1" presStyleIdx="17" presStyleCnt="18"/>
      <dgm:spPr/>
      <dgm:t>
        <a:bodyPr/>
        <a:lstStyle/>
        <a:p>
          <a:endParaRPr lang="es-ES"/>
        </a:p>
      </dgm:t>
    </dgm:pt>
    <dgm:pt modelId="{FD00CE22-02FC-4526-BB1B-D683453FE9C2}" type="pres">
      <dgm:prSet presAssocID="{968D6AF7-4C98-4AA5-9563-CF706F15330A}" presName="node" presStyleLbl="node1" presStyleIdx="18" presStyleCnt="19" custScaleX="97472" custScaleY="106024" custLinFactNeighborX="-49303" custLinFactNeighborY="59050">
        <dgm:presLayoutVars>
          <dgm:bulletEnabled val="1"/>
        </dgm:presLayoutVars>
      </dgm:prSet>
      <dgm:spPr/>
      <dgm:t>
        <a:bodyPr/>
        <a:lstStyle/>
        <a:p>
          <a:endParaRPr lang="es-ES"/>
        </a:p>
      </dgm:t>
    </dgm:pt>
  </dgm:ptLst>
  <dgm:cxnLst>
    <dgm:cxn modelId="{6B09E15D-ACD8-4357-8E4B-DC92DE4E80D3}" type="presOf" srcId="{005D1F98-77A8-4540-A537-A1D3E6F95185}" destId="{088CEEB6-A3AB-4ACC-88BC-3BC403DAC24A}" srcOrd="0" destOrd="0" presId="urn:microsoft.com/office/officeart/2005/8/layout/process5"/>
    <dgm:cxn modelId="{39282EB8-AC6B-4C01-8809-1B6FBAF3C65D}" srcId="{B93BDDD9-9B6C-4206-97C0-E23A4005AB60}" destId="{5C04CF10-C71C-43D9-8A8A-4E1009985C3A}" srcOrd="16" destOrd="0" parTransId="{D4460C69-0410-42CF-8B58-573FAE5A73E3}" sibTransId="{DAFB572C-BF25-4E94-9FC4-EEB531AA1EA0}"/>
    <dgm:cxn modelId="{325CC493-7D57-406F-B415-0ADF0291D5A6}" srcId="{B93BDDD9-9B6C-4206-97C0-E23A4005AB60}" destId="{451F0C0F-2C11-4F20-9564-93AEEFB075A8}" srcOrd="14" destOrd="0" parTransId="{DA9D45ED-2F54-4DF9-A5FF-8A440321EA6B}" sibTransId="{FC781DD8-6B6F-4F96-A9B5-B0692AF0086D}"/>
    <dgm:cxn modelId="{ED2EEA0E-A13F-493F-948A-4C67318E98BC}" type="presOf" srcId="{5C04CF10-C71C-43D9-8A8A-4E1009985C3A}" destId="{47BF86DE-FD2D-4E0B-BC2A-3AF6223B5530}" srcOrd="0" destOrd="0" presId="urn:microsoft.com/office/officeart/2005/8/layout/process5"/>
    <dgm:cxn modelId="{595888E5-820E-498E-9A76-16D073365D45}" type="presOf" srcId="{CB9F9349-4C42-43BD-9928-A2ABE811AFD8}" destId="{948C7C12-5CFD-4DB7-9F23-78A6429975CB}" srcOrd="1" destOrd="0" presId="urn:microsoft.com/office/officeart/2005/8/layout/process5"/>
    <dgm:cxn modelId="{988068F6-AB29-4FF3-BB60-493620F8B3CD}" type="presOf" srcId="{2FEA9292-5911-4B67-BAE9-B3213116987C}" destId="{995C5AC9-DEF8-45B4-99E8-4DFECFC25807}" srcOrd="0" destOrd="0" presId="urn:microsoft.com/office/officeart/2005/8/layout/process5"/>
    <dgm:cxn modelId="{1909EB72-8A32-4054-8B0E-AE4B94E6A95D}" type="presOf" srcId="{D1EE1F68-4B37-49ED-A30A-2A160139B5F3}" destId="{B1BF865A-13B6-40D1-8607-F95968396B38}" srcOrd="1" destOrd="0" presId="urn:microsoft.com/office/officeart/2005/8/layout/process5"/>
    <dgm:cxn modelId="{186D84DB-49C0-4B7F-BFC0-FE40E33A08F2}" type="presOf" srcId="{F96F7F8D-ABB0-4718-A351-8206D4A2EC82}" destId="{481ABA8B-D669-4BFC-AD85-34316BC18782}" srcOrd="1" destOrd="0" presId="urn:microsoft.com/office/officeart/2005/8/layout/process5"/>
    <dgm:cxn modelId="{A5EBB55E-3434-4EE1-B373-FA7188673A2B}" type="presOf" srcId="{E0629340-B4CA-48E6-A59A-1EA5DBA84D2E}" destId="{B1FAED05-BC05-41CE-986D-AF3D9232F08C}" srcOrd="1" destOrd="0" presId="urn:microsoft.com/office/officeart/2005/8/layout/process5"/>
    <dgm:cxn modelId="{2B6D67B9-D7A8-4949-BFBC-4EA9FA89A9DF}" type="presOf" srcId="{B93BDDD9-9B6C-4206-97C0-E23A4005AB60}" destId="{5368860E-0001-45C9-A786-6B71571C1EA6}" srcOrd="0" destOrd="0" presId="urn:microsoft.com/office/officeart/2005/8/layout/process5"/>
    <dgm:cxn modelId="{A0327FF3-6BA0-4AB2-B9AB-E28315B85F29}" type="presOf" srcId="{968D6AF7-4C98-4AA5-9563-CF706F15330A}" destId="{FD00CE22-02FC-4526-BB1B-D683453FE9C2}" srcOrd="0" destOrd="0" presId="urn:microsoft.com/office/officeart/2005/8/layout/process5"/>
    <dgm:cxn modelId="{80EF26E4-5F4A-4F77-B22A-2402978727BA}" type="presOf" srcId="{FC781DD8-6B6F-4F96-A9B5-B0692AF0086D}" destId="{FF16AA20-9719-4C02-B70D-2423BF3D0C15}" srcOrd="1" destOrd="0" presId="urn:microsoft.com/office/officeart/2005/8/layout/process5"/>
    <dgm:cxn modelId="{8FCB4685-39D3-42A4-8378-B47BE5FCCC99}" type="presOf" srcId="{2FEA9292-5911-4B67-BAE9-B3213116987C}" destId="{9817B358-7EA4-43C5-838F-737AD77D01C3}" srcOrd="1" destOrd="0" presId="urn:microsoft.com/office/officeart/2005/8/layout/process5"/>
    <dgm:cxn modelId="{CC63A666-90DD-4C31-8E51-08F00EE0489E}" type="presOf" srcId="{0309296F-5179-4D4B-8441-8E4604B65E44}" destId="{00E8416A-C7DF-404D-8A0D-18999035940D}" srcOrd="0" destOrd="0" presId="urn:microsoft.com/office/officeart/2005/8/layout/process5"/>
    <dgm:cxn modelId="{700B675C-6627-40F1-A1EB-D4416CD1B5DB}" srcId="{B93BDDD9-9B6C-4206-97C0-E23A4005AB60}" destId="{558498F5-FDE4-4855-9CA6-B527534BDD79}" srcOrd="6" destOrd="0" parTransId="{C1525B53-9F18-49CE-BE23-540278587245}" sibTransId="{005D1F98-77A8-4540-A537-A1D3E6F95185}"/>
    <dgm:cxn modelId="{2F43C297-63E3-4529-8876-4C18A617472F}" type="presOf" srcId="{29166220-349E-4B44-87AE-BBF6D1CA9CF9}" destId="{ABC4C8C2-A316-40D8-9CC8-A769BC9E1A41}" srcOrd="0" destOrd="0" presId="urn:microsoft.com/office/officeart/2005/8/layout/process5"/>
    <dgm:cxn modelId="{B5CE8CD0-CE86-4A4E-9C1D-FD1C92633BD0}" srcId="{B93BDDD9-9B6C-4206-97C0-E23A4005AB60}" destId="{3796DDDD-3D02-48B0-8E51-EFF32536A821}" srcOrd="1" destOrd="0" parTransId="{E730A155-509F-4D2B-80DC-322288C267F2}" sibTransId="{EF35E858-9A51-444E-9245-D85436480AC2}"/>
    <dgm:cxn modelId="{06E4E97A-6A6E-437B-989E-908F9895FDC6}" type="presOf" srcId="{4C949175-EE77-46FA-B091-1C2E9D52B20E}" destId="{E70FEE6B-74D0-47D4-B9F9-40383323A7E0}" srcOrd="0" destOrd="0" presId="urn:microsoft.com/office/officeart/2005/8/layout/process5"/>
    <dgm:cxn modelId="{7DB4DAD2-6885-4EE0-90ED-D7106D375CE9}" type="presOf" srcId="{DAFB572C-BF25-4E94-9FC4-EEB531AA1EA0}" destId="{984C2500-5CDE-42C7-8589-563EC73DE8BB}" srcOrd="0" destOrd="0" presId="urn:microsoft.com/office/officeart/2005/8/layout/process5"/>
    <dgm:cxn modelId="{06589B8A-FC76-4D0F-A137-4D0AB2BF7DA6}" type="presOf" srcId="{FBFC8E94-C6A8-40B8-A3AA-88A02C8D67E7}" destId="{A6750E53-D287-49E2-BFD1-2F33FCE6A457}" srcOrd="1" destOrd="0" presId="urn:microsoft.com/office/officeart/2005/8/layout/process5"/>
    <dgm:cxn modelId="{4D79092D-4E87-4EDB-83AF-BB757B3194B9}" type="presOf" srcId="{8D389637-8D06-4E34-A6F4-EB3FC0ED9B39}" destId="{0AC155ED-E4CA-4848-8E79-BB920739CB2A}" srcOrd="1" destOrd="0" presId="urn:microsoft.com/office/officeart/2005/8/layout/process5"/>
    <dgm:cxn modelId="{D9594E0B-607D-4F77-BE80-B47408B02544}" srcId="{B93BDDD9-9B6C-4206-97C0-E23A4005AB60}" destId="{33790BB5-78EA-4212-9DFB-E7B1D8C08226}" srcOrd="2" destOrd="0" parTransId="{D0BFFC26-C1E5-4FBA-9899-B3B9FC919B2E}" sibTransId="{3641FC16-EA35-4C9E-83C1-27E9DF3B27D9}"/>
    <dgm:cxn modelId="{9A04E86E-0320-491B-9055-8776674038B7}" srcId="{B93BDDD9-9B6C-4206-97C0-E23A4005AB60}" destId="{54D17848-0AF5-4BE0-84D0-B4692CEDE2B5}" srcOrd="11" destOrd="0" parTransId="{1DA8BE9E-1E7D-4C2C-BEE1-2A8B45AC005C}" sibTransId="{2FEA9292-5911-4B67-BAE9-B3213116987C}"/>
    <dgm:cxn modelId="{89D112E0-6643-4D34-8DD4-60EF8E601C0F}" type="presOf" srcId="{D1EE1F68-4B37-49ED-A30A-2A160139B5F3}" destId="{ABB0E9B7-71A2-4E99-8AFA-27FD7F8C8BDC}" srcOrd="0" destOrd="0" presId="urn:microsoft.com/office/officeart/2005/8/layout/process5"/>
    <dgm:cxn modelId="{F1C08B8F-3FAC-4AE9-8C36-77BFCB7C9865}" srcId="{B93BDDD9-9B6C-4206-97C0-E23A4005AB60}" destId="{6F6B2A53-43C5-4814-8812-7A129FC15F8C}" srcOrd="8" destOrd="0" parTransId="{8A9CF73D-0BA8-48FE-8CDD-C8B9C1A81244}" sibTransId="{8D389637-8D06-4E34-A6F4-EB3FC0ED9B39}"/>
    <dgm:cxn modelId="{6EC61479-6DDA-4AB6-AF83-195A1F76987F}" type="presOf" srcId="{CB9F9349-4C42-43BD-9928-A2ABE811AFD8}" destId="{1F7B16FC-E715-4334-9FE0-070968C5E6BA}" srcOrd="0" destOrd="0" presId="urn:microsoft.com/office/officeart/2005/8/layout/process5"/>
    <dgm:cxn modelId="{D5D95F19-7FE3-4706-8D85-8BF240502E8C}" srcId="{B93BDDD9-9B6C-4206-97C0-E23A4005AB60}" destId="{90A0BE8F-B1F2-4EC4-ACF5-026DA912AE56}" srcOrd="12" destOrd="0" parTransId="{D004B59B-3D17-4BD6-B653-B4DBC490EC87}" sibTransId="{46AD6B94-2CC5-4670-9041-469B454CE7F4}"/>
    <dgm:cxn modelId="{0B1288BA-B655-464F-AD31-61C8CC0A181A}" type="presOf" srcId="{AA15336B-2C34-4940-8AFB-A6E1940B1E75}" destId="{DC2790B5-2402-4EBC-93E7-D0BB499D8FC8}" srcOrd="0" destOrd="0" presId="urn:microsoft.com/office/officeart/2005/8/layout/process5"/>
    <dgm:cxn modelId="{FF4D6FE6-345C-402D-85F8-1B116D766735}" type="presOf" srcId="{90A0BE8F-B1F2-4EC4-ACF5-026DA912AE56}" destId="{921904A1-131E-4EB2-8EC6-F0BCF9941675}" srcOrd="0" destOrd="0" presId="urn:microsoft.com/office/officeart/2005/8/layout/process5"/>
    <dgm:cxn modelId="{93571192-2809-464D-80C0-1D289237746E}" srcId="{B93BDDD9-9B6C-4206-97C0-E23A4005AB60}" destId="{4C949175-EE77-46FA-B091-1C2E9D52B20E}" srcOrd="13" destOrd="0" parTransId="{0E0D7A6C-05DD-47DB-A109-5C559157BFBB}" sibTransId="{29166220-349E-4B44-87AE-BBF6D1CA9CF9}"/>
    <dgm:cxn modelId="{024C9E6D-E326-4AC0-8D37-494335CD466D}" type="presOf" srcId="{22A3FE6C-E983-4E42-8F0F-8117799859FB}" destId="{555AE761-5638-485C-BD34-10A8F942FB4B}" srcOrd="0" destOrd="0" presId="urn:microsoft.com/office/officeart/2005/8/layout/process5"/>
    <dgm:cxn modelId="{6A12819C-6931-44C3-BB9E-25E27DDFABC0}" srcId="{B93BDDD9-9B6C-4206-97C0-E23A4005AB60}" destId="{83076E17-035A-4DA6-9268-8B99241AAE1F}" srcOrd="10" destOrd="0" parTransId="{3FF13947-D2D0-4DD1-BC8A-5012551ED8D3}" sibTransId="{FBFC8E94-C6A8-40B8-A3AA-88A02C8D67E7}"/>
    <dgm:cxn modelId="{56B9239A-CBEE-4876-8479-4D840CA3840E}" type="presOf" srcId="{5D765E08-2C95-41A5-A61F-5AE1C5A3C547}" destId="{0CA43D35-F71A-48DF-852E-DCECD2F5DC75}" srcOrd="1" destOrd="0" presId="urn:microsoft.com/office/officeart/2005/8/layout/process5"/>
    <dgm:cxn modelId="{C3872601-30CA-420D-92F1-8C0C2DD1B692}" type="presOf" srcId="{6F2A9C52-15B9-49F6-BAB5-A3C59EA42490}" destId="{4B8CD10C-8D9A-4F7B-8A7C-E383843619B2}" srcOrd="0" destOrd="0" presId="urn:microsoft.com/office/officeart/2005/8/layout/process5"/>
    <dgm:cxn modelId="{36EDFC8E-AA13-45A4-834C-7CC16582C534}" type="presOf" srcId="{54D17848-0AF5-4BE0-84D0-B4692CEDE2B5}" destId="{A656CE43-949A-4A1D-A165-185C3F516564}" srcOrd="0" destOrd="0" presId="urn:microsoft.com/office/officeart/2005/8/layout/process5"/>
    <dgm:cxn modelId="{AABDFFB0-4569-41A6-8DF8-8A11F141EFF8}" type="presOf" srcId="{DAEFBFA1-51D7-4541-A400-399B287C4D5E}" destId="{EE41F126-E8F7-4DA9-BFD1-EAD043BF9E5B}" srcOrd="1" destOrd="0" presId="urn:microsoft.com/office/officeart/2005/8/layout/process5"/>
    <dgm:cxn modelId="{DB060BAC-448F-4A43-BB6A-66A53932C96B}" type="presOf" srcId="{EF35E858-9A51-444E-9245-D85436480AC2}" destId="{B95A2C08-65E9-44B5-A149-0A1A40A31A39}" srcOrd="0" destOrd="0" presId="urn:microsoft.com/office/officeart/2005/8/layout/process5"/>
    <dgm:cxn modelId="{89849BD2-8960-4BBE-94E2-303EAF73B779}" type="presOf" srcId="{DAFB572C-BF25-4E94-9FC4-EEB531AA1EA0}" destId="{1C3D7FB0-192C-4C94-9113-AD51A5F15378}" srcOrd="1" destOrd="0" presId="urn:microsoft.com/office/officeart/2005/8/layout/process5"/>
    <dgm:cxn modelId="{2F1E2AE1-8029-41D2-8324-072EF1CAEE0F}" type="presOf" srcId="{46AD6B94-2CC5-4670-9041-469B454CE7F4}" destId="{C53A1E56-3DD5-4197-A774-77E5E0B8F85D}" srcOrd="1" destOrd="0" presId="urn:microsoft.com/office/officeart/2005/8/layout/process5"/>
    <dgm:cxn modelId="{C05C7162-FD32-495B-8BC6-11D855C88A94}" type="presOf" srcId="{EF35E858-9A51-444E-9245-D85436480AC2}" destId="{178480E3-065F-48AD-ACE5-4B9C22B33DAE}" srcOrd="1" destOrd="0" presId="urn:microsoft.com/office/officeart/2005/8/layout/process5"/>
    <dgm:cxn modelId="{8A51D6FE-FBEA-463E-8972-7CD473985B55}" type="presOf" srcId="{DD00E0D0-1F56-4AED-9B45-0D174EB39C42}" destId="{747B26B3-D531-4A24-AA28-0F93D6F133FB}" srcOrd="0" destOrd="0" presId="urn:microsoft.com/office/officeart/2005/8/layout/process5"/>
    <dgm:cxn modelId="{6FCEEE88-9170-4855-BE10-6D57F92322DC}" type="presOf" srcId="{9F5C2E63-F557-4D53-A80C-ED628240FA9D}" destId="{484F606E-8CAB-4755-8012-C35CF84ACF5F}" srcOrd="0" destOrd="0" presId="urn:microsoft.com/office/officeart/2005/8/layout/process5"/>
    <dgm:cxn modelId="{3AE35860-8BAB-4B4D-BC03-54054990EB9D}" type="presOf" srcId="{33790BB5-78EA-4212-9DFB-E7B1D8C08226}" destId="{100BB1FA-8654-4710-B18A-FE2F377F694D}" srcOrd="0" destOrd="0" presId="urn:microsoft.com/office/officeart/2005/8/layout/process5"/>
    <dgm:cxn modelId="{BF1B6C40-581A-4468-AEAF-B15B18385B5F}" type="presOf" srcId="{6F6B2A53-43C5-4814-8812-7A129FC15F8C}" destId="{5498CD05-8252-4116-96DD-D43F943B4596}" srcOrd="0" destOrd="0" presId="urn:microsoft.com/office/officeart/2005/8/layout/process5"/>
    <dgm:cxn modelId="{6CB7F2F4-A89E-4927-8BE7-570D9137C597}" srcId="{B93BDDD9-9B6C-4206-97C0-E23A4005AB60}" destId="{B4987AEC-6194-43CF-91C4-DA106FFF9412}" srcOrd="15" destOrd="0" parTransId="{34D46E42-850E-4EF3-AB33-17820977B610}" sibTransId="{5D765E08-2C95-41A5-A61F-5AE1C5A3C547}"/>
    <dgm:cxn modelId="{E4C30373-2E18-46A7-A919-0F686F40B302}" type="presOf" srcId="{46AD6B94-2CC5-4670-9041-469B454CE7F4}" destId="{9DBB3AD7-4B71-45BC-9617-DD2EF1DE0118}" srcOrd="0" destOrd="0" presId="urn:microsoft.com/office/officeart/2005/8/layout/process5"/>
    <dgm:cxn modelId="{90F51EAE-0B58-44DF-8A39-02C6A68BBCEA}" type="presOf" srcId="{687E952F-E813-4FCB-BB42-F8E12ED69803}" destId="{4D7C6CB7-A746-434F-B3E7-121C3ACEF1A8}" srcOrd="0" destOrd="0" presId="urn:microsoft.com/office/officeart/2005/8/layout/process5"/>
    <dgm:cxn modelId="{C8878D56-A9C6-46CF-A1BC-1551C2B12612}" srcId="{B93BDDD9-9B6C-4206-97C0-E23A4005AB60}" destId="{6F2A9C52-15B9-49F6-BAB5-A3C59EA42490}" srcOrd="17" destOrd="0" parTransId="{0A3D9D35-4B61-4D90-B650-A9448916BE02}" sibTransId="{F96F7F8D-ABB0-4718-A351-8206D4A2EC82}"/>
    <dgm:cxn modelId="{A00E293A-8F5A-4D90-AC0B-9DA474620EC0}" type="presOf" srcId="{FC781DD8-6B6F-4F96-A9B5-B0692AF0086D}" destId="{D9581DE9-2347-4904-B528-CDB324B92ED6}" srcOrd="0" destOrd="0" presId="urn:microsoft.com/office/officeart/2005/8/layout/process5"/>
    <dgm:cxn modelId="{CE481FF2-5D1C-492A-8C92-099E83859D78}" srcId="{B93BDDD9-9B6C-4206-97C0-E23A4005AB60}" destId="{0309296F-5179-4D4B-8441-8E4604B65E44}" srcOrd="4" destOrd="0" parTransId="{ACDC75C4-A05F-44B1-B250-3198200E8EE8}" sibTransId="{AA15336B-2C34-4940-8AFB-A6E1940B1E75}"/>
    <dgm:cxn modelId="{875909D8-6CE9-4F11-AF9B-8EB7A51FC8DC}" type="presOf" srcId="{ECFDF1E3-AAD2-49F8-A840-8B61F56A5053}" destId="{FD9BAE1D-FA8F-4DAD-AD82-792ED4F64D1D}" srcOrd="1" destOrd="0" presId="urn:microsoft.com/office/officeart/2005/8/layout/process5"/>
    <dgm:cxn modelId="{CBE7AB33-A185-45D0-B49D-2CC67E2FABAD}" type="presOf" srcId="{F96F7F8D-ABB0-4718-A351-8206D4A2EC82}" destId="{33D2C807-054A-4874-9C69-AB9AEDF652C2}" srcOrd="0" destOrd="0" presId="urn:microsoft.com/office/officeart/2005/8/layout/process5"/>
    <dgm:cxn modelId="{AA67754B-EBDB-4032-8A4C-1402021EAFA3}" type="presOf" srcId="{B4987AEC-6194-43CF-91C4-DA106FFF9412}" destId="{8331C06A-C830-4F92-921A-9340D234F508}" srcOrd="0" destOrd="0" presId="urn:microsoft.com/office/officeart/2005/8/layout/process5"/>
    <dgm:cxn modelId="{75001EA2-A14F-417D-B81D-9B85533B3350}" type="presOf" srcId="{5D765E08-2C95-41A5-A61F-5AE1C5A3C547}" destId="{F0EEC15E-2938-4C0E-99C4-4F5AB505ACF6}" srcOrd="0" destOrd="0" presId="urn:microsoft.com/office/officeart/2005/8/layout/process5"/>
    <dgm:cxn modelId="{EAA52110-E73D-4D05-8574-4FCB76B8982F}" type="presOf" srcId="{8D8DD234-0C5E-48C9-BBD9-81ABFCA016C5}" destId="{CB450ADC-B05E-4516-A836-6145A6195EE7}" srcOrd="0" destOrd="0" presId="urn:microsoft.com/office/officeart/2005/8/layout/process5"/>
    <dgm:cxn modelId="{45084C73-DF7A-45A8-81EB-4E787527C680}" type="presOf" srcId="{3641FC16-EA35-4C9E-83C1-27E9DF3B27D9}" destId="{D020008E-20DF-4EEB-88FC-914B85871C53}" srcOrd="1" destOrd="0" presId="urn:microsoft.com/office/officeart/2005/8/layout/process5"/>
    <dgm:cxn modelId="{584D1273-4346-436B-BEFA-E37F06DA2E13}" type="presOf" srcId="{AA15336B-2C34-4940-8AFB-A6E1940B1E75}" destId="{8A1613A2-7C3F-4699-B10D-BA74C010617B}" srcOrd="1" destOrd="0" presId="urn:microsoft.com/office/officeart/2005/8/layout/process5"/>
    <dgm:cxn modelId="{08E16F3C-C24C-47D0-B115-0CD48845B2FF}" srcId="{B93BDDD9-9B6C-4206-97C0-E23A4005AB60}" destId="{8D8DD234-0C5E-48C9-BBD9-81ABFCA016C5}" srcOrd="0" destOrd="0" parTransId="{903D5EFF-5DFD-4938-AD14-25A744ED8CB7}" sibTransId="{DAEFBFA1-51D7-4541-A400-399B287C4D5E}"/>
    <dgm:cxn modelId="{71C6A3F0-043F-44E5-BDD8-D9DC260DC397}" type="presOf" srcId="{3796DDDD-3D02-48B0-8E51-EFF32536A821}" destId="{0AA7A667-D06B-407A-99E6-DBBE9821F490}" srcOrd="0" destOrd="0" presId="urn:microsoft.com/office/officeart/2005/8/layout/process5"/>
    <dgm:cxn modelId="{17701D0C-A30D-4492-9F18-6F9D77116907}" type="presOf" srcId="{DAEFBFA1-51D7-4541-A400-399B287C4D5E}" destId="{8E9683E9-4D07-496D-B667-F4E86C7E2BBF}" srcOrd="0" destOrd="0" presId="urn:microsoft.com/office/officeart/2005/8/layout/process5"/>
    <dgm:cxn modelId="{E5E118EE-DB29-4D28-BB6B-C243F4D128E3}" srcId="{B93BDDD9-9B6C-4206-97C0-E23A4005AB60}" destId="{22A3FE6C-E983-4E42-8F0F-8117799859FB}" srcOrd="3" destOrd="0" parTransId="{385BA19B-CCE6-4259-AD58-4943E9EFAD52}" sibTransId="{E0629340-B4CA-48E6-A59A-1EA5DBA84D2E}"/>
    <dgm:cxn modelId="{121C0323-CCF1-4FAF-96D2-1F755B73CB8A}" srcId="{B93BDDD9-9B6C-4206-97C0-E23A4005AB60}" destId="{DD00E0D0-1F56-4AED-9B45-0D174EB39C42}" srcOrd="9" destOrd="0" parTransId="{EAAA3EF8-BB11-4335-9096-463F6221A24B}" sibTransId="{ECFDF1E3-AAD2-49F8-A840-8B61F56A5053}"/>
    <dgm:cxn modelId="{F8AF23B2-D4E6-4BA5-A123-0C52189F1231}" type="presOf" srcId="{8D389637-8D06-4E34-A6F4-EB3FC0ED9B39}" destId="{413EE928-9FAB-47D1-A324-C5F2DFD36B43}" srcOrd="0" destOrd="0" presId="urn:microsoft.com/office/officeart/2005/8/layout/process5"/>
    <dgm:cxn modelId="{98DFC9F9-A49F-46D7-AA85-42865E822E7A}" type="presOf" srcId="{558498F5-FDE4-4855-9CA6-B527534BDD79}" destId="{660C5DF2-BED0-4124-AD64-C1EE4D2D4A84}" srcOrd="0" destOrd="0" presId="urn:microsoft.com/office/officeart/2005/8/layout/process5"/>
    <dgm:cxn modelId="{ECC8CF91-D03B-45C0-9DAD-21CD5D421684}" srcId="{B93BDDD9-9B6C-4206-97C0-E23A4005AB60}" destId="{968D6AF7-4C98-4AA5-9563-CF706F15330A}" srcOrd="18" destOrd="0" parTransId="{05AEEE61-1E3E-44A7-AD63-AF13AD7A6723}" sibTransId="{660186E0-8A9E-4BB2-8E9F-A7C53D69B208}"/>
    <dgm:cxn modelId="{065BAC60-72B6-45DF-8636-404FE7C1E431}" srcId="{B93BDDD9-9B6C-4206-97C0-E23A4005AB60}" destId="{9F5C2E63-F557-4D53-A80C-ED628240FA9D}" srcOrd="5" destOrd="0" parTransId="{D7E58458-0BBA-4EC0-8C25-87AA984CEF53}" sibTransId="{D1EE1F68-4B37-49ED-A30A-2A160139B5F3}"/>
    <dgm:cxn modelId="{A0FF8834-6001-4C03-84A3-2B966A4924C9}" type="presOf" srcId="{ECFDF1E3-AAD2-49F8-A840-8B61F56A5053}" destId="{6FA137E3-3D96-48DF-BAFF-D45484845239}" srcOrd="0" destOrd="0" presId="urn:microsoft.com/office/officeart/2005/8/layout/process5"/>
    <dgm:cxn modelId="{9FCD206D-7A80-4DCF-B81A-60888F076375}" type="presOf" srcId="{29166220-349E-4B44-87AE-BBF6D1CA9CF9}" destId="{13FD91D4-03BB-462F-BAE7-9B158AF0A278}" srcOrd="1" destOrd="0" presId="urn:microsoft.com/office/officeart/2005/8/layout/process5"/>
    <dgm:cxn modelId="{75DE70C5-5DBD-4CED-845C-305B6F02B3B8}" type="presOf" srcId="{E0629340-B4CA-48E6-A59A-1EA5DBA84D2E}" destId="{DC71D12E-BE95-4EE3-913F-D1EE8562D4FF}" srcOrd="0" destOrd="0" presId="urn:microsoft.com/office/officeart/2005/8/layout/process5"/>
    <dgm:cxn modelId="{C4226F60-A53D-46F1-8B74-7D98EA35D204}" srcId="{B93BDDD9-9B6C-4206-97C0-E23A4005AB60}" destId="{687E952F-E813-4FCB-BB42-F8E12ED69803}" srcOrd="7" destOrd="0" parTransId="{47F0254A-72B7-4D4F-8A1F-FAF22373C58F}" sibTransId="{CB9F9349-4C42-43BD-9928-A2ABE811AFD8}"/>
    <dgm:cxn modelId="{6EB876D1-0756-4B7F-8A7D-BAD58490C0E3}" type="presOf" srcId="{005D1F98-77A8-4540-A537-A1D3E6F95185}" destId="{3DFF82B5-116F-435F-A8B2-23DADEC456DC}" srcOrd="1" destOrd="0" presId="urn:microsoft.com/office/officeart/2005/8/layout/process5"/>
    <dgm:cxn modelId="{DEE0D475-8D91-4890-AE9F-9D212BCD235B}" type="presOf" srcId="{FBFC8E94-C6A8-40B8-A3AA-88A02C8D67E7}" destId="{EF24C269-F187-404C-8958-CC0F59535FB8}" srcOrd="0" destOrd="0" presId="urn:microsoft.com/office/officeart/2005/8/layout/process5"/>
    <dgm:cxn modelId="{A969817B-F74F-4611-ACC5-295163DC38E5}" type="presOf" srcId="{83076E17-035A-4DA6-9268-8B99241AAE1F}" destId="{81DC9FE1-3BB4-485E-80E0-4C828A37B2B3}" srcOrd="0" destOrd="0" presId="urn:microsoft.com/office/officeart/2005/8/layout/process5"/>
    <dgm:cxn modelId="{B971464E-B9D2-4288-8D73-B3C0A83222F2}" type="presOf" srcId="{3641FC16-EA35-4C9E-83C1-27E9DF3B27D9}" destId="{7310E70F-0F60-4209-B6B4-D05524A6683C}" srcOrd="0" destOrd="0" presId="urn:microsoft.com/office/officeart/2005/8/layout/process5"/>
    <dgm:cxn modelId="{AB4A42C3-0FF0-4CE2-8167-98C0380E210C}" type="presOf" srcId="{451F0C0F-2C11-4F20-9564-93AEEFB075A8}" destId="{6E1226DB-DA90-4BBB-8149-EA114CD7FE25}" srcOrd="0" destOrd="0" presId="urn:microsoft.com/office/officeart/2005/8/layout/process5"/>
    <dgm:cxn modelId="{FE09D255-4294-45A5-97EA-9693AD52DD2A}" type="presParOf" srcId="{5368860E-0001-45C9-A786-6B71571C1EA6}" destId="{CB450ADC-B05E-4516-A836-6145A6195EE7}" srcOrd="0" destOrd="0" presId="urn:microsoft.com/office/officeart/2005/8/layout/process5"/>
    <dgm:cxn modelId="{5281ACA8-ECCD-4975-89E1-6661E135C8CA}" type="presParOf" srcId="{5368860E-0001-45C9-A786-6B71571C1EA6}" destId="{8E9683E9-4D07-496D-B667-F4E86C7E2BBF}" srcOrd="1" destOrd="0" presId="urn:microsoft.com/office/officeart/2005/8/layout/process5"/>
    <dgm:cxn modelId="{E4AE0593-4765-4FD8-BA7B-0165E6AC6AF8}" type="presParOf" srcId="{8E9683E9-4D07-496D-B667-F4E86C7E2BBF}" destId="{EE41F126-E8F7-4DA9-BFD1-EAD043BF9E5B}" srcOrd="0" destOrd="0" presId="urn:microsoft.com/office/officeart/2005/8/layout/process5"/>
    <dgm:cxn modelId="{C2B78F76-7177-491E-A610-4E78B56AF792}" type="presParOf" srcId="{5368860E-0001-45C9-A786-6B71571C1EA6}" destId="{0AA7A667-D06B-407A-99E6-DBBE9821F490}" srcOrd="2" destOrd="0" presId="urn:microsoft.com/office/officeart/2005/8/layout/process5"/>
    <dgm:cxn modelId="{62819A11-862D-4A1F-8AA1-E1244EA28BBD}" type="presParOf" srcId="{5368860E-0001-45C9-A786-6B71571C1EA6}" destId="{B95A2C08-65E9-44B5-A149-0A1A40A31A39}" srcOrd="3" destOrd="0" presId="urn:microsoft.com/office/officeart/2005/8/layout/process5"/>
    <dgm:cxn modelId="{FDB39A22-11EE-4A43-BB1C-C57D1711C3E4}" type="presParOf" srcId="{B95A2C08-65E9-44B5-A149-0A1A40A31A39}" destId="{178480E3-065F-48AD-ACE5-4B9C22B33DAE}" srcOrd="0" destOrd="0" presId="urn:microsoft.com/office/officeart/2005/8/layout/process5"/>
    <dgm:cxn modelId="{544BBE84-36CF-478F-86FD-F36D9F6604F1}" type="presParOf" srcId="{5368860E-0001-45C9-A786-6B71571C1EA6}" destId="{100BB1FA-8654-4710-B18A-FE2F377F694D}" srcOrd="4" destOrd="0" presId="urn:microsoft.com/office/officeart/2005/8/layout/process5"/>
    <dgm:cxn modelId="{E24A1499-C62A-4E17-BF9D-75BBB79021B3}" type="presParOf" srcId="{5368860E-0001-45C9-A786-6B71571C1EA6}" destId="{7310E70F-0F60-4209-B6B4-D05524A6683C}" srcOrd="5" destOrd="0" presId="urn:microsoft.com/office/officeart/2005/8/layout/process5"/>
    <dgm:cxn modelId="{ACED79E9-7C31-40AD-8722-ED252FDA1CB6}" type="presParOf" srcId="{7310E70F-0F60-4209-B6B4-D05524A6683C}" destId="{D020008E-20DF-4EEB-88FC-914B85871C53}" srcOrd="0" destOrd="0" presId="urn:microsoft.com/office/officeart/2005/8/layout/process5"/>
    <dgm:cxn modelId="{BC16E7D2-2D13-4B45-A03F-C401910596F9}" type="presParOf" srcId="{5368860E-0001-45C9-A786-6B71571C1EA6}" destId="{555AE761-5638-485C-BD34-10A8F942FB4B}" srcOrd="6" destOrd="0" presId="urn:microsoft.com/office/officeart/2005/8/layout/process5"/>
    <dgm:cxn modelId="{69CA27C9-0D27-40D0-AF6F-23EE3D656B55}" type="presParOf" srcId="{5368860E-0001-45C9-A786-6B71571C1EA6}" destId="{DC71D12E-BE95-4EE3-913F-D1EE8562D4FF}" srcOrd="7" destOrd="0" presId="urn:microsoft.com/office/officeart/2005/8/layout/process5"/>
    <dgm:cxn modelId="{5D86A1BE-ED7D-4012-82A8-11E4A108DA36}" type="presParOf" srcId="{DC71D12E-BE95-4EE3-913F-D1EE8562D4FF}" destId="{B1FAED05-BC05-41CE-986D-AF3D9232F08C}" srcOrd="0" destOrd="0" presId="urn:microsoft.com/office/officeart/2005/8/layout/process5"/>
    <dgm:cxn modelId="{68B98110-B724-4A96-BDFD-78AABD743127}" type="presParOf" srcId="{5368860E-0001-45C9-A786-6B71571C1EA6}" destId="{00E8416A-C7DF-404D-8A0D-18999035940D}" srcOrd="8" destOrd="0" presId="urn:microsoft.com/office/officeart/2005/8/layout/process5"/>
    <dgm:cxn modelId="{DA9CA7EA-B33D-46BA-BB87-1767D25BE879}" type="presParOf" srcId="{5368860E-0001-45C9-A786-6B71571C1EA6}" destId="{DC2790B5-2402-4EBC-93E7-D0BB499D8FC8}" srcOrd="9" destOrd="0" presId="urn:microsoft.com/office/officeart/2005/8/layout/process5"/>
    <dgm:cxn modelId="{F321291A-C811-4EE4-8D89-3F37C663A8A0}" type="presParOf" srcId="{DC2790B5-2402-4EBC-93E7-D0BB499D8FC8}" destId="{8A1613A2-7C3F-4699-B10D-BA74C010617B}" srcOrd="0" destOrd="0" presId="urn:microsoft.com/office/officeart/2005/8/layout/process5"/>
    <dgm:cxn modelId="{A558CB3F-7702-4E5A-A208-48A9587BDEF2}" type="presParOf" srcId="{5368860E-0001-45C9-A786-6B71571C1EA6}" destId="{484F606E-8CAB-4755-8012-C35CF84ACF5F}" srcOrd="10" destOrd="0" presId="urn:microsoft.com/office/officeart/2005/8/layout/process5"/>
    <dgm:cxn modelId="{A1260402-8459-4C1C-A04D-7ADB35A0EC2B}" type="presParOf" srcId="{5368860E-0001-45C9-A786-6B71571C1EA6}" destId="{ABB0E9B7-71A2-4E99-8AFA-27FD7F8C8BDC}" srcOrd="11" destOrd="0" presId="urn:microsoft.com/office/officeart/2005/8/layout/process5"/>
    <dgm:cxn modelId="{D98A165E-D6BC-482E-81EE-A988413FFD2E}" type="presParOf" srcId="{ABB0E9B7-71A2-4E99-8AFA-27FD7F8C8BDC}" destId="{B1BF865A-13B6-40D1-8607-F95968396B38}" srcOrd="0" destOrd="0" presId="urn:microsoft.com/office/officeart/2005/8/layout/process5"/>
    <dgm:cxn modelId="{B03C45B6-D91C-4233-8FDB-78BDF39B204C}" type="presParOf" srcId="{5368860E-0001-45C9-A786-6B71571C1EA6}" destId="{660C5DF2-BED0-4124-AD64-C1EE4D2D4A84}" srcOrd="12" destOrd="0" presId="urn:microsoft.com/office/officeart/2005/8/layout/process5"/>
    <dgm:cxn modelId="{B039B121-50FB-4459-9747-191809E14F6F}" type="presParOf" srcId="{5368860E-0001-45C9-A786-6B71571C1EA6}" destId="{088CEEB6-A3AB-4ACC-88BC-3BC403DAC24A}" srcOrd="13" destOrd="0" presId="urn:microsoft.com/office/officeart/2005/8/layout/process5"/>
    <dgm:cxn modelId="{63C7F7F3-0A75-497B-A258-340DEB47A756}" type="presParOf" srcId="{088CEEB6-A3AB-4ACC-88BC-3BC403DAC24A}" destId="{3DFF82B5-116F-435F-A8B2-23DADEC456DC}" srcOrd="0" destOrd="0" presId="urn:microsoft.com/office/officeart/2005/8/layout/process5"/>
    <dgm:cxn modelId="{CC556087-7702-4C68-AA96-281F2786EC84}" type="presParOf" srcId="{5368860E-0001-45C9-A786-6B71571C1EA6}" destId="{4D7C6CB7-A746-434F-B3E7-121C3ACEF1A8}" srcOrd="14" destOrd="0" presId="urn:microsoft.com/office/officeart/2005/8/layout/process5"/>
    <dgm:cxn modelId="{08595DC1-3034-4BAC-9D3A-E2EA7444DABE}" type="presParOf" srcId="{5368860E-0001-45C9-A786-6B71571C1EA6}" destId="{1F7B16FC-E715-4334-9FE0-070968C5E6BA}" srcOrd="15" destOrd="0" presId="urn:microsoft.com/office/officeart/2005/8/layout/process5"/>
    <dgm:cxn modelId="{7AD5528E-F86C-460C-B6CA-0FB3C0D92B03}" type="presParOf" srcId="{1F7B16FC-E715-4334-9FE0-070968C5E6BA}" destId="{948C7C12-5CFD-4DB7-9F23-78A6429975CB}" srcOrd="0" destOrd="0" presId="urn:microsoft.com/office/officeart/2005/8/layout/process5"/>
    <dgm:cxn modelId="{C30A22E0-CA51-4C3E-BE19-B873CAE1AF22}" type="presParOf" srcId="{5368860E-0001-45C9-A786-6B71571C1EA6}" destId="{5498CD05-8252-4116-96DD-D43F943B4596}" srcOrd="16" destOrd="0" presId="urn:microsoft.com/office/officeart/2005/8/layout/process5"/>
    <dgm:cxn modelId="{BC42443F-8601-4625-8BA4-5200D1463146}" type="presParOf" srcId="{5368860E-0001-45C9-A786-6B71571C1EA6}" destId="{413EE928-9FAB-47D1-A324-C5F2DFD36B43}" srcOrd="17" destOrd="0" presId="urn:microsoft.com/office/officeart/2005/8/layout/process5"/>
    <dgm:cxn modelId="{42EC1EFD-F1AA-4DF4-B9A9-10E381E2AB88}" type="presParOf" srcId="{413EE928-9FAB-47D1-A324-C5F2DFD36B43}" destId="{0AC155ED-E4CA-4848-8E79-BB920739CB2A}" srcOrd="0" destOrd="0" presId="urn:microsoft.com/office/officeart/2005/8/layout/process5"/>
    <dgm:cxn modelId="{156A1CAE-7AA7-41A8-B562-57428F221810}" type="presParOf" srcId="{5368860E-0001-45C9-A786-6B71571C1EA6}" destId="{747B26B3-D531-4A24-AA28-0F93D6F133FB}" srcOrd="18" destOrd="0" presId="urn:microsoft.com/office/officeart/2005/8/layout/process5"/>
    <dgm:cxn modelId="{A3D5B505-EE1D-461D-8E60-351186E5229D}" type="presParOf" srcId="{5368860E-0001-45C9-A786-6B71571C1EA6}" destId="{6FA137E3-3D96-48DF-BAFF-D45484845239}" srcOrd="19" destOrd="0" presId="urn:microsoft.com/office/officeart/2005/8/layout/process5"/>
    <dgm:cxn modelId="{1941A180-0F5D-4084-83C7-22306F755E30}" type="presParOf" srcId="{6FA137E3-3D96-48DF-BAFF-D45484845239}" destId="{FD9BAE1D-FA8F-4DAD-AD82-792ED4F64D1D}" srcOrd="0" destOrd="0" presId="urn:microsoft.com/office/officeart/2005/8/layout/process5"/>
    <dgm:cxn modelId="{783DE41A-0C6E-452D-A1C3-DF1B126A3871}" type="presParOf" srcId="{5368860E-0001-45C9-A786-6B71571C1EA6}" destId="{81DC9FE1-3BB4-485E-80E0-4C828A37B2B3}" srcOrd="20" destOrd="0" presId="urn:microsoft.com/office/officeart/2005/8/layout/process5"/>
    <dgm:cxn modelId="{1AF26B6D-3FCD-45C6-8A18-A2F46189C434}" type="presParOf" srcId="{5368860E-0001-45C9-A786-6B71571C1EA6}" destId="{EF24C269-F187-404C-8958-CC0F59535FB8}" srcOrd="21" destOrd="0" presId="urn:microsoft.com/office/officeart/2005/8/layout/process5"/>
    <dgm:cxn modelId="{4D5610F7-6AAF-49B4-B745-DA43D201A288}" type="presParOf" srcId="{EF24C269-F187-404C-8958-CC0F59535FB8}" destId="{A6750E53-D287-49E2-BFD1-2F33FCE6A457}" srcOrd="0" destOrd="0" presId="urn:microsoft.com/office/officeart/2005/8/layout/process5"/>
    <dgm:cxn modelId="{11B8FAF2-0A6F-4850-B397-12323160FBC7}" type="presParOf" srcId="{5368860E-0001-45C9-A786-6B71571C1EA6}" destId="{A656CE43-949A-4A1D-A165-185C3F516564}" srcOrd="22" destOrd="0" presId="urn:microsoft.com/office/officeart/2005/8/layout/process5"/>
    <dgm:cxn modelId="{6175FC82-AB0F-4F1B-9879-819C5DA3CD00}" type="presParOf" srcId="{5368860E-0001-45C9-A786-6B71571C1EA6}" destId="{995C5AC9-DEF8-45B4-99E8-4DFECFC25807}" srcOrd="23" destOrd="0" presId="urn:microsoft.com/office/officeart/2005/8/layout/process5"/>
    <dgm:cxn modelId="{4F410295-D799-498B-9F79-F0C29826680C}" type="presParOf" srcId="{995C5AC9-DEF8-45B4-99E8-4DFECFC25807}" destId="{9817B358-7EA4-43C5-838F-737AD77D01C3}" srcOrd="0" destOrd="0" presId="urn:microsoft.com/office/officeart/2005/8/layout/process5"/>
    <dgm:cxn modelId="{710B5171-ABCE-4154-9152-A148C506BC64}" type="presParOf" srcId="{5368860E-0001-45C9-A786-6B71571C1EA6}" destId="{921904A1-131E-4EB2-8EC6-F0BCF9941675}" srcOrd="24" destOrd="0" presId="urn:microsoft.com/office/officeart/2005/8/layout/process5"/>
    <dgm:cxn modelId="{E209F760-449F-43BB-9630-CE71060E419E}" type="presParOf" srcId="{5368860E-0001-45C9-A786-6B71571C1EA6}" destId="{9DBB3AD7-4B71-45BC-9617-DD2EF1DE0118}" srcOrd="25" destOrd="0" presId="urn:microsoft.com/office/officeart/2005/8/layout/process5"/>
    <dgm:cxn modelId="{84DEB599-87E7-4536-AF64-71B18CABBC7F}" type="presParOf" srcId="{9DBB3AD7-4B71-45BC-9617-DD2EF1DE0118}" destId="{C53A1E56-3DD5-4197-A774-77E5E0B8F85D}" srcOrd="0" destOrd="0" presId="urn:microsoft.com/office/officeart/2005/8/layout/process5"/>
    <dgm:cxn modelId="{EA2E37B9-53D7-4100-B17C-D40AA444D1DA}" type="presParOf" srcId="{5368860E-0001-45C9-A786-6B71571C1EA6}" destId="{E70FEE6B-74D0-47D4-B9F9-40383323A7E0}" srcOrd="26" destOrd="0" presId="urn:microsoft.com/office/officeart/2005/8/layout/process5"/>
    <dgm:cxn modelId="{9E0C1DEC-70B0-48AB-BCCC-59D9F3152E2D}" type="presParOf" srcId="{5368860E-0001-45C9-A786-6B71571C1EA6}" destId="{ABC4C8C2-A316-40D8-9CC8-A769BC9E1A41}" srcOrd="27" destOrd="0" presId="urn:microsoft.com/office/officeart/2005/8/layout/process5"/>
    <dgm:cxn modelId="{1F985BD5-F00B-4024-BF72-A1F30FECC49D}" type="presParOf" srcId="{ABC4C8C2-A316-40D8-9CC8-A769BC9E1A41}" destId="{13FD91D4-03BB-462F-BAE7-9B158AF0A278}" srcOrd="0" destOrd="0" presId="urn:microsoft.com/office/officeart/2005/8/layout/process5"/>
    <dgm:cxn modelId="{8F25AE71-3676-46F7-964B-4AF70D6C0BA6}" type="presParOf" srcId="{5368860E-0001-45C9-A786-6B71571C1EA6}" destId="{6E1226DB-DA90-4BBB-8149-EA114CD7FE25}" srcOrd="28" destOrd="0" presId="urn:microsoft.com/office/officeart/2005/8/layout/process5"/>
    <dgm:cxn modelId="{F06E7856-E5F9-4E9E-85F9-C17862F2BE31}" type="presParOf" srcId="{5368860E-0001-45C9-A786-6B71571C1EA6}" destId="{D9581DE9-2347-4904-B528-CDB324B92ED6}" srcOrd="29" destOrd="0" presId="urn:microsoft.com/office/officeart/2005/8/layout/process5"/>
    <dgm:cxn modelId="{1E6AAE90-87CF-494C-850F-B3B0D2573B55}" type="presParOf" srcId="{D9581DE9-2347-4904-B528-CDB324B92ED6}" destId="{FF16AA20-9719-4C02-B70D-2423BF3D0C15}" srcOrd="0" destOrd="0" presId="urn:microsoft.com/office/officeart/2005/8/layout/process5"/>
    <dgm:cxn modelId="{13A0C03B-C6DE-4B98-A19C-DDFF16C6F8A5}" type="presParOf" srcId="{5368860E-0001-45C9-A786-6B71571C1EA6}" destId="{8331C06A-C830-4F92-921A-9340D234F508}" srcOrd="30" destOrd="0" presId="urn:microsoft.com/office/officeart/2005/8/layout/process5"/>
    <dgm:cxn modelId="{3E206816-6AC7-4A12-8DB8-224FCEBCA060}" type="presParOf" srcId="{5368860E-0001-45C9-A786-6B71571C1EA6}" destId="{F0EEC15E-2938-4C0E-99C4-4F5AB505ACF6}" srcOrd="31" destOrd="0" presId="urn:microsoft.com/office/officeart/2005/8/layout/process5"/>
    <dgm:cxn modelId="{481E31C8-2860-4E29-AF98-56F396213C2C}" type="presParOf" srcId="{F0EEC15E-2938-4C0E-99C4-4F5AB505ACF6}" destId="{0CA43D35-F71A-48DF-852E-DCECD2F5DC75}" srcOrd="0" destOrd="0" presId="urn:microsoft.com/office/officeart/2005/8/layout/process5"/>
    <dgm:cxn modelId="{2EBDCAE8-C625-4A14-B2F8-28132F3FA315}" type="presParOf" srcId="{5368860E-0001-45C9-A786-6B71571C1EA6}" destId="{47BF86DE-FD2D-4E0B-BC2A-3AF6223B5530}" srcOrd="32" destOrd="0" presId="urn:microsoft.com/office/officeart/2005/8/layout/process5"/>
    <dgm:cxn modelId="{12A0FE92-CB3A-4CFB-9F80-9834BA8C362F}" type="presParOf" srcId="{5368860E-0001-45C9-A786-6B71571C1EA6}" destId="{984C2500-5CDE-42C7-8589-563EC73DE8BB}" srcOrd="33" destOrd="0" presId="urn:microsoft.com/office/officeart/2005/8/layout/process5"/>
    <dgm:cxn modelId="{22F2CA18-C431-4267-A97B-35A6FFC2BA01}" type="presParOf" srcId="{984C2500-5CDE-42C7-8589-563EC73DE8BB}" destId="{1C3D7FB0-192C-4C94-9113-AD51A5F15378}" srcOrd="0" destOrd="0" presId="urn:microsoft.com/office/officeart/2005/8/layout/process5"/>
    <dgm:cxn modelId="{9EC0A67E-CE81-4097-80B5-C177813E402F}" type="presParOf" srcId="{5368860E-0001-45C9-A786-6B71571C1EA6}" destId="{4B8CD10C-8D9A-4F7B-8A7C-E383843619B2}" srcOrd="34" destOrd="0" presId="urn:microsoft.com/office/officeart/2005/8/layout/process5"/>
    <dgm:cxn modelId="{D058CADB-B10E-40BE-AF44-FD87E0A8D014}" type="presParOf" srcId="{5368860E-0001-45C9-A786-6B71571C1EA6}" destId="{33D2C807-054A-4874-9C69-AB9AEDF652C2}" srcOrd="35" destOrd="0" presId="urn:microsoft.com/office/officeart/2005/8/layout/process5"/>
    <dgm:cxn modelId="{AE662B23-7E49-4DDD-B51B-1189DC40FB14}" type="presParOf" srcId="{33D2C807-054A-4874-9C69-AB9AEDF652C2}" destId="{481ABA8B-D669-4BFC-AD85-34316BC18782}" srcOrd="0" destOrd="0" presId="urn:microsoft.com/office/officeart/2005/8/layout/process5"/>
    <dgm:cxn modelId="{6AA8C7B8-8B18-4FB2-BE65-90E41E4E9C3A}" type="presParOf" srcId="{5368860E-0001-45C9-A786-6B71571C1EA6}" destId="{FD00CE22-02FC-4526-BB1B-D683453FE9C2}" srcOrd="36" destOrd="0" presId="urn:microsoft.com/office/officeart/2005/8/layout/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4E3AC5-AE03-424E-8370-D162917F4427}" type="doc">
      <dgm:prSet loTypeId="urn:microsoft.com/office/officeart/2005/8/layout/process3" loCatId="process" qsTypeId="urn:microsoft.com/office/officeart/2005/8/quickstyle/simple5" qsCatId="simple" csTypeId="urn:microsoft.com/office/officeart/2005/8/colors/accent0_3" csCatId="mainScheme" phldr="1"/>
      <dgm:spPr/>
      <dgm:t>
        <a:bodyPr/>
        <a:lstStyle/>
        <a:p>
          <a:endParaRPr lang="es-BO"/>
        </a:p>
      </dgm:t>
    </dgm:pt>
    <dgm:pt modelId="{5E7192EC-1D1B-43BE-B467-2D30874DC0C6}">
      <dgm:prSet phldrT="[Texto]" custT="1"/>
      <dgm:spPr/>
      <dgm:t>
        <a:bodyPr/>
        <a:lstStyle/>
        <a:p>
          <a:r>
            <a:rPr lang="es-BO" sz="1800" b="1" dirty="0" smtClean="0">
              <a:latin typeface="Verdana" pitchFamily="34" charset="0"/>
              <a:ea typeface="Verdana" pitchFamily="34" charset="0"/>
              <a:cs typeface="Verdana" pitchFamily="34" charset="0"/>
            </a:rPr>
            <a:t>Entidad</a:t>
          </a:r>
          <a:endParaRPr lang="es-BO" sz="1800" b="1" dirty="0">
            <a:latin typeface="Verdana" pitchFamily="34" charset="0"/>
            <a:ea typeface="Verdana" pitchFamily="34" charset="0"/>
            <a:cs typeface="Verdana" pitchFamily="34" charset="0"/>
          </a:endParaRPr>
        </a:p>
      </dgm:t>
    </dgm:pt>
    <dgm:pt modelId="{F5094788-9387-43C9-B84A-E978073B3300}" type="parTrans" cxnId="{C74189EC-5DC2-4313-BA56-EDF2AE1E2F2A}">
      <dgm:prSet/>
      <dgm:spPr/>
      <dgm:t>
        <a:bodyPr/>
        <a:lstStyle/>
        <a:p>
          <a:endParaRPr lang="es-BO" sz="1400">
            <a:latin typeface="Verdana" pitchFamily="34" charset="0"/>
            <a:ea typeface="Verdana" pitchFamily="34" charset="0"/>
            <a:cs typeface="Verdana" pitchFamily="34" charset="0"/>
          </a:endParaRPr>
        </a:p>
      </dgm:t>
    </dgm:pt>
    <dgm:pt modelId="{FFDCB02A-D247-4BF5-B853-93DB1BCD530C}" type="sibTrans" cxnId="{C74189EC-5DC2-4313-BA56-EDF2AE1E2F2A}">
      <dgm:prSet custT="1"/>
      <dgm:spPr/>
      <dgm:t>
        <a:bodyPr/>
        <a:lstStyle/>
        <a:p>
          <a:endParaRPr lang="es-BO" sz="1400">
            <a:latin typeface="Verdana" pitchFamily="34" charset="0"/>
            <a:ea typeface="Verdana" pitchFamily="34" charset="0"/>
            <a:cs typeface="Verdana" pitchFamily="34" charset="0"/>
          </a:endParaRPr>
        </a:p>
      </dgm:t>
    </dgm:pt>
    <dgm:pt modelId="{0411C936-4B0F-4962-BA7B-5E7BC37DE751}">
      <dgm:prSet phldrT="[Texto]" custT="1"/>
      <dgm:spPr/>
      <dgm:t>
        <a:bodyPr anchor="ctr" anchorCtr="0"/>
        <a:lstStyle/>
        <a:p>
          <a:r>
            <a:rPr lang="es-ES" sz="1400" b="1" dirty="0" smtClean="0">
              <a:latin typeface="Verdana" pitchFamily="34" charset="0"/>
              <a:ea typeface="Verdana" pitchFamily="34" charset="0"/>
              <a:cs typeface="Verdana" pitchFamily="34" charset="0"/>
            </a:rPr>
            <a:t>Elabora el RE-SABS en base al modelo.</a:t>
          </a:r>
          <a:endParaRPr lang="es-BO" sz="1400" b="1" dirty="0">
            <a:latin typeface="Verdana" pitchFamily="34" charset="0"/>
            <a:ea typeface="Verdana" pitchFamily="34" charset="0"/>
            <a:cs typeface="Verdana" pitchFamily="34" charset="0"/>
          </a:endParaRPr>
        </a:p>
      </dgm:t>
    </dgm:pt>
    <dgm:pt modelId="{65A8BD7E-BD31-4C7F-AD9F-50BAC4F953DA}" type="parTrans" cxnId="{5531C999-BAA6-40FB-8C0A-F8038C6924CE}">
      <dgm:prSet/>
      <dgm:spPr/>
      <dgm:t>
        <a:bodyPr/>
        <a:lstStyle/>
        <a:p>
          <a:endParaRPr lang="es-BO" sz="1400">
            <a:latin typeface="Verdana" pitchFamily="34" charset="0"/>
            <a:ea typeface="Verdana" pitchFamily="34" charset="0"/>
            <a:cs typeface="Verdana" pitchFamily="34" charset="0"/>
          </a:endParaRPr>
        </a:p>
      </dgm:t>
    </dgm:pt>
    <dgm:pt modelId="{0CDC9BBB-6E36-4735-86F0-3022188BAF49}" type="sibTrans" cxnId="{5531C999-BAA6-40FB-8C0A-F8038C6924CE}">
      <dgm:prSet/>
      <dgm:spPr/>
      <dgm:t>
        <a:bodyPr/>
        <a:lstStyle/>
        <a:p>
          <a:endParaRPr lang="es-BO" sz="1400">
            <a:latin typeface="Verdana" pitchFamily="34" charset="0"/>
            <a:ea typeface="Verdana" pitchFamily="34" charset="0"/>
            <a:cs typeface="Verdana" pitchFamily="34" charset="0"/>
          </a:endParaRPr>
        </a:p>
      </dgm:t>
    </dgm:pt>
    <dgm:pt modelId="{A58294D0-5397-4A81-A525-E6C9B7723C0E}">
      <dgm:prSet phldrT="[Texto]" custT="1"/>
      <dgm:spPr/>
      <dgm:t>
        <a:bodyPr/>
        <a:lstStyle/>
        <a:p>
          <a:r>
            <a:rPr lang="es-BO" sz="1800" b="1" dirty="0" smtClean="0">
              <a:latin typeface="Verdana" pitchFamily="34" charset="0"/>
              <a:ea typeface="Verdana" pitchFamily="34" charset="0"/>
              <a:cs typeface="Verdana" pitchFamily="34" charset="0"/>
            </a:rPr>
            <a:t>Órgano Rector</a:t>
          </a:r>
          <a:endParaRPr lang="es-BO" sz="1800" b="1" dirty="0">
            <a:latin typeface="Verdana" pitchFamily="34" charset="0"/>
            <a:ea typeface="Verdana" pitchFamily="34" charset="0"/>
            <a:cs typeface="Verdana" pitchFamily="34" charset="0"/>
          </a:endParaRPr>
        </a:p>
      </dgm:t>
    </dgm:pt>
    <dgm:pt modelId="{8AF2921B-7A75-420D-9B15-B0C4E09D586F}" type="parTrans" cxnId="{85D4A616-EFF7-4517-8CF6-7FE9507F568E}">
      <dgm:prSet/>
      <dgm:spPr/>
      <dgm:t>
        <a:bodyPr/>
        <a:lstStyle/>
        <a:p>
          <a:endParaRPr lang="es-BO" sz="1400">
            <a:latin typeface="Verdana" pitchFamily="34" charset="0"/>
            <a:ea typeface="Verdana" pitchFamily="34" charset="0"/>
            <a:cs typeface="Verdana" pitchFamily="34" charset="0"/>
          </a:endParaRPr>
        </a:p>
      </dgm:t>
    </dgm:pt>
    <dgm:pt modelId="{A0D4A1B7-37F1-4AE4-BA9F-D0FC8D527BFA}" type="sibTrans" cxnId="{85D4A616-EFF7-4517-8CF6-7FE9507F568E}">
      <dgm:prSet custT="1"/>
      <dgm:spPr/>
      <dgm:t>
        <a:bodyPr/>
        <a:lstStyle/>
        <a:p>
          <a:endParaRPr lang="es-BO" sz="1400">
            <a:latin typeface="Verdana" pitchFamily="34" charset="0"/>
            <a:ea typeface="Verdana" pitchFamily="34" charset="0"/>
            <a:cs typeface="Verdana" pitchFamily="34" charset="0"/>
          </a:endParaRPr>
        </a:p>
      </dgm:t>
    </dgm:pt>
    <dgm:pt modelId="{903BF270-FBED-421A-9CB3-D5B642F219C4}">
      <dgm:prSet phldrT="[Texto]" custT="1"/>
      <dgm:spPr/>
      <dgm:t>
        <a:bodyPr anchor="ctr" anchorCtr="0"/>
        <a:lstStyle/>
        <a:p>
          <a:r>
            <a:rPr lang="es-BO" sz="1400" b="1" dirty="0" smtClean="0">
              <a:latin typeface="Verdana" pitchFamily="34" charset="0"/>
              <a:ea typeface="Verdana" pitchFamily="34" charset="0"/>
              <a:cs typeface="Verdana" pitchFamily="34" charset="0"/>
            </a:rPr>
            <a:t>Compatibiliza el RE-SABS.</a:t>
          </a:r>
          <a:endParaRPr lang="es-BO" sz="1400" b="1" dirty="0">
            <a:latin typeface="Verdana" pitchFamily="34" charset="0"/>
            <a:ea typeface="Verdana" pitchFamily="34" charset="0"/>
            <a:cs typeface="Verdana" pitchFamily="34" charset="0"/>
          </a:endParaRPr>
        </a:p>
      </dgm:t>
    </dgm:pt>
    <dgm:pt modelId="{33C4A877-1A33-4016-BEEB-A4D0003A1C8A}" type="parTrans" cxnId="{8E96DC84-2F15-4E38-A2B7-75C2AC3EBB4D}">
      <dgm:prSet/>
      <dgm:spPr/>
      <dgm:t>
        <a:bodyPr/>
        <a:lstStyle/>
        <a:p>
          <a:endParaRPr lang="es-BO" sz="1400">
            <a:latin typeface="Verdana" pitchFamily="34" charset="0"/>
            <a:ea typeface="Verdana" pitchFamily="34" charset="0"/>
            <a:cs typeface="Verdana" pitchFamily="34" charset="0"/>
          </a:endParaRPr>
        </a:p>
      </dgm:t>
    </dgm:pt>
    <dgm:pt modelId="{F8E01B1F-0C47-499C-833C-CC07DE8B6B4E}" type="sibTrans" cxnId="{8E96DC84-2F15-4E38-A2B7-75C2AC3EBB4D}">
      <dgm:prSet/>
      <dgm:spPr/>
      <dgm:t>
        <a:bodyPr/>
        <a:lstStyle/>
        <a:p>
          <a:endParaRPr lang="es-BO" sz="1400">
            <a:latin typeface="Verdana" pitchFamily="34" charset="0"/>
            <a:ea typeface="Verdana" pitchFamily="34" charset="0"/>
            <a:cs typeface="Verdana" pitchFamily="34" charset="0"/>
          </a:endParaRPr>
        </a:p>
      </dgm:t>
    </dgm:pt>
    <dgm:pt modelId="{232B33F6-F95C-425A-81E2-475EE3723380}">
      <dgm:prSet phldrT="[Texto]" custT="1"/>
      <dgm:spPr/>
      <dgm:t>
        <a:bodyPr/>
        <a:lstStyle/>
        <a:p>
          <a:r>
            <a:rPr lang="es-BO" sz="1800" b="1" dirty="0" smtClean="0">
              <a:latin typeface="Verdana" pitchFamily="34" charset="0"/>
              <a:ea typeface="Verdana" pitchFamily="34" charset="0"/>
              <a:cs typeface="Verdana" pitchFamily="34" charset="0"/>
            </a:rPr>
            <a:t>Entidad</a:t>
          </a:r>
          <a:endParaRPr lang="es-BO" sz="1800" b="1" dirty="0">
            <a:latin typeface="Verdana" pitchFamily="34" charset="0"/>
            <a:ea typeface="Verdana" pitchFamily="34" charset="0"/>
            <a:cs typeface="Verdana" pitchFamily="34" charset="0"/>
          </a:endParaRPr>
        </a:p>
      </dgm:t>
    </dgm:pt>
    <dgm:pt modelId="{6B78F8AB-CDC8-4441-8E4C-D922BBE0B520}" type="parTrans" cxnId="{58FFD6CE-2DDA-4EFC-B865-D554E1CA8FB2}">
      <dgm:prSet/>
      <dgm:spPr/>
      <dgm:t>
        <a:bodyPr/>
        <a:lstStyle/>
        <a:p>
          <a:endParaRPr lang="es-BO" sz="1400">
            <a:latin typeface="Verdana" pitchFamily="34" charset="0"/>
            <a:ea typeface="Verdana" pitchFamily="34" charset="0"/>
            <a:cs typeface="Verdana" pitchFamily="34" charset="0"/>
          </a:endParaRPr>
        </a:p>
      </dgm:t>
    </dgm:pt>
    <dgm:pt modelId="{CCA1B247-982F-4F6B-AB22-55B002C62D7E}" type="sibTrans" cxnId="{58FFD6CE-2DDA-4EFC-B865-D554E1CA8FB2}">
      <dgm:prSet/>
      <dgm:spPr/>
      <dgm:t>
        <a:bodyPr/>
        <a:lstStyle/>
        <a:p>
          <a:endParaRPr lang="es-BO" sz="1400">
            <a:latin typeface="Verdana" pitchFamily="34" charset="0"/>
            <a:ea typeface="Verdana" pitchFamily="34" charset="0"/>
            <a:cs typeface="Verdana" pitchFamily="34" charset="0"/>
          </a:endParaRPr>
        </a:p>
      </dgm:t>
    </dgm:pt>
    <dgm:pt modelId="{390F9886-33A8-4CF0-AA21-18C643FF508A}">
      <dgm:prSet phldrT="[Texto]" custT="1"/>
      <dgm:spPr/>
      <dgm:t>
        <a:bodyPr anchor="ctr" anchorCtr="0"/>
        <a:lstStyle/>
        <a:p>
          <a:r>
            <a:rPr lang="es-BO" sz="1400" b="1" dirty="0" smtClean="0">
              <a:latin typeface="Verdana" pitchFamily="34" charset="0"/>
              <a:ea typeface="Verdana" pitchFamily="34" charset="0"/>
              <a:cs typeface="Verdana" pitchFamily="34" charset="0"/>
            </a:rPr>
            <a:t>Aprueba mediante Resolución expresa.</a:t>
          </a:r>
          <a:endParaRPr lang="es-BO" sz="1400" b="1" dirty="0">
            <a:latin typeface="Verdana" pitchFamily="34" charset="0"/>
            <a:ea typeface="Verdana" pitchFamily="34" charset="0"/>
            <a:cs typeface="Verdana" pitchFamily="34" charset="0"/>
          </a:endParaRPr>
        </a:p>
      </dgm:t>
    </dgm:pt>
    <dgm:pt modelId="{C73CD258-7160-479A-86F7-0227A83B1BDC}" type="parTrans" cxnId="{B9628785-9CA1-4675-9904-AEA48D528436}">
      <dgm:prSet/>
      <dgm:spPr/>
      <dgm:t>
        <a:bodyPr/>
        <a:lstStyle/>
        <a:p>
          <a:endParaRPr lang="es-BO" sz="1400">
            <a:latin typeface="Verdana" pitchFamily="34" charset="0"/>
            <a:ea typeface="Verdana" pitchFamily="34" charset="0"/>
            <a:cs typeface="Verdana" pitchFamily="34" charset="0"/>
          </a:endParaRPr>
        </a:p>
      </dgm:t>
    </dgm:pt>
    <dgm:pt modelId="{F38DD6AF-2370-4E55-A4CA-0FEE5F65C45B}" type="sibTrans" cxnId="{B9628785-9CA1-4675-9904-AEA48D528436}">
      <dgm:prSet/>
      <dgm:spPr/>
      <dgm:t>
        <a:bodyPr/>
        <a:lstStyle/>
        <a:p>
          <a:endParaRPr lang="es-BO" sz="1400">
            <a:latin typeface="Verdana" pitchFamily="34" charset="0"/>
            <a:ea typeface="Verdana" pitchFamily="34" charset="0"/>
            <a:cs typeface="Verdana" pitchFamily="34" charset="0"/>
          </a:endParaRPr>
        </a:p>
      </dgm:t>
    </dgm:pt>
    <dgm:pt modelId="{EFF9FE8C-65D9-4A90-88AB-4875D725BBEA}">
      <dgm:prSet custT="1"/>
      <dgm:spPr/>
      <dgm:t>
        <a:bodyPr anchor="ctr" anchorCtr="0"/>
        <a:lstStyle/>
        <a:p>
          <a:r>
            <a:rPr lang="es-ES" sz="1400" b="1" dirty="0" smtClean="0">
              <a:latin typeface="Verdana" pitchFamily="34" charset="0"/>
              <a:ea typeface="Verdana" pitchFamily="34" charset="0"/>
              <a:cs typeface="Verdana" pitchFamily="34" charset="0"/>
            </a:rPr>
            <a:t>Remite el RE-SABS al Órgano Rector para su compatibilización adjuntando Organigrama  aprobado.</a:t>
          </a:r>
          <a:endParaRPr lang="es-BO" sz="1400" b="1" dirty="0">
            <a:latin typeface="Verdana" pitchFamily="34" charset="0"/>
            <a:ea typeface="Verdana" pitchFamily="34" charset="0"/>
            <a:cs typeface="Verdana" pitchFamily="34" charset="0"/>
          </a:endParaRPr>
        </a:p>
      </dgm:t>
    </dgm:pt>
    <dgm:pt modelId="{0DEC4CD4-31A0-4414-9195-08BBED7F5F64}" type="parTrans" cxnId="{62420CD1-B2EE-400E-965E-AFCB333D97FA}">
      <dgm:prSet/>
      <dgm:spPr/>
      <dgm:t>
        <a:bodyPr/>
        <a:lstStyle/>
        <a:p>
          <a:endParaRPr lang="es-BO" sz="1400">
            <a:latin typeface="Verdana" pitchFamily="34" charset="0"/>
            <a:ea typeface="Verdana" pitchFamily="34" charset="0"/>
            <a:cs typeface="Verdana" pitchFamily="34" charset="0"/>
          </a:endParaRPr>
        </a:p>
      </dgm:t>
    </dgm:pt>
    <dgm:pt modelId="{843B3B11-5C82-4802-864D-2AD7D9F68751}" type="sibTrans" cxnId="{62420CD1-B2EE-400E-965E-AFCB333D97FA}">
      <dgm:prSet/>
      <dgm:spPr/>
      <dgm:t>
        <a:bodyPr/>
        <a:lstStyle/>
        <a:p>
          <a:endParaRPr lang="es-BO" sz="1400">
            <a:latin typeface="Verdana" pitchFamily="34" charset="0"/>
            <a:ea typeface="Verdana" pitchFamily="34" charset="0"/>
            <a:cs typeface="Verdana" pitchFamily="34" charset="0"/>
          </a:endParaRPr>
        </a:p>
      </dgm:t>
    </dgm:pt>
    <dgm:pt modelId="{EDB2BE0A-1B24-4B5E-9A3A-0602A991EB85}">
      <dgm:prSet custT="1"/>
      <dgm:spPr/>
      <dgm:t>
        <a:bodyPr anchor="ctr" anchorCtr="0"/>
        <a:lstStyle/>
        <a:p>
          <a:r>
            <a:rPr lang="es-BO" sz="1400" b="1" dirty="0" smtClean="0">
              <a:latin typeface="Verdana" pitchFamily="34" charset="0"/>
              <a:ea typeface="Verdana" pitchFamily="34" charset="0"/>
              <a:cs typeface="Verdana" pitchFamily="34" charset="0"/>
            </a:rPr>
            <a:t>Emite Informe de Compatibilización (compatible / con observaciones).</a:t>
          </a:r>
          <a:endParaRPr lang="es-BO" sz="1400" b="1" dirty="0">
            <a:latin typeface="Verdana" pitchFamily="34" charset="0"/>
            <a:ea typeface="Verdana" pitchFamily="34" charset="0"/>
            <a:cs typeface="Verdana" pitchFamily="34" charset="0"/>
          </a:endParaRPr>
        </a:p>
      </dgm:t>
    </dgm:pt>
    <dgm:pt modelId="{C8C9B60E-1E18-48C8-98C3-ABAB51F25375}" type="parTrans" cxnId="{91A0DB4D-98F7-4D2A-B8E3-4E6BC6C27802}">
      <dgm:prSet/>
      <dgm:spPr/>
      <dgm:t>
        <a:bodyPr/>
        <a:lstStyle/>
        <a:p>
          <a:endParaRPr lang="es-BO" sz="1400">
            <a:latin typeface="Verdana" pitchFamily="34" charset="0"/>
            <a:ea typeface="Verdana" pitchFamily="34" charset="0"/>
            <a:cs typeface="Verdana" pitchFamily="34" charset="0"/>
          </a:endParaRPr>
        </a:p>
      </dgm:t>
    </dgm:pt>
    <dgm:pt modelId="{093EFDAA-3FA3-4591-8C8A-79154C2AB179}" type="sibTrans" cxnId="{91A0DB4D-98F7-4D2A-B8E3-4E6BC6C27802}">
      <dgm:prSet/>
      <dgm:spPr/>
      <dgm:t>
        <a:bodyPr/>
        <a:lstStyle/>
        <a:p>
          <a:endParaRPr lang="es-BO" sz="1400">
            <a:latin typeface="Verdana" pitchFamily="34" charset="0"/>
            <a:ea typeface="Verdana" pitchFamily="34" charset="0"/>
            <a:cs typeface="Verdana" pitchFamily="34" charset="0"/>
          </a:endParaRPr>
        </a:p>
      </dgm:t>
    </dgm:pt>
    <dgm:pt modelId="{DD45EAAA-D1B2-4E91-AF2B-973013C3D920}">
      <dgm:prSet custT="1"/>
      <dgm:spPr/>
      <dgm:t>
        <a:bodyPr anchor="ctr" anchorCtr="0"/>
        <a:lstStyle/>
        <a:p>
          <a:r>
            <a:rPr lang="es-BO" sz="1400" b="1" dirty="0" smtClean="0">
              <a:latin typeface="Verdana" pitchFamily="34" charset="0"/>
              <a:ea typeface="Verdana" pitchFamily="34" charset="0"/>
              <a:cs typeface="Verdana" pitchFamily="34" charset="0"/>
            </a:rPr>
            <a:t>Remite copia al Órgano Rector.</a:t>
          </a:r>
          <a:endParaRPr lang="es-BO" sz="1400" b="1" dirty="0">
            <a:latin typeface="Verdana" pitchFamily="34" charset="0"/>
            <a:ea typeface="Verdana" pitchFamily="34" charset="0"/>
            <a:cs typeface="Verdana" pitchFamily="34" charset="0"/>
          </a:endParaRPr>
        </a:p>
      </dgm:t>
    </dgm:pt>
    <dgm:pt modelId="{8024E499-87A3-4DEF-ABB2-B1AF5AD5DB50}" type="parTrans" cxnId="{3E94884F-96B4-4E37-A771-748F96EE8ABA}">
      <dgm:prSet/>
      <dgm:spPr/>
      <dgm:t>
        <a:bodyPr/>
        <a:lstStyle/>
        <a:p>
          <a:endParaRPr lang="es-BO" sz="1400">
            <a:latin typeface="Verdana" pitchFamily="34" charset="0"/>
            <a:ea typeface="Verdana" pitchFamily="34" charset="0"/>
            <a:cs typeface="Verdana" pitchFamily="34" charset="0"/>
          </a:endParaRPr>
        </a:p>
      </dgm:t>
    </dgm:pt>
    <dgm:pt modelId="{1B5DD9C3-B5D4-4BCE-8F3A-3D8B50E5991B}" type="sibTrans" cxnId="{3E94884F-96B4-4E37-A771-748F96EE8ABA}">
      <dgm:prSet/>
      <dgm:spPr/>
      <dgm:t>
        <a:bodyPr/>
        <a:lstStyle/>
        <a:p>
          <a:endParaRPr lang="es-BO" sz="1400">
            <a:latin typeface="Verdana" pitchFamily="34" charset="0"/>
            <a:ea typeface="Verdana" pitchFamily="34" charset="0"/>
            <a:cs typeface="Verdana" pitchFamily="34" charset="0"/>
          </a:endParaRPr>
        </a:p>
      </dgm:t>
    </dgm:pt>
    <dgm:pt modelId="{FC403466-756D-4545-BA9F-5DBF8F5B0400}">
      <dgm:prSet phldrT="[Texto]" custT="1"/>
      <dgm:spPr/>
      <dgm:t>
        <a:bodyPr anchor="ctr" anchorCtr="0"/>
        <a:lstStyle/>
        <a:p>
          <a:endParaRPr lang="es-BO" sz="1400" dirty="0">
            <a:latin typeface="Verdana" pitchFamily="34" charset="0"/>
            <a:ea typeface="Verdana" pitchFamily="34" charset="0"/>
            <a:cs typeface="Verdana" pitchFamily="34" charset="0"/>
          </a:endParaRPr>
        </a:p>
      </dgm:t>
    </dgm:pt>
    <dgm:pt modelId="{5495DC67-1B5C-4123-91F1-92D4D344A00E}" type="parTrans" cxnId="{0112CA7E-6B55-4F3F-85FA-4D46B7415986}">
      <dgm:prSet/>
      <dgm:spPr/>
      <dgm:t>
        <a:bodyPr/>
        <a:lstStyle/>
        <a:p>
          <a:endParaRPr lang="es-BO" sz="1400">
            <a:latin typeface="Verdana" pitchFamily="34" charset="0"/>
            <a:ea typeface="Verdana" pitchFamily="34" charset="0"/>
            <a:cs typeface="Verdana" pitchFamily="34" charset="0"/>
          </a:endParaRPr>
        </a:p>
      </dgm:t>
    </dgm:pt>
    <dgm:pt modelId="{83B3AE54-B1CC-4F7A-9D9B-D677EC28EF26}" type="sibTrans" cxnId="{0112CA7E-6B55-4F3F-85FA-4D46B7415986}">
      <dgm:prSet/>
      <dgm:spPr/>
      <dgm:t>
        <a:bodyPr/>
        <a:lstStyle/>
        <a:p>
          <a:endParaRPr lang="es-BO" sz="1400">
            <a:latin typeface="Verdana" pitchFamily="34" charset="0"/>
            <a:ea typeface="Verdana" pitchFamily="34" charset="0"/>
            <a:cs typeface="Verdana" pitchFamily="34" charset="0"/>
          </a:endParaRPr>
        </a:p>
      </dgm:t>
    </dgm:pt>
    <dgm:pt modelId="{851716F7-5E6A-4469-B6F3-8387AAB76371}">
      <dgm:prSet phldrT="[Texto]" custT="1"/>
      <dgm:spPr/>
      <dgm:t>
        <a:bodyPr anchor="ctr" anchorCtr="0"/>
        <a:lstStyle/>
        <a:p>
          <a:endParaRPr lang="es-BO" sz="1400" b="1" dirty="0">
            <a:latin typeface="Verdana" pitchFamily="34" charset="0"/>
            <a:ea typeface="Verdana" pitchFamily="34" charset="0"/>
            <a:cs typeface="Verdana" pitchFamily="34" charset="0"/>
          </a:endParaRPr>
        </a:p>
      </dgm:t>
    </dgm:pt>
    <dgm:pt modelId="{58299243-DE82-4584-B2E7-982457E7AE94}" type="parTrans" cxnId="{6DD08C85-3DEF-4807-892A-A4B87004BC8C}">
      <dgm:prSet/>
      <dgm:spPr/>
      <dgm:t>
        <a:bodyPr/>
        <a:lstStyle/>
        <a:p>
          <a:endParaRPr lang="es-BO" sz="1400">
            <a:latin typeface="Verdana" pitchFamily="34" charset="0"/>
            <a:ea typeface="Verdana" pitchFamily="34" charset="0"/>
            <a:cs typeface="Verdana" pitchFamily="34" charset="0"/>
          </a:endParaRPr>
        </a:p>
      </dgm:t>
    </dgm:pt>
    <dgm:pt modelId="{C496C192-0208-499B-B79C-C1473AAA6C87}" type="sibTrans" cxnId="{6DD08C85-3DEF-4807-892A-A4B87004BC8C}">
      <dgm:prSet/>
      <dgm:spPr/>
      <dgm:t>
        <a:bodyPr/>
        <a:lstStyle/>
        <a:p>
          <a:endParaRPr lang="es-BO" sz="1400">
            <a:latin typeface="Verdana" pitchFamily="34" charset="0"/>
            <a:ea typeface="Verdana" pitchFamily="34" charset="0"/>
            <a:cs typeface="Verdana" pitchFamily="34" charset="0"/>
          </a:endParaRPr>
        </a:p>
      </dgm:t>
    </dgm:pt>
    <dgm:pt modelId="{E919B0E3-D0A0-42BC-8FEA-AD4F8F4E7B03}">
      <dgm:prSet phldrT="[Texto]" custT="1"/>
      <dgm:spPr/>
      <dgm:t>
        <a:bodyPr anchor="ctr" anchorCtr="0"/>
        <a:lstStyle/>
        <a:p>
          <a:endParaRPr lang="es-BO" sz="1400" b="1" dirty="0">
            <a:latin typeface="Verdana" pitchFamily="34" charset="0"/>
            <a:ea typeface="Verdana" pitchFamily="34" charset="0"/>
            <a:cs typeface="Verdana" pitchFamily="34" charset="0"/>
          </a:endParaRPr>
        </a:p>
      </dgm:t>
    </dgm:pt>
    <dgm:pt modelId="{E24930CB-E36F-49A6-8A65-E77250D15670}" type="parTrans" cxnId="{9F9213E6-FB98-43E6-975F-384CE81288E3}">
      <dgm:prSet/>
      <dgm:spPr/>
      <dgm:t>
        <a:bodyPr/>
        <a:lstStyle/>
        <a:p>
          <a:endParaRPr lang="es-BO" sz="1400">
            <a:latin typeface="Verdana" pitchFamily="34" charset="0"/>
            <a:ea typeface="Verdana" pitchFamily="34" charset="0"/>
            <a:cs typeface="Verdana" pitchFamily="34" charset="0"/>
          </a:endParaRPr>
        </a:p>
      </dgm:t>
    </dgm:pt>
    <dgm:pt modelId="{0ADAE25B-4A78-4A1E-AC5D-E3D97220EE6A}" type="sibTrans" cxnId="{9F9213E6-FB98-43E6-975F-384CE81288E3}">
      <dgm:prSet/>
      <dgm:spPr/>
      <dgm:t>
        <a:bodyPr/>
        <a:lstStyle/>
        <a:p>
          <a:endParaRPr lang="es-BO" sz="1400">
            <a:latin typeface="Verdana" pitchFamily="34" charset="0"/>
            <a:ea typeface="Verdana" pitchFamily="34" charset="0"/>
            <a:cs typeface="Verdana" pitchFamily="34" charset="0"/>
          </a:endParaRPr>
        </a:p>
      </dgm:t>
    </dgm:pt>
    <dgm:pt modelId="{3AC01680-3D72-49F1-8FAD-4F79FB11298A}">
      <dgm:prSet phldrT="[Texto]" custT="1"/>
      <dgm:spPr/>
      <dgm:t>
        <a:bodyPr anchor="ctr" anchorCtr="0"/>
        <a:lstStyle/>
        <a:p>
          <a:endParaRPr lang="es-BO" sz="1400" b="1" dirty="0">
            <a:latin typeface="Verdana" pitchFamily="34" charset="0"/>
            <a:ea typeface="Verdana" pitchFamily="34" charset="0"/>
            <a:cs typeface="Verdana" pitchFamily="34" charset="0"/>
          </a:endParaRPr>
        </a:p>
      </dgm:t>
    </dgm:pt>
    <dgm:pt modelId="{D3A6BFEA-29CB-434D-899E-8CFB96B95184}" type="parTrans" cxnId="{4993954D-A585-49F0-9210-64D653A19996}">
      <dgm:prSet/>
      <dgm:spPr/>
      <dgm:t>
        <a:bodyPr/>
        <a:lstStyle/>
        <a:p>
          <a:endParaRPr lang="es-ES" sz="1400">
            <a:latin typeface="Verdana" pitchFamily="34" charset="0"/>
            <a:ea typeface="Verdana" pitchFamily="34" charset="0"/>
            <a:cs typeface="Verdana" pitchFamily="34" charset="0"/>
          </a:endParaRPr>
        </a:p>
      </dgm:t>
    </dgm:pt>
    <dgm:pt modelId="{C1EC3420-E035-4769-8A05-A849A2E885C4}" type="sibTrans" cxnId="{4993954D-A585-49F0-9210-64D653A19996}">
      <dgm:prSet/>
      <dgm:spPr/>
      <dgm:t>
        <a:bodyPr/>
        <a:lstStyle/>
        <a:p>
          <a:endParaRPr lang="es-ES" sz="1400">
            <a:latin typeface="Verdana" pitchFamily="34" charset="0"/>
            <a:ea typeface="Verdana" pitchFamily="34" charset="0"/>
            <a:cs typeface="Verdana" pitchFamily="34" charset="0"/>
          </a:endParaRPr>
        </a:p>
      </dgm:t>
    </dgm:pt>
    <dgm:pt modelId="{3CAE6DCE-773B-47C3-93E5-1E2339D4A1FE}">
      <dgm:prSet phldrT="[Texto]" custT="1"/>
      <dgm:spPr/>
      <dgm:t>
        <a:bodyPr anchor="ctr" anchorCtr="0"/>
        <a:lstStyle/>
        <a:p>
          <a:endParaRPr lang="es-BO" sz="1400" b="1" dirty="0">
            <a:latin typeface="Verdana" pitchFamily="34" charset="0"/>
            <a:ea typeface="Verdana" pitchFamily="34" charset="0"/>
            <a:cs typeface="Verdana" pitchFamily="34" charset="0"/>
          </a:endParaRPr>
        </a:p>
      </dgm:t>
    </dgm:pt>
    <dgm:pt modelId="{3A293FB2-40DB-4E3C-A2B9-815244F4DA73}" type="parTrans" cxnId="{8961CC3E-DB71-4BAA-9FE3-5C6E9EC32D79}">
      <dgm:prSet/>
      <dgm:spPr/>
      <dgm:t>
        <a:bodyPr/>
        <a:lstStyle/>
        <a:p>
          <a:endParaRPr lang="es-ES" sz="1400">
            <a:latin typeface="Verdana" pitchFamily="34" charset="0"/>
            <a:ea typeface="Verdana" pitchFamily="34" charset="0"/>
            <a:cs typeface="Verdana" pitchFamily="34" charset="0"/>
          </a:endParaRPr>
        </a:p>
      </dgm:t>
    </dgm:pt>
    <dgm:pt modelId="{81AD3DCD-63C8-4135-BDE7-027B30C5546D}" type="sibTrans" cxnId="{8961CC3E-DB71-4BAA-9FE3-5C6E9EC32D79}">
      <dgm:prSet/>
      <dgm:spPr/>
      <dgm:t>
        <a:bodyPr/>
        <a:lstStyle/>
        <a:p>
          <a:endParaRPr lang="es-ES" sz="1400">
            <a:latin typeface="Verdana" pitchFamily="34" charset="0"/>
            <a:ea typeface="Verdana" pitchFamily="34" charset="0"/>
            <a:cs typeface="Verdana" pitchFamily="34" charset="0"/>
          </a:endParaRPr>
        </a:p>
      </dgm:t>
    </dgm:pt>
    <dgm:pt modelId="{013AC7E3-1944-4358-9FB3-DFB756CB157C}">
      <dgm:prSet phldrT="[Texto]" custT="1"/>
      <dgm:spPr/>
      <dgm:t>
        <a:bodyPr anchor="ctr" anchorCtr="0"/>
        <a:lstStyle/>
        <a:p>
          <a:endParaRPr lang="es-BO" sz="1400" b="1" dirty="0">
            <a:latin typeface="Verdana" pitchFamily="34" charset="0"/>
            <a:ea typeface="Verdana" pitchFamily="34" charset="0"/>
            <a:cs typeface="Verdana" pitchFamily="34" charset="0"/>
          </a:endParaRPr>
        </a:p>
      </dgm:t>
    </dgm:pt>
    <dgm:pt modelId="{B2ADBD93-EF55-4A02-BEC2-600E39B4C642}" type="parTrans" cxnId="{A9F3FCA1-29AE-4F76-AD9D-01A70CFD7C8F}">
      <dgm:prSet/>
      <dgm:spPr/>
      <dgm:t>
        <a:bodyPr/>
        <a:lstStyle/>
        <a:p>
          <a:endParaRPr lang="es-ES" sz="1400">
            <a:latin typeface="Verdana" pitchFamily="34" charset="0"/>
            <a:ea typeface="Verdana" pitchFamily="34" charset="0"/>
            <a:cs typeface="Verdana" pitchFamily="34" charset="0"/>
          </a:endParaRPr>
        </a:p>
      </dgm:t>
    </dgm:pt>
    <dgm:pt modelId="{C2BE28E4-8308-45E0-80C1-B811BEA45639}" type="sibTrans" cxnId="{A9F3FCA1-29AE-4F76-AD9D-01A70CFD7C8F}">
      <dgm:prSet/>
      <dgm:spPr/>
      <dgm:t>
        <a:bodyPr/>
        <a:lstStyle/>
        <a:p>
          <a:endParaRPr lang="es-ES" sz="1400">
            <a:latin typeface="Verdana" pitchFamily="34" charset="0"/>
            <a:ea typeface="Verdana" pitchFamily="34" charset="0"/>
            <a:cs typeface="Verdana" pitchFamily="34" charset="0"/>
          </a:endParaRPr>
        </a:p>
      </dgm:t>
    </dgm:pt>
    <dgm:pt modelId="{5F9C8D3A-1212-41B2-A9AE-75347D8806E5}" type="pres">
      <dgm:prSet presAssocID="{944E3AC5-AE03-424E-8370-D162917F4427}" presName="linearFlow" presStyleCnt="0">
        <dgm:presLayoutVars>
          <dgm:dir/>
          <dgm:animLvl val="lvl"/>
          <dgm:resizeHandles val="exact"/>
        </dgm:presLayoutVars>
      </dgm:prSet>
      <dgm:spPr/>
      <dgm:t>
        <a:bodyPr/>
        <a:lstStyle/>
        <a:p>
          <a:endParaRPr lang="es-BO"/>
        </a:p>
      </dgm:t>
    </dgm:pt>
    <dgm:pt modelId="{3E1E89F8-2F83-4818-8116-C07AED4F779F}" type="pres">
      <dgm:prSet presAssocID="{5E7192EC-1D1B-43BE-B467-2D30874DC0C6}" presName="composite" presStyleCnt="0"/>
      <dgm:spPr/>
      <dgm:t>
        <a:bodyPr/>
        <a:lstStyle/>
        <a:p>
          <a:endParaRPr lang="es-BO"/>
        </a:p>
      </dgm:t>
    </dgm:pt>
    <dgm:pt modelId="{C77FE999-3F7C-4323-995A-C544CFEDE7D0}" type="pres">
      <dgm:prSet presAssocID="{5E7192EC-1D1B-43BE-B467-2D30874DC0C6}" presName="parTx" presStyleLbl="node1" presStyleIdx="0" presStyleCnt="3">
        <dgm:presLayoutVars>
          <dgm:chMax val="0"/>
          <dgm:chPref val="0"/>
          <dgm:bulletEnabled val="1"/>
        </dgm:presLayoutVars>
      </dgm:prSet>
      <dgm:spPr/>
      <dgm:t>
        <a:bodyPr/>
        <a:lstStyle/>
        <a:p>
          <a:endParaRPr lang="es-BO"/>
        </a:p>
      </dgm:t>
    </dgm:pt>
    <dgm:pt modelId="{E429747E-52AC-4E07-AA1D-A06D6243EAD6}" type="pres">
      <dgm:prSet presAssocID="{5E7192EC-1D1B-43BE-B467-2D30874DC0C6}" presName="parSh" presStyleLbl="node1" presStyleIdx="0" presStyleCnt="3"/>
      <dgm:spPr/>
      <dgm:t>
        <a:bodyPr/>
        <a:lstStyle/>
        <a:p>
          <a:endParaRPr lang="es-BO"/>
        </a:p>
      </dgm:t>
    </dgm:pt>
    <dgm:pt modelId="{3273AC25-9AF3-4139-BB1C-02831C914632}" type="pres">
      <dgm:prSet presAssocID="{5E7192EC-1D1B-43BE-B467-2D30874DC0C6}" presName="desTx" presStyleLbl="fgAcc1" presStyleIdx="0" presStyleCnt="3" custScaleX="140712" custLinFactNeighborX="21271" custLinFactNeighborY="-1668">
        <dgm:presLayoutVars>
          <dgm:bulletEnabled val="1"/>
        </dgm:presLayoutVars>
      </dgm:prSet>
      <dgm:spPr/>
      <dgm:t>
        <a:bodyPr/>
        <a:lstStyle/>
        <a:p>
          <a:endParaRPr lang="es-BO"/>
        </a:p>
      </dgm:t>
    </dgm:pt>
    <dgm:pt modelId="{1C1A04A3-DAAD-48F9-A669-04AA1F000145}" type="pres">
      <dgm:prSet presAssocID="{FFDCB02A-D247-4BF5-B853-93DB1BCD530C}" presName="sibTrans" presStyleLbl="sibTrans2D1" presStyleIdx="0" presStyleCnt="2"/>
      <dgm:spPr/>
      <dgm:t>
        <a:bodyPr/>
        <a:lstStyle/>
        <a:p>
          <a:endParaRPr lang="es-BO"/>
        </a:p>
      </dgm:t>
    </dgm:pt>
    <dgm:pt modelId="{6DF7395B-D1CF-42BA-A194-EB0C74D0BE64}" type="pres">
      <dgm:prSet presAssocID="{FFDCB02A-D247-4BF5-B853-93DB1BCD530C}" presName="connTx" presStyleLbl="sibTrans2D1" presStyleIdx="0" presStyleCnt="2"/>
      <dgm:spPr/>
      <dgm:t>
        <a:bodyPr/>
        <a:lstStyle/>
        <a:p>
          <a:endParaRPr lang="es-BO"/>
        </a:p>
      </dgm:t>
    </dgm:pt>
    <dgm:pt modelId="{FE0D567B-2567-4EC0-8214-BC23E79C9CEB}" type="pres">
      <dgm:prSet presAssocID="{A58294D0-5397-4A81-A525-E6C9B7723C0E}" presName="composite" presStyleCnt="0"/>
      <dgm:spPr/>
      <dgm:t>
        <a:bodyPr/>
        <a:lstStyle/>
        <a:p>
          <a:endParaRPr lang="es-BO"/>
        </a:p>
      </dgm:t>
    </dgm:pt>
    <dgm:pt modelId="{B0F2D87A-86F7-45F1-ABCD-AA39BAE77595}" type="pres">
      <dgm:prSet presAssocID="{A58294D0-5397-4A81-A525-E6C9B7723C0E}" presName="parTx" presStyleLbl="node1" presStyleIdx="0" presStyleCnt="3">
        <dgm:presLayoutVars>
          <dgm:chMax val="0"/>
          <dgm:chPref val="0"/>
          <dgm:bulletEnabled val="1"/>
        </dgm:presLayoutVars>
      </dgm:prSet>
      <dgm:spPr/>
      <dgm:t>
        <a:bodyPr/>
        <a:lstStyle/>
        <a:p>
          <a:endParaRPr lang="es-BO"/>
        </a:p>
      </dgm:t>
    </dgm:pt>
    <dgm:pt modelId="{0B78CBAE-2393-434F-8E0E-3B5D92806ACD}" type="pres">
      <dgm:prSet presAssocID="{A58294D0-5397-4A81-A525-E6C9B7723C0E}" presName="parSh" presStyleLbl="node1" presStyleIdx="1" presStyleCnt="3"/>
      <dgm:spPr/>
      <dgm:t>
        <a:bodyPr/>
        <a:lstStyle/>
        <a:p>
          <a:endParaRPr lang="es-BO"/>
        </a:p>
      </dgm:t>
    </dgm:pt>
    <dgm:pt modelId="{DD31D85B-2FB1-4351-BBC2-1EB93918D9C7}" type="pres">
      <dgm:prSet presAssocID="{A58294D0-5397-4A81-A525-E6C9B7723C0E}" presName="desTx" presStyleLbl="fgAcc1" presStyleIdx="1" presStyleCnt="3" custScaleX="135025" custLinFactNeighborX="19785">
        <dgm:presLayoutVars>
          <dgm:bulletEnabled val="1"/>
        </dgm:presLayoutVars>
      </dgm:prSet>
      <dgm:spPr/>
      <dgm:t>
        <a:bodyPr/>
        <a:lstStyle/>
        <a:p>
          <a:endParaRPr lang="es-BO"/>
        </a:p>
      </dgm:t>
    </dgm:pt>
    <dgm:pt modelId="{FC7C0256-A209-4DCE-86FE-584EAFFDFED9}" type="pres">
      <dgm:prSet presAssocID="{A0D4A1B7-37F1-4AE4-BA9F-D0FC8D527BFA}" presName="sibTrans" presStyleLbl="sibTrans2D1" presStyleIdx="1" presStyleCnt="2"/>
      <dgm:spPr/>
      <dgm:t>
        <a:bodyPr/>
        <a:lstStyle/>
        <a:p>
          <a:endParaRPr lang="es-BO"/>
        </a:p>
      </dgm:t>
    </dgm:pt>
    <dgm:pt modelId="{8F200D5C-B44F-4AD2-8B20-1086D06382B1}" type="pres">
      <dgm:prSet presAssocID="{A0D4A1B7-37F1-4AE4-BA9F-D0FC8D527BFA}" presName="connTx" presStyleLbl="sibTrans2D1" presStyleIdx="1" presStyleCnt="2"/>
      <dgm:spPr/>
      <dgm:t>
        <a:bodyPr/>
        <a:lstStyle/>
        <a:p>
          <a:endParaRPr lang="es-BO"/>
        </a:p>
      </dgm:t>
    </dgm:pt>
    <dgm:pt modelId="{1DE72FDD-330E-4AF8-8333-5B2314B3E888}" type="pres">
      <dgm:prSet presAssocID="{232B33F6-F95C-425A-81E2-475EE3723380}" presName="composite" presStyleCnt="0"/>
      <dgm:spPr/>
      <dgm:t>
        <a:bodyPr/>
        <a:lstStyle/>
        <a:p>
          <a:endParaRPr lang="es-BO"/>
        </a:p>
      </dgm:t>
    </dgm:pt>
    <dgm:pt modelId="{533FD238-EBB6-4086-8FD3-5968DD12FCE2}" type="pres">
      <dgm:prSet presAssocID="{232B33F6-F95C-425A-81E2-475EE3723380}" presName="parTx" presStyleLbl="node1" presStyleIdx="1" presStyleCnt="3">
        <dgm:presLayoutVars>
          <dgm:chMax val="0"/>
          <dgm:chPref val="0"/>
          <dgm:bulletEnabled val="1"/>
        </dgm:presLayoutVars>
      </dgm:prSet>
      <dgm:spPr/>
      <dgm:t>
        <a:bodyPr/>
        <a:lstStyle/>
        <a:p>
          <a:endParaRPr lang="es-BO"/>
        </a:p>
      </dgm:t>
    </dgm:pt>
    <dgm:pt modelId="{D2382855-D815-4F25-9E1B-F363CDFF37DF}" type="pres">
      <dgm:prSet presAssocID="{232B33F6-F95C-425A-81E2-475EE3723380}" presName="parSh" presStyleLbl="node1" presStyleIdx="2" presStyleCnt="3"/>
      <dgm:spPr/>
      <dgm:t>
        <a:bodyPr/>
        <a:lstStyle/>
        <a:p>
          <a:endParaRPr lang="es-BO"/>
        </a:p>
      </dgm:t>
    </dgm:pt>
    <dgm:pt modelId="{924D529E-AB11-4AC4-BE23-EFCB2DA16271}" type="pres">
      <dgm:prSet presAssocID="{232B33F6-F95C-425A-81E2-475EE3723380}" presName="desTx" presStyleLbl="fgAcc1" presStyleIdx="2" presStyleCnt="3" custScaleX="126721" custLinFactNeighborX="4576">
        <dgm:presLayoutVars>
          <dgm:bulletEnabled val="1"/>
        </dgm:presLayoutVars>
      </dgm:prSet>
      <dgm:spPr/>
      <dgm:t>
        <a:bodyPr/>
        <a:lstStyle/>
        <a:p>
          <a:endParaRPr lang="es-BO"/>
        </a:p>
      </dgm:t>
    </dgm:pt>
  </dgm:ptLst>
  <dgm:cxnLst>
    <dgm:cxn modelId="{8A2B8ACD-FAAA-4DE0-BD8A-2CF5D2BE1D5E}" type="presOf" srcId="{A58294D0-5397-4A81-A525-E6C9B7723C0E}" destId="{0B78CBAE-2393-434F-8E0E-3B5D92806ACD}" srcOrd="1" destOrd="0" presId="urn:microsoft.com/office/officeart/2005/8/layout/process3"/>
    <dgm:cxn modelId="{62420CD1-B2EE-400E-965E-AFCB333D97FA}" srcId="{5E7192EC-1D1B-43BE-B467-2D30874DC0C6}" destId="{EFF9FE8C-65D9-4A90-88AB-4875D725BBEA}" srcOrd="3" destOrd="0" parTransId="{0DEC4CD4-31A0-4414-9195-08BBED7F5F64}" sibTransId="{843B3B11-5C82-4802-864D-2AD7D9F68751}"/>
    <dgm:cxn modelId="{D2A658E7-8944-4299-A92C-7469B63EF35C}" type="presOf" srcId="{0411C936-4B0F-4962-BA7B-5E7BC37DE751}" destId="{3273AC25-9AF3-4139-BB1C-02831C914632}" srcOrd="0" destOrd="1" presId="urn:microsoft.com/office/officeart/2005/8/layout/process3"/>
    <dgm:cxn modelId="{57107CA2-E1C6-455D-B709-4F5F0AA28C18}" type="presOf" srcId="{5E7192EC-1D1B-43BE-B467-2D30874DC0C6}" destId="{C77FE999-3F7C-4323-995A-C544CFEDE7D0}" srcOrd="0" destOrd="0" presId="urn:microsoft.com/office/officeart/2005/8/layout/process3"/>
    <dgm:cxn modelId="{21799465-8A67-4FDD-8980-1D4031FBAB9E}" type="presOf" srcId="{A58294D0-5397-4A81-A525-E6C9B7723C0E}" destId="{B0F2D87A-86F7-45F1-ABCD-AA39BAE77595}" srcOrd="0" destOrd="0" presId="urn:microsoft.com/office/officeart/2005/8/layout/process3"/>
    <dgm:cxn modelId="{7C52A0B1-CA24-4EB3-9C58-EED67E51813C}" type="presOf" srcId="{5E7192EC-1D1B-43BE-B467-2D30874DC0C6}" destId="{E429747E-52AC-4E07-AA1D-A06D6243EAD6}" srcOrd="1" destOrd="0" presId="urn:microsoft.com/office/officeart/2005/8/layout/process3"/>
    <dgm:cxn modelId="{C7EBF296-B504-4CEC-A606-FC535689728C}" type="presOf" srcId="{EDB2BE0A-1B24-4B5E-9A3A-0602A991EB85}" destId="{DD31D85B-2FB1-4351-BBC2-1EB93918D9C7}" srcOrd="0" destOrd="3" presId="urn:microsoft.com/office/officeart/2005/8/layout/process3"/>
    <dgm:cxn modelId="{4993954D-A585-49F0-9210-64D653A19996}" srcId="{5E7192EC-1D1B-43BE-B467-2D30874DC0C6}" destId="{3AC01680-3D72-49F1-8FAD-4F79FB11298A}" srcOrd="2" destOrd="0" parTransId="{D3A6BFEA-29CB-434D-899E-8CFB96B95184}" sibTransId="{C1EC3420-E035-4769-8A05-A849A2E885C4}"/>
    <dgm:cxn modelId="{B87A5C46-E82B-4120-9768-64752DE51DEC}" type="presOf" srcId="{3AC01680-3D72-49F1-8FAD-4F79FB11298A}" destId="{3273AC25-9AF3-4139-BB1C-02831C914632}" srcOrd="0" destOrd="2" presId="urn:microsoft.com/office/officeart/2005/8/layout/process3"/>
    <dgm:cxn modelId="{58FFD6CE-2DDA-4EFC-B865-D554E1CA8FB2}" srcId="{944E3AC5-AE03-424E-8370-D162917F4427}" destId="{232B33F6-F95C-425A-81E2-475EE3723380}" srcOrd="2" destOrd="0" parTransId="{6B78F8AB-CDC8-4441-8E4C-D922BBE0B520}" sibTransId="{CCA1B247-982F-4F6B-AB22-55B002C62D7E}"/>
    <dgm:cxn modelId="{A9F3FCA1-29AE-4F76-AD9D-01A70CFD7C8F}" srcId="{232B33F6-F95C-425A-81E2-475EE3723380}" destId="{013AC7E3-1944-4358-9FB3-DFB756CB157C}" srcOrd="2" destOrd="0" parTransId="{B2ADBD93-EF55-4A02-BEC2-600E39B4C642}" sibTransId="{C2BE28E4-8308-45E0-80C1-B811BEA45639}"/>
    <dgm:cxn modelId="{DA0A2ECD-9CDF-467C-AE04-9A9F58E10F0A}" type="presOf" srcId="{FFDCB02A-D247-4BF5-B853-93DB1BCD530C}" destId="{6DF7395B-D1CF-42BA-A194-EB0C74D0BE64}" srcOrd="1" destOrd="0" presId="urn:microsoft.com/office/officeart/2005/8/layout/process3"/>
    <dgm:cxn modelId="{10FC613A-1A9C-4C31-80ED-6A78787D959B}" type="presOf" srcId="{FFDCB02A-D247-4BF5-B853-93DB1BCD530C}" destId="{1C1A04A3-DAAD-48F9-A669-04AA1F000145}" srcOrd="0" destOrd="0" presId="urn:microsoft.com/office/officeart/2005/8/layout/process3"/>
    <dgm:cxn modelId="{A7A63E5C-C50D-48A7-9C04-2917077F05A8}" type="presOf" srcId="{EFF9FE8C-65D9-4A90-88AB-4875D725BBEA}" destId="{3273AC25-9AF3-4139-BB1C-02831C914632}" srcOrd="0" destOrd="3" presId="urn:microsoft.com/office/officeart/2005/8/layout/process3"/>
    <dgm:cxn modelId="{3DACCB11-DDCE-4955-840E-E48D271A5F32}" type="presOf" srcId="{944E3AC5-AE03-424E-8370-D162917F4427}" destId="{5F9C8D3A-1212-41B2-A9AE-75347D8806E5}" srcOrd="0" destOrd="0" presId="urn:microsoft.com/office/officeart/2005/8/layout/process3"/>
    <dgm:cxn modelId="{4BFE41CF-E3DA-48C7-96F5-0D391EE545DE}" type="presOf" srcId="{013AC7E3-1944-4358-9FB3-DFB756CB157C}" destId="{924D529E-AB11-4AC4-BE23-EFCB2DA16271}" srcOrd="0" destOrd="2" presId="urn:microsoft.com/office/officeart/2005/8/layout/process3"/>
    <dgm:cxn modelId="{3D996657-BE3A-469E-B2AE-885D18723DDD}" type="presOf" srcId="{851716F7-5E6A-4469-B6F3-8387AAB76371}" destId="{DD31D85B-2FB1-4351-BBC2-1EB93918D9C7}" srcOrd="0" destOrd="0" presId="urn:microsoft.com/office/officeart/2005/8/layout/process3"/>
    <dgm:cxn modelId="{D1A50072-23FD-49FE-A821-F6A1E849F40E}" type="presOf" srcId="{390F9886-33A8-4CF0-AA21-18C643FF508A}" destId="{924D529E-AB11-4AC4-BE23-EFCB2DA16271}" srcOrd="0" destOrd="1" presId="urn:microsoft.com/office/officeart/2005/8/layout/process3"/>
    <dgm:cxn modelId="{AE4472EB-E32E-4F3B-BDB4-3F73170BA0AC}" type="presOf" srcId="{A0D4A1B7-37F1-4AE4-BA9F-D0FC8D527BFA}" destId="{8F200D5C-B44F-4AD2-8B20-1086D06382B1}" srcOrd="1" destOrd="0" presId="urn:microsoft.com/office/officeart/2005/8/layout/process3"/>
    <dgm:cxn modelId="{3E94884F-96B4-4E37-A771-748F96EE8ABA}" srcId="{232B33F6-F95C-425A-81E2-475EE3723380}" destId="{DD45EAAA-D1B2-4E91-AF2B-973013C3D920}" srcOrd="3" destOrd="0" parTransId="{8024E499-87A3-4DEF-ABB2-B1AF5AD5DB50}" sibTransId="{1B5DD9C3-B5D4-4BCE-8F3A-3D8B50E5991B}"/>
    <dgm:cxn modelId="{C79213DF-46B1-41D1-B2F2-81B6F4538EDA}" type="presOf" srcId="{232B33F6-F95C-425A-81E2-475EE3723380}" destId="{D2382855-D815-4F25-9E1B-F363CDFF37DF}" srcOrd="1" destOrd="0" presId="urn:microsoft.com/office/officeart/2005/8/layout/process3"/>
    <dgm:cxn modelId="{5531C999-BAA6-40FB-8C0A-F8038C6924CE}" srcId="{5E7192EC-1D1B-43BE-B467-2D30874DC0C6}" destId="{0411C936-4B0F-4962-BA7B-5E7BC37DE751}" srcOrd="1" destOrd="0" parTransId="{65A8BD7E-BD31-4C7F-AD9F-50BAC4F953DA}" sibTransId="{0CDC9BBB-6E36-4735-86F0-3022188BAF49}"/>
    <dgm:cxn modelId="{8E96DC84-2F15-4E38-A2B7-75C2AC3EBB4D}" srcId="{A58294D0-5397-4A81-A525-E6C9B7723C0E}" destId="{903BF270-FBED-421A-9CB3-D5B642F219C4}" srcOrd="1" destOrd="0" parTransId="{33C4A877-1A33-4016-BEEB-A4D0003A1C8A}" sibTransId="{F8E01B1F-0C47-499C-833C-CC07DE8B6B4E}"/>
    <dgm:cxn modelId="{8961CC3E-DB71-4BAA-9FE3-5C6E9EC32D79}" srcId="{A58294D0-5397-4A81-A525-E6C9B7723C0E}" destId="{3CAE6DCE-773B-47C3-93E5-1E2339D4A1FE}" srcOrd="2" destOrd="0" parTransId="{3A293FB2-40DB-4E3C-A2B9-815244F4DA73}" sibTransId="{81AD3DCD-63C8-4135-BDE7-027B30C5546D}"/>
    <dgm:cxn modelId="{AA6DDEB3-6D8B-45F8-86B7-0D0797ABF5DE}" type="presOf" srcId="{E919B0E3-D0A0-42BC-8FEA-AD4F8F4E7B03}" destId="{924D529E-AB11-4AC4-BE23-EFCB2DA16271}" srcOrd="0" destOrd="0" presId="urn:microsoft.com/office/officeart/2005/8/layout/process3"/>
    <dgm:cxn modelId="{85D4A616-EFF7-4517-8CF6-7FE9507F568E}" srcId="{944E3AC5-AE03-424E-8370-D162917F4427}" destId="{A58294D0-5397-4A81-A525-E6C9B7723C0E}" srcOrd="1" destOrd="0" parTransId="{8AF2921B-7A75-420D-9B15-B0C4E09D586F}" sibTransId="{A0D4A1B7-37F1-4AE4-BA9F-D0FC8D527BFA}"/>
    <dgm:cxn modelId="{43B3767A-8671-484D-AF7D-F2D7BE0379CD}" type="presOf" srcId="{3CAE6DCE-773B-47C3-93E5-1E2339D4A1FE}" destId="{DD31D85B-2FB1-4351-BBC2-1EB93918D9C7}" srcOrd="0" destOrd="2" presId="urn:microsoft.com/office/officeart/2005/8/layout/process3"/>
    <dgm:cxn modelId="{6DD08C85-3DEF-4807-892A-A4B87004BC8C}" srcId="{A58294D0-5397-4A81-A525-E6C9B7723C0E}" destId="{851716F7-5E6A-4469-B6F3-8387AAB76371}" srcOrd="0" destOrd="0" parTransId="{58299243-DE82-4584-B2E7-982457E7AE94}" sibTransId="{C496C192-0208-499B-B79C-C1473AAA6C87}"/>
    <dgm:cxn modelId="{6BF7C491-D991-488C-9895-DC3F55E91F3F}" type="presOf" srcId="{232B33F6-F95C-425A-81E2-475EE3723380}" destId="{533FD238-EBB6-4086-8FD3-5968DD12FCE2}" srcOrd="0" destOrd="0" presId="urn:microsoft.com/office/officeart/2005/8/layout/process3"/>
    <dgm:cxn modelId="{C74189EC-5DC2-4313-BA56-EDF2AE1E2F2A}" srcId="{944E3AC5-AE03-424E-8370-D162917F4427}" destId="{5E7192EC-1D1B-43BE-B467-2D30874DC0C6}" srcOrd="0" destOrd="0" parTransId="{F5094788-9387-43C9-B84A-E978073B3300}" sibTransId="{FFDCB02A-D247-4BF5-B853-93DB1BCD530C}"/>
    <dgm:cxn modelId="{0112CA7E-6B55-4F3F-85FA-4D46B7415986}" srcId="{5E7192EC-1D1B-43BE-B467-2D30874DC0C6}" destId="{FC403466-756D-4545-BA9F-5DBF8F5B0400}" srcOrd="0" destOrd="0" parTransId="{5495DC67-1B5C-4123-91F1-92D4D344A00E}" sibTransId="{83B3AE54-B1CC-4F7A-9D9B-D677EC28EF26}"/>
    <dgm:cxn modelId="{455CB6EA-D061-47F3-8D76-F3E9733EA3E5}" type="presOf" srcId="{DD45EAAA-D1B2-4E91-AF2B-973013C3D920}" destId="{924D529E-AB11-4AC4-BE23-EFCB2DA16271}" srcOrd="0" destOrd="3" presId="urn:microsoft.com/office/officeart/2005/8/layout/process3"/>
    <dgm:cxn modelId="{8FDC5CD2-964B-4D5D-A30F-CB9A0E94BB67}" type="presOf" srcId="{FC403466-756D-4545-BA9F-5DBF8F5B0400}" destId="{3273AC25-9AF3-4139-BB1C-02831C914632}" srcOrd="0" destOrd="0" presId="urn:microsoft.com/office/officeart/2005/8/layout/process3"/>
    <dgm:cxn modelId="{9F9213E6-FB98-43E6-975F-384CE81288E3}" srcId="{232B33F6-F95C-425A-81E2-475EE3723380}" destId="{E919B0E3-D0A0-42BC-8FEA-AD4F8F4E7B03}" srcOrd="0" destOrd="0" parTransId="{E24930CB-E36F-49A6-8A65-E77250D15670}" sibTransId="{0ADAE25B-4A78-4A1E-AC5D-E3D97220EE6A}"/>
    <dgm:cxn modelId="{B9628785-9CA1-4675-9904-AEA48D528436}" srcId="{232B33F6-F95C-425A-81E2-475EE3723380}" destId="{390F9886-33A8-4CF0-AA21-18C643FF508A}" srcOrd="1" destOrd="0" parTransId="{C73CD258-7160-479A-86F7-0227A83B1BDC}" sibTransId="{F38DD6AF-2370-4E55-A4CA-0FEE5F65C45B}"/>
    <dgm:cxn modelId="{91A0DB4D-98F7-4D2A-B8E3-4E6BC6C27802}" srcId="{A58294D0-5397-4A81-A525-E6C9B7723C0E}" destId="{EDB2BE0A-1B24-4B5E-9A3A-0602A991EB85}" srcOrd="3" destOrd="0" parTransId="{C8C9B60E-1E18-48C8-98C3-ABAB51F25375}" sibTransId="{093EFDAA-3FA3-4591-8C8A-79154C2AB179}"/>
    <dgm:cxn modelId="{2249D6F7-35A0-41DA-B9A3-F266CCAF17A7}" type="presOf" srcId="{A0D4A1B7-37F1-4AE4-BA9F-D0FC8D527BFA}" destId="{FC7C0256-A209-4DCE-86FE-584EAFFDFED9}" srcOrd="0" destOrd="0" presId="urn:microsoft.com/office/officeart/2005/8/layout/process3"/>
    <dgm:cxn modelId="{8A230418-2221-4A83-8674-9059464C5347}" type="presOf" srcId="{903BF270-FBED-421A-9CB3-D5B642F219C4}" destId="{DD31D85B-2FB1-4351-BBC2-1EB93918D9C7}" srcOrd="0" destOrd="1" presId="urn:microsoft.com/office/officeart/2005/8/layout/process3"/>
    <dgm:cxn modelId="{969071A8-F172-4FB1-BFDF-B3DE60D22266}" type="presParOf" srcId="{5F9C8D3A-1212-41B2-A9AE-75347D8806E5}" destId="{3E1E89F8-2F83-4818-8116-C07AED4F779F}" srcOrd="0" destOrd="0" presId="urn:microsoft.com/office/officeart/2005/8/layout/process3"/>
    <dgm:cxn modelId="{012C7E86-A8F7-449A-BBF6-B92C79C3BB4B}" type="presParOf" srcId="{3E1E89F8-2F83-4818-8116-C07AED4F779F}" destId="{C77FE999-3F7C-4323-995A-C544CFEDE7D0}" srcOrd="0" destOrd="0" presId="urn:microsoft.com/office/officeart/2005/8/layout/process3"/>
    <dgm:cxn modelId="{BB56DEE2-3689-498B-9CC5-D0D7CDF5CE54}" type="presParOf" srcId="{3E1E89F8-2F83-4818-8116-C07AED4F779F}" destId="{E429747E-52AC-4E07-AA1D-A06D6243EAD6}" srcOrd="1" destOrd="0" presId="urn:microsoft.com/office/officeart/2005/8/layout/process3"/>
    <dgm:cxn modelId="{A42367C9-12D0-44CE-905F-E66FAA73F64D}" type="presParOf" srcId="{3E1E89F8-2F83-4818-8116-C07AED4F779F}" destId="{3273AC25-9AF3-4139-BB1C-02831C914632}" srcOrd="2" destOrd="0" presId="urn:microsoft.com/office/officeart/2005/8/layout/process3"/>
    <dgm:cxn modelId="{2208F797-8858-4DBA-8903-760ECFB5DACF}" type="presParOf" srcId="{5F9C8D3A-1212-41B2-A9AE-75347D8806E5}" destId="{1C1A04A3-DAAD-48F9-A669-04AA1F000145}" srcOrd="1" destOrd="0" presId="urn:microsoft.com/office/officeart/2005/8/layout/process3"/>
    <dgm:cxn modelId="{BFE41EBD-F156-4DF6-BDD1-381678B3615F}" type="presParOf" srcId="{1C1A04A3-DAAD-48F9-A669-04AA1F000145}" destId="{6DF7395B-D1CF-42BA-A194-EB0C74D0BE64}" srcOrd="0" destOrd="0" presId="urn:microsoft.com/office/officeart/2005/8/layout/process3"/>
    <dgm:cxn modelId="{01037343-BBF4-4C30-83BC-0702B7FA36E5}" type="presParOf" srcId="{5F9C8D3A-1212-41B2-A9AE-75347D8806E5}" destId="{FE0D567B-2567-4EC0-8214-BC23E79C9CEB}" srcOrd="2" destOrd="0" presId="urn:microsoft.com/office/officeart/2005/8/layout/process3"/>
    <dgm:cxn modelId="{1406F423-7344-456B-BD4E-A42FE7DCC097}" type="presParOf" srcId="{FE0D567B-2567-4EC0-8214-BC23E79C9CEB}" destId="{B0F2D87A-86F7-45F1-ABCD-AA39BAE77595}" srcOrd="0" destOrd="0" presId="urn:microsoft.com/office/officeart/2005/8/layout/process3"/>
    <dgm:cxn modelId="{E4183064-7262-4343-AC1D-3C71D4E11822}" type="presParOf" srcId="{FE0D567B-2567-4EC0-8214-BC23E79C9CEB}" destId="{0B78CBAE-2393-434F-8E0E-3B5D92806ACD}" srcOrd="1" destOrd="0" presId="urn:microsoft.com/office/officeart/2005/8/layout/process3"/>
    <dgm:cxn modelId="{E54F35A4-309F-4BE8-A5F4-7754C39A8188}" type="presParOf" srcId="{FE0D567B-2567-4EC0-8214-BC23E79C9CEB}" destId="{DD31D85B-2FB1-4351-BBC2-1EB93918D9C7}" srcOrd="2" destOrd="0" presId="urn:microsoft.com/office/officeart/2005/8/layout/process3"/>
    <dgm:cxn modelId="{90FA6129-DA2B-4409-8205-E08155EC06DC}" type="presParOf" srcId="{5F9C8D3A-1212-41B2-A9AE-75347D8806E5}" destId="{FC7C0256-A209-4DCE-86FE-584EAFFDFED9}" srcOrd="3" destOrd="0" presId="urn:microsoft.com/office/officeart/2005/8/layout/process3"/>
    <dgm:cxn modelId="{7D1EA747-92A8-4ECB-B9C6-E650F58B587C}" type="presParOf" srcId="{FC7C0256-A209-4DCE-86FE-584EAFFDFED9}" destId="{8F200D5C-B44F-4AD2-8B20-1086D06382B1}" srcOrd="0" destOrd="0" presId="urn:microsoft.com/office/officeart/2005/8/layout/process3"/>
    <dgm:cxn modelId="{D7690EC9-CA04-4D81-87DC-D0169E6A4868}" type="presParOf" srcId="{5F9C8D3A-1212-41B2-A9AE-75347D8806E5}" destId="{1DE72FDD-330E-4AF8-8333-5B2314B3E888}" srcOrd="4" destOrd="0" presId="urn:microsoft.com/office/officeart/2005/8/layout/process3"/>
    <dgm:cxn modelId="{82BC4926-31E8-450B-A9E5-10442133C784}" type="presParOf" srcId="{1DE72FDD-330E-4AF8-8333-5B2314B3E888}" destId="{533FD238-EBB6-4086-8FD3-5968DD12FCE2}" srcOrd="0" destOrd="0" presId="urn:microsoft.com/office/officeart/2005/8/layout/process3"/>
    <dgm:cxn modelId="{3F7C00DE-5F71-46CF-A8B8-D18FCAF57A48}" type="presParOf" srcId="{1DE72FDD-330E-4AF8-8333-5B2314B3E888}" destId="{D2382855-D815-4F25-9E1B-F363CDFF37DF}" srcOrd="1" destOrd="0" presId="urn:microsoft.com/office/officeart/2005/8/layout/process3"/>
    <dgm:cxn modelId="{EF947076-2FF9-47EB-BE68-206015A41C59}" type="presParOf" srcId="{1DE72FDD-330E-4AF8-8333-5B2314B3E888}" destId="{924D529E-AB11-4AC4-BE23-EFCB2DA1627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0AB0E7-55EC-4C4D-97E1-E2B984AF07CF}"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s-ES"/>
        </a:p>
      </dgm:t>
    </dgm:pt>
    <dgm:pt modelId="{AC6EE14F-B2B7-41C6-9BDF-A07F20E5CB8E}">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BO" sz="1600" b="1" dirty="0" smtClean="0">
              <a:latin typeface="Verdana" pitchFamily="34" charset="0"/>
              <a:ea typeface="Verdana" pitchFamily="34" charset="0"/>
              <a:cs typeface="Verdana" pitchFamily="34" charset="0"/>
            </a:rPr>
            <a:t>Programa Anual de Contrataciones </a:t>
          </a:r>
          <a:r>
            <a:rPr lang="es-BO" sz="3200" b="1" dirty="0" smtClean="0">
              <a:latin typeface="Verdana" pitchFamily="34" charset="0"/>
              <a:ea typeface="Verdana" pitchFamily="34" charset="0"/>
              <a:cs typeface="Verdana" pitchFamily="34" charset="0"/>
            </a:rPr>
            <a:t>(PAC)</a:t>
          </a:r>
          <a:endParaRPr lang="es-ES" sz="3200" b="1" dirty="0">
            <a:latin typeface="Verdana" pitchFamily="34" charset="0"/>
            <a:ea typeface="Verdana" pitchFamily="34" charset="0"/>
            <a:cs typeface="Verdana" pitchFamily="34" charset="0"/>
          </a:endParaRPr>
        </a:p>
      </dgm:t>
    </dgm:pt>
    <dgm:pt modelId="{9CAD9205-DAD1-4B1C-A51E-AFE0B5743B2A}" type="parTrans" cxnId="{8993F0B4-058C-48F7-A1BB-41638C7781BF}">
      <dgm:prSet/>
      <dgm:spPr/>
      <dgm:t>
        <a:bodyPr/>
        <a:lstStyle/>
        <a:p>
          <a:endParaRPr lang="es-ES" b="1">
            <a:latin typeface="Verdana" pitchFamily="34" charset="0"/>
            <a:ea typeface="Verdana" pitchFamily="34" charset="0"/>
            <a:cs typeface="Verdana" pitchFamily="34" charset="0"/>
          </a:endParaRPr>
        </a:p>
      </dgm:t>
    </dgm:pt>
    <dgm:pt modelId="{D6A6B16B-3515-47E2-9BCB-924EF9186C3B}" type="sibTrans" cxnId="{8993F0B4-058C-48F7-A1BB-41638C7781BF}">
      <dgm:prSet/>
      <dgm:spPr/>
      <dgm:t>
        <a:bodyPr/>
        <a:lstStyle/>
        <a:p>
          <a:endParaRPr lang="es-ES" b="1">
            <a:latin typeface="Verdana" pitchFamily="34" charset="0"/>
            <a:ea typeface="Verdana" pitchFamily="34" charset="0"/>
            <a:cs typeface="Verdana" pitchFamily="34" charset="0"/>
          </a:endParaRPr>
        </a:p>
      </dgm:t>
    </dgm:pt>
    <dgm:pt modelId="{11DD4E9A-68AE-403F-94A9-C6EB5F678A7E}">
      <dgm:prSet phldrT="[Texto]"/>
      <dgm:spPr/>
      <dgm:t>
        <a:bodyPr/>
        <a:lstStyle/>
        <a:p>
          <a:r>
            <a:rPr lang="es-BO" b="1" dirty="0" smtClean="0">
              <a:latin typeface="Verdana" pitchFamily="34" charset="0"/>
              <a:ea typeface="Verdana" pitchFamily="34" charset="0"/>
              <a:cs typeface="Verdana" pitchFamily="34" charset="0"/>
            </a:rPr>
            <a:t>Elaborado al inicio de cada gestión en un taller en base al POA y presupuesto aprobado</a:t>
          </a:r>
          <a:endParaRPr lang="es-ES" b="1" dirty="0">
            <a:latin typeface="Verdana" pitchFamily="34" charset="0"/>
            <a:ea typeface="Verdana" pitchFamily="34" charset="0"/>
            <a:cs typeface="Verdana" pitchFamily="34" charset="0"/>
          </a:endParaRPr>
        </a:p>
      </dgm:t>
    </dgm:pt>
    <dgm:pt modelId="{62CA4CC0-7CB1-49DC-A276-7C9A5B6583A2}" type="parTrans" cxnId="{4E314CE6-54C8-4C31-AE97-85A0C528FC83}">
      <dgm:prSet/>
      <dgm:spPr/>
      <dgm:t>
        <a:bodyPr/>
        <a:lstStyle/>
        <a:p>
          <a:endParaRPr lang="es-ES" b="1" dirty="0">
            <a:latin typeface="Verdana" pitchFamily="34" charset="0"/>
            <a:ea typeface="Verdana" pitchFamily="34" charset="0"/>
            <a:cs typeface="Verdana" pitchFamily="34" charset="0"/>
          </a:endParaRPr>
        </a:p>
      </dgm:t>
    </dgm:pt>
    <dgm:pt modelId="{253DBD32-D9EC-4DB6-A927-BFBC7F64CD7B}" type="sibTrans" cxnId="{4E314CE6-54C8-4C31-AE97-85A0C528FC83}">
      <dgm:prSet/>
      <dgm:spPr/>
      <dgm:t>
        <a:bodyPr/>
        <a:lstStyle/>
        <a:p>
          <a:endParaRPr lang="es-ES" b="1">
            <a:latin typeface="Verdana" pitchFamily="34" charset="0"/>
            <a:ea typeface="Verdana" pitchFamily="34" charset="0"/>
            <a:cs typeface="Verdana" pitchFamily="34" charset="0"/>
          </a:endParaRPr>
        </a:p>
      </dgm:t>
    </dgm:pt>
    <dgm:pt modelId="{D2B1E2E0-FD1F-47E8-AAFC-559A6B5504C9}">
      <dgm:prSet phldrT="[Texto]" custT="1"/>
      <dgm:spPr/>
      <dgm:t>
        <a:bodyPr/>
        <a:lstStyle/>
        <a:p>
          <a:r>
            <a:rPr lang="es-BO" sz="1600" b="1" dirty="0" smtClean="0">
              <a:latin typeface="Verdana" pitchFamily="34" charset="0"/>
              <a:ea typeface="Verdana" pitchFamily="34" charset="0"/>
              <a:cs typeface="Verdana" pitchFamily="34" charset="0"/>
            </a:rPr>
            <a:t>Incluye contrataciones mayores a Bs20.000.-</a:t>
          </a:r>
          <a:endParaRPr lang="es-ES" sz="1600" b="1" dirty="0">
            <a:latin typeface="Verdana" pitchFamily="34" charset="0"/>
            <a:ea typeface="Verdana" pitchFamily="34" charset="0"/>
            <a:cs typeface="Verdana" pitchFamily="34" charset="0"/>
          </a:endParaRPr>
        </a:p>
      </dgm:t>
    </dgm:pt>
    <dgm:pt modelId="{196A5985-CCB2-4823-AAB7-25787BD7225D}" type="parTrans" cxnId="{CA1CAD78-CB77-464D-8D83-A861E12AAB2D}">
      <dgm:prSet/>
      <dgm:spPr/>
      <dgm:t>
        <a:bodyPr/>
        <a:lstStyle/>
        <a:p>
          <a:endParaRPr lang="es-ES" b="1" dirty="0">
            <a:latin typeface="Verdana" pitchFamily="34" charset="0"/>
            <a:ea typeface="Verdana" pitchFamily="34" charset="0"/>
            <a:cs typeface="Verdana" pitchFamily="34" charset="0"/>
          </a:endParaRPr>
        </a:p>
      </dgm:t>
    </dgm:pt>
    <dgm:pt modelId="{D6D6E46C-0D7C-4BF5-B563-B83BA44F2975}" type="sibTrans" cxnId="{CA1CAD78-CB77-464D-8D83-A861E12AAB2D}">
      <dgm:prSet/>
      <dgm:spPr/>
      <dgm:t>
        <a:bodyPr/>
        <a:lstStyle/>
        <a:p>
          <a:endParaRPr lang="es-ES" b="1">
            <a:latin typeface="Verdana" pitchFamily="34" charset="0"/>
            <a:ea typeface="Verdana" pitchFamily="34" charset="0"/>
            <a:cs typeface="Verdana" pitchFamily="34" charset="0"/>
          </a:endParaRPr>
        </a:p>
      </dgm:t>
    </dgm:pt>
    <dgm:pt modelId="{31BF47D3-26D2-4477-B706-FD6F126DA17C}">
      <dgm:prSet phldrT="[Texto]"/>
      <dgm:spPr/>
      <dgm:t>
        <a:bodyPr/>
        <a:lstStyle/>
        <a:p>
          <a:r>
            <a:rPr lang="es-BO" b="1" dirty="0" smtClean="0">
              <a:latin typeface="Verdana" pitchFamily="34" charset="0"/>
              <a:ea typeface="Verdana" pitchFamily="34" charset="0"/>
              <a:cs typeface="Verdana" pitchFamily="34" charset="0"/>
            </a:rPr>
            <a:t>Se debe publicar en el SICOES y Mesa de Partes</a:t>
          </a:r>
          <a:endParaRPr lang="es-ES" b="1" dirty="0">
            <a:latin typeface="Verdana" pitchFamily="34" charset="0"/>
            <a:ea typeface="Verdana" pitchFamily="34" charset="0"/>
            <a:cs typeface="Verdana" pitchFamily="34" charset="0"/>
          </a:endParaRPr>
        </a:p>
      </dgm:t>
    </dgm:pt>
    <dgm:pt modelId="{055253EE-0BC4-4981-9B23-63F6A95DD196}" type="parTrans" cxnId="{729724B5-39BD-4242-BC16-097F3BC5BAB0}">
      <dgm:prSet/>
      <dgm:spPr/>
      <dgm:t>
        <a:bodyPr/>
        <a:lstStyle/>
        <a:p>
          <a:endParaRPr lang="es-ES" b="1" dirty="0">
            <a:latin typeface="Verdana" pitchFamily="34" charset="0"/>
            <a:ea typeface="Verdana" pitchFamily="34" charset="0"/>
            <a:cs typeface="Verdana" pitchFamily="34" charset="0"/>
          </a:endParaRPr>
        </a:p>
      </dgm:t>
    </dgm:pt>
    <dgm:pt modelId="{BB55E4E4-84EF-4FB3-AB45-9B75D92D0DEF}" type="sibTrans" cxnId="{729724B5-39BD-4242-BC16-097F3BC5BAB0}">
      <dgm:prSet/>
      <dgm:spPr/>
      <dgm:t>
        <a:bodyPr/>
        <a:lstStyle/>
        <a:p>
          <a:endParaRPr lang="es-ES" b="1">
            <a:latin typeface="Verdana" pitchFamily="34" charset="0"/>
            <a:ea typeface="Verdana" pitchFamily="34" charset="0"/>
            <a:cs typeface="Verdana" pitchFamily="34" charset="0"/>
          </a:endParaRPr>
        </a:p>
      </dgm:t>
    </dgm:pt>
    <dgm:pt modelId="{E8D7702B-2593-4819-B6A8-D18398C33FF8}">
      <dgm:prSet phldrT="[Texto]"/>
      <dgm:spPr/>
      <dgm:t>
        <a:bodyPr/>
        <a:lstStyle/>
        <a:p>
          <a:pPr algn="ctr"/>
          <a:r>
            <a:rPr lang="es-BO" b="1" dirty="0" smtClean="0">
              <a:latin typeface="Verdana" pitchFamily="34" charset="0"/>
              <a:ea typeface="Verdana" pitchFamily="34" charset="0"/>
              <a:cs typeface="Verdana" pitchFamily="34" charset="0"/>
            </a:rPr>
            <a:t>Podrá ser ajustado cuando</a:t>
          </a:r>
        </a:p>
        <a:p>
          <a:pPr marL="88900" indent="-88900" algn="l"/>
          <a:r>
            <a:rPr lang="es-BO" b="1" dirty="0" smtClean="0">
              <a:latin typeface="Verdana" pitchFamily="34" charset="0"/>
              <a:ea typeface="Verdana" pitchFamily="34" charset="0"/>
              <a:cs typeface="Verdana" pitchFamily="34" charset="0"/>
            </a:rPr>
            <a:t>- El POA o el presupuesto sea reformulado</a:t>
          </a:r>
        </a:p>
        <a:p>
          <a:pPr marL="88900" indent="-88900" algn="l"/>
          <a:r>
            <a:rPr lang="es-BO" b="1" dirty="0" smtClean="0">
              <a:latin typeface="Verdana" pitchFamily="34" charset="0"/>
              <a:ea typeface="Verdana" pitchFamily="34" charset="0"/>
              <a:cs typeface="Verdana" pitchFamily="34" charset="0"/>
            </a:rPr>
            <a:t>- Reprogramación de contrataciones.</a:t>
          </a:r>
          <a:endParaRPr lang="es-ES" b="1" dirty="0">
            <a:latin typeface="Verdana" pitchFamily="34" charset="0"/>
            <a:ea typeface="Verdana" pitchFamily="34" charset="0"/>
            <a:cs typeface="Verdana" pitchFamily="34" charset="0"/>
          </a:endParaRPr>
        </a:p>
      </dgm:t>
    </dgm:pt>
    <dgm:pt modelId="{840D6386-8067-41C6-A3CC-B913F6B949DC}" type="parTrans" cxnId="{D4A35D30-D073-4032-A127-A697ED8CB039}">
      <dgm:prSet/>
      <dgm:spPr/>
      <dgm:t>
        <a:bodyPr/>
        <a:lstStyle/>
        <a:p>
          <a:endParaRPr lang="es-ES" b="1" dirty="0">
            <a:latin typeface="Verdana" pitchFamily="34" charset="0"/>
            <a:ea typeface="Verdana" pitchFamily="34" charset="0"/>
            <a:cs typeface="Verdana" pitchFamily="34" charset="0"/>
          </a:endParaRPr>
        </a:p>
      </dgm:t>
    </dgm:pt>
    <dgm:pt modelId="{A2F115C3-89C7-4DC2-A7A7-7BB44EA94324}" type="sibTrans" cxnId="{D4A35D30-D073-4032-A127-A697ED8CB039}">
      <dgm:prSet/>
      <dgm:spPr/>
      <dgm:t>
        <a:bodyPr/>
        <a:lstStyle/>
        <a:p>
          <a:endParaRPr lang="es-ES" b="1">
            <a:latin typeface="Verdana" pitchFamily="34" charset="0"/>
            <a:ea typeface="Verdana" pitchFamily="34" charset="0"/>
            <a:cs typeface="Verdana" pitchFamily="34" charset="0"/>
          </a:endParaRPr>
        </a:p>
      </dgm:t>
    </dgm:pt>
    <dgm:pt modelId="{E769C4F0-164E-46A8-ADD9-7500702A94C8}" type="pres">
      <dgm:prSet presAssocID="{600AB0E7-55EC-4C4D-97E1-E2B984AF07CF}" presName="cycle" presStyleCnt="0">
        <dgm:presLayoutVars>
          <dgm:chMax val="1"/>
          <dgm:dir/>
          <dgm:animLvl val="ctr"/>
          <dgm:resizeHandles val="exact"/>
        </dgm:presLayoutVars>
      </dgm:prSet>
      <dgm:spPr/>
      <dgm:t>
        <a:bodyPr/>
        <a:lstStyle/>
        <a:p>
          <a:endParaRPr lang="es-ES"/>
        </a:p>
      </dgm:t>
    </dgm:pt>
    <dgm:pt modelId="{9D61950C-EDF9-4D79-9ABB-33A80641B99E}" type="pres">
      <dgm:prSet presAssocID="{AC6EE14F-B2B7-41C6-9BDF-A07F20E5CB8E}" presName="centerShape" presStyleLbl="node0" presStyleIdx="0" presStyleCnt="1"/>
      <dgm:spPr/>
      <dgm:t>
        <a:bodyPr/>
        <a:lstStyle/>
        <a:p>
          <a:endParaRPr lang="es-ES"/>
        </a:p>
      </dgm:t>
    </dgm:pt>
    <dgm:pt modelId="{4A810CE7-C75B-458C-AAFA-4EF19537A3EF}" type="pres">
      <dgm:prSet presAssocID="{62CA4CC0-7CB1-49DC-A276-7C9A5B6583A2}" presName="parTrans" presStyleLbl="bgSibTrans2D1" presStyleIdx="0" presStyleCnt="4"/>
      <dgm:spPr/>
      <dgm:t>
        <a:bodyPr/>
        <a:lstStyle/>
        <a:p>
          <a:endParaRPr lang="es-ES"/>
        </a:p>
      </dgm:t>
    </dgm:pt>
    <dgm:pt modelId="{9ED983CB-AA71-4E16-A634-7A9E59DC8995}" type="pres">
      <dgm:prSet presAssocID="{11DD4E9A-68AE-403F-94A9-C6EB5F678A7E}" presName="node" presStyleLbl="node1" presStyleIdx="0" presStyleCnt="4">
        <dgm:presLayoutVars>
          <dgm:bulletEnabled val="1"/>
        </dgm:presLayoutVars>
      </dgm:prSet>
      <dgm:spPr/>
      <dgm:t>
        <a:bodyPr/>
        <a:lstStyle/>
        <a:p>
          <a:endParaRPr lang="es-ES"/>
        </a:p>
      </dgm:t>
    </dgm:pt>
    <dgm:pt modelId="{A4301A08-C685-4DD8-BBB8-BCF9863B18CD}" type="pres">
      <dgm:prSet presAssocID="{196A5985-CCB2-4823-AAB7-25787BD7225D}" presName="parTrans" presStyleLbl="bgSibTrans2D1" presStyleIdx="1" presStyleCnt="4"/>
      <dgm:spPr/>
      <dgm:t>
        <a:bodyPr/>
        <a:lstStyle/>
        <a:p>
          <a:endParaRPr lang="es-ES"/>
        </a:p>
      </dgm:t>
    </dgm:pt>
    <dgm:pt modelId="{75DA2901-962C-416A-98BC-4128D7A11B4E}" type="pres">
      <dgm:prSet presAssocID="{D2B1E2E0-FD1F-47E8-AAFC-559A6B5504C9}" presName="node" presStyleLbl="node1" presStyleIdx="1" presStyleCnt="4">
        <dgm:presLayoutVars>
          <dgm:bulletEnabled val="1"/>
        </dgm:presLayoutVars>
      </dgm:prSet>
      <dgm:spPr/>
      <dgm:t>
        <a:bodyPr/>
        <a:lstStyle/>
        <a:p>
          <a:endParaRPr lang="es-ES"/>
        </a:p>
      </dgm:t>
    </dgm:pt>
    <dgm:pt modelId="{BEA73AD6-EFBB-4657-B8E9-4D06A59EDFC4}" type="pres">
      <dgm:prSet presAssocID="{055253EE-0BC4-4981-9B23-63F6A95DD196}" presName="parTrans" presStyleLbl="bgSibTrans2D1" presStyleIdx="2" presStyleCnt="4"/>
      <dgm:spPr/>
      <dgm:t>
        <a:bodyPr/>
        <a:lstStyle/>
        <a:p>
          <a:endParaRPr lang="es-ES"/>
        </a:p>
      </dgm:t>
    </dgm:pt>
    <dgm:pt modelId="{07459400-2B0C-4ED1-99A2-49441C3F47E3}" type="pres">
      <dgm:prSet presAssocID="{31BF47D3-26D2-4477-B706-FD6F126DA17C}" presName="node" presStyleLbl="node1" presStyleIdx="2" presStyleCnt="4">
        <dgm:presLayoutVars>
          <dgm:bulletEnabled val="1"/>
        </dgm:presLayoutVars>
      </dgm:prSet>
      <dgm:spPr/>
      <dgm:t>
        <a:bodyPr/>
        <a:lstStyle/>
        <a:p>
          <a:endParaRPr lang="es-ES"/>
        </a:p>
      </dgm:t>
    </dgm:pt>
    <dgm:pt modelId="{ADE8ACC0-8998-47B7-A79D-B6555952584D}" type="pres">
      <dgm:prSet presAssocID="{840D6386-8067-41C6-A3CC-B913F6B949DC}" presName="parTrans" presStyleLbl="bgSibTrans2D1" presStyleIdx="3" presStyleCnt="4"/>
      <dgm:spPr/>
      <dgm:t>
        <a:bodyPr/>
        <a:lstStyle/>
        <a:p>
          <a:endParaRPr lang="es-ES"/>
        </a:p>
      </dgm:t>
    </dgm:pt>
    <dgm:pt modelId="{483BE5CF-AE4D-4735-8DAA-92CE6012215F}" type="pres">
      <dgm:prSet presAssocID="{E8D7702B-2593-4819-B6A8-D18398C33FF8}" presName="node" presStyleLbl="node1" presStyleIdx="3" presStyleCnt="4">
        <dgm:presLayoutVars>
          <dgm:bulletEnabled val="1"/>
        </dgm:presLayoutVars>
      </dgm:prSet>
      <dgm:spPr/>
      <dgm:t>
        <a:bodyPr/>
        <a:lstStyle/>
        <a:p>
          <a:endParaRPr lang="es-ES"/>
        </a:p>
      </dgm:t>
    </dgm:pt>
  </dgm:ptLst>
  <dgm:cxnLst>
    <dgm:cxn modelId="{E7AB1E17-1BE1-4D82-B9B2-C0E5B275E2BB}" type="presOf" srcId="{31BF47D3-26D2-4477-B706-FD6F126DA17C}" destId="{07459400-2B0C-4ED1-99A2-49441C3F47E3}" srcOrd="0" destOrd="0" presId="urn:microsoft.com/office/officeart/2005/8/layout/radial4"/>
    <dgm:cxn modelId="{ED28A9E6-711D-48E3-B8FA-E4807CC45D46}" type="presOf" srcId="{62CA4CC0-7CB1-49DC-A276-7C9A5B6583A2}" destId="{4A810CE7-C75B-458C-AAFA-4EF19537A3EF}" srcOrd="0" destOrd="0" presId="urn:microsoft.com/office/officeart/2005/8/layout/radial4"/>
    <dgm:cxn modelId="{52F212A2-86F2-4E21-BD65-55A39B24D8A2}" type="presOf" srcId="{600AB0E7-55EC-4C4D-97E1-E2B984AF07CF}" destId="{E769C4F0-164E-46A8-ADD9-7500702A94C8}" srcOrd="0" destOrd="0" presId="urn:microsoft.com/office/officeart/2005/8/layout/radial4"/>
    <dgm:cxn modelId="{8993F0B4-058C-48F7-A1BB-41638C7781BF}" srcId="{600AB0E7-55EC-4C4D-97E1-E2B984AF07CF}" destId="{AC6EE14F-B2B7-41C6-9BDF-A07F20E5CB8E}" srcOrd="0" destOrd="0" parTransId="{9CAD9205-DAD1-4B1C-A51E-AFE0B5743B2A}" sibTransId="{D6A6B16B-3515-47E2-9BCB-924EF9186C3B}"/>
    <dgm:cxn modelId="{68FB46EC-D4F1-4F6B-87C3-500ABD1975E1}" type="presOf" srcId="{D2B1E2E0-FD1F-47E8-AAFC-559A6B5504C9}" destId="{75DA2901-962C-416A-98BC-4128D7A11B4E}" srcOrd="0" destOrd="0" presId="urn:microsoft.com/office/officeart/2005/8/layout/radial4"/>
    <dgm:cxn modelId="{D58B1B0A-4C17-4CA7-BF9A-C53465C69985}" type="presOf" srcId="{AC6EE14F-B2B7-41C6-9BDF-A07F20E5CB8E}" destId="{9D61950C-EDF9-4D79-9ABB-33A80641B99E}" srcOrd="0" destOrd="0" presId="urn:microsoft.com/office/officeart/2005/8/layout/radial4"/>
    <dgm:cxn modelId="{729724B5-39BD-4242-BC16-097F3BC5BAB0}" srcId="{AC6EE14F-B2B7-41C6-9BDF-A07F20E5CB8E}" destId="{31BF47D3-26D2-4477-B706-FD6F126DA17C}" srcOrd="2" destOrd="0" parTransId="{055253EE-0BC4-4981-9B23-63F6A95DD196}" sibTransId="{BB55E4E4-84EF-4FB3-AB45-9B75D92D0DEF}"/>
    <dgm:cxn modelId="{E628ADED-517E-470F-8654-C0232E1CB9FE}" type="presOf" srcId="{E8D7702B-2593-4819-B6A8-D18398C33FF8}" destId="{483BE5CF-AE4D-4735-8DAA-92CE6012215F}" srcOrd="0" destOrd="0" presId="urn:microsoft.com/office/officeart/2005/8/layout/radial4"/>
    <dgm:cxn modelId="{86DAD021-576B-4C46-8287-E9870154F3B9}" type="presOf" srcId="{196A5985-CCB2-4823-AAB7-25787BD7225D}" destId="{A4301A08-C685-4DD8-BBB8-BCF9863B18CD}" srcOrd="0" destOrd="0" presId="urn:microsoft.com/office/officeart/2005/8/layout/radial4"/>
    <dgm:cxn modelId="{4AD9C80F-69C7-4C43-8C90-9EAEB870CCE1}" type="presOf" srcId="{840D6386-8067-41C6-A3CC-B913F6B949DC}" destId="{ADE8ACC0-8998-47B7-A79D-B6555952584D}" srcOrd="0" destOrd="0" presId="urn:microsoft.com/office/officeart/2005/8/layout/radial4"/>
    <dgm:cxn modelId="{D4A35D30-D073-4032-A127-A697ED8CB039}" srcId="{AC6EE14F-B2B7-41C6-9BDF-A07F20E5CB8E}" destId="{E8D7702B-2593-4819-B6A8-D18398C33FF8}" srcOrd="3" destOrd="0" parTransId="{840D6386-8067-41C6-A3CC-B913F6B949DC}" sibTransId="{A2F115C3-89C7-4DC2-A7A7-7BB44EA94324}"/>
    <dgm:cxn modelId="{F39EEEB1-BB3A-4510-BEC9-27B144D8F8EE}" type="presOf" srcId="{055253EE-0BC4-4981-9B23-63F6A95DD196}" destId="{BEA73AD6-EFBB-4657-B8E9-4D06A59EDFC4}" srcOrd="0" destOrd="0" presId="urn:microsoft.com/office/officeart/2005/8/layout/radial4"/>
    <dgm:cxn modelId="{CA1CAD78-CB77-464D-8D83-A861E12AAB2D}" srcId="{AC6EE14F-B2B7-41C6-9BDF-A07F20E5CB8E}" destId="{D2B1E2E0-FD1F-47E8-AAFC-559A6B5504C9}" srcOrd="1" destOrd="0" parTransId="{196A5985-CCB2-4823-AAB7-25787BD7225D}" sibTransId="{D6D6E46C-0D7C-4BF5-B563-B83BA44F2975}"/>
    <dgm:cxn modelId="{4E314CE6-54C8-4C31-AE97-85A0C528FC83}" srcId="{AC6EE14F-B2B7-41C6-9BDF-A07F20E5CB8E}" destId="{11DD4E9A-68AE-403F-94A9-C6EB5F678A7E}" srcOrd="0" destOrd="0" parTransId="{62CA4CC0-7CB1-49DC-A276-7C9A5B6583A2}" sibTransId="{253DBD32-D9EC-4DB6-A927-BFBC7F64CD7B}"/>
    <dgm:cxn modelId="{D486CEEA-C686-498F-B7F8-E41FBACE5AD5}" type="presOf" srcId="{11DD4E9A-68AE-403F-94A9-C6EB5F678A7E}" destId="{9ED983CB-AA71-4E16-A634-7A9E59DC8995}" srcOrd="0" destOrd="0" presId="urn:microsoft.com/office/officeart/2005/8/layout/radial4"/>
    <dgm:cxn modelId="{CE0FE89B-86FE-4093-B07A-71277DF6ABF7}" type="presParOf" srcId="{E769C4F0-164E-46A8-ADD9-7500702A94C8}" destId="{9D61950C-EDF9-4D79-9ABB-33A80641B99E}" srcOrd="0" destOrd="0" presId="urn:microsoft.com/office/officeart/2005/8/layout/radial4"/>
    <dgm:cxn modelId="{FE4965FB-287B-45E7-A050-EFD8AAEFEB8C}" type="presParOf" srcId="{E769C4F0-164E-46A8-ADD9-7500702A94C8}" destId="{4A810CE7-C75B-458C-AAFA-4EF19537A3EF}" srcOrd="1" destOrd="0" presId="urn:microsoft.com/office/officeart/2005/8/layout/radial4"/>
    <dgm:cxn modelId="{29D3EDC7-4EBE-43BF-B554-2F05A1CC7067}" type="presParOf" srcId="{E769C4F0-164E-46A8-ADD9-7500702A94C8}" destId="{9ED983CB-AA71-4E16-A634-7A9E59DC8995}" srcOrd="2" destOrd="0" presId="urn:microsoft.com/office/officeart/2005/8/layout/radial4"/>
    <dgm:cxn modelId="{AB555791-CA92-427D-A6BF-32301E56796C}" type="presParOf" srcId="{E769C4F0-164E-46A8-ADD9-7500702A94C8}" destId="{A4301A08-C685-4DD8-BBB8-BCF9863B18CD}" srcOrd="3" destOrd="0" presId="urn:microsoft.com/office/officeart/2005/8/layout/radial4"/>
    <dgm:cxn modelId="{BC6DF120-9AED-4E1C-B09A-618A2C3B604F}" type="presParOf" srcId="{E769C4F0-164E-46A8-ADD9-7500702A94C8}" destId="{75DA2901-962C-416A-98BC-4128D7A11B4E}" srcOrd="4" destOrd="0" presId="urn:microsoft.com/office/officeart/2005/8/layout/radial4"/>
    <dgm:cxn modelId="{7ADD7D81-5C79-4F5E-B7A4-91145FE37669}" type="presParOf" srcId="{E769C4F0-164E-46A8-ADD9-7500702A94C8}" destId="{BEA73AD6-EFBB-4657-B8E9-4D06A59EDFC4}" srcOrd="5" destOrd="0" presId="urn:microsoft.com/office/officeart/2005/8/layout/radial4"/>
    <dgm:cxn modelId="{656BE9DA-177D-445D-9503-4519DB73D67F}" type="presParOf" srcId="{E769C4F0-164E-46A8-ADD9-7500702A94C8}" destId="{07459400-2B0C-4ED1-99A2-49441C3F47E3}" srcOrd="6" destOrd="0" presId="urn:microsoft.com/office/officeart/2005/8/layout/radial4"/>
    <dgm:cxn modelId="{18D1E5B3-725E-4DCC-89FB-DFD28A93D243}" type="presParOf" srcId="{E769C4F0-164E-46A8-ADD9-7500702A94C8}" destId="{ADE8ACC0-8998-47B7-A79D-B6555952584D}" srcOrd="7" destOrd="0" presId="urn:microsoft.com/office/officeart/2005/8/layout/radial4"/>
    <dgm:cxn modelId="{6FF58654-04C1-4170-A40E-22D0370F79F2}" type="presParOf" srcId="{E769C4F0-164E-46A8-ADD9-7500702A94C8}" destId="{483BE5CF-AE4D-4735-8DAA-92CE6012215F}"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ABF32-80D9-4EF1-975E-EADDDC1ACE63}">
      <dsp:nvSpPr>
        <dsp:cNvPr id="0" name=""/>
        <dsp:cNvSpPr/>
      </dsp:nvSpPr>
      <dsp:spPr>
        <a:xfrm>
          <a:off x="0" y="3778420"/>
          <a:ext cx="8136904" cy="12401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latin typeface="Verdana" pitchFamily="34" charset="0"/>
              <a:ea typeface="Verdana" pitchFamily="34" charset="0"/>
              <a:cs typeface="Verdana" pitchFamily="34" charset="0"/>
            </a:rPr>
            <a:t>CONVENIOS MARCO, RUPE Y MODIFICACIONES AL D.S. </a:t>
          </a:r>
          <a:r>
            <a:rPr lang="es-BO" sz="1400" b="1" kern="1200" dirty="0" smtClean="0">
              <a:latin typeface="Verdana" pitchFamily="34" charset="0"/>
              <a:ea typeface="Verdana" pitchFamily="34" charset="0"/>
              <a:cs typeface="Verdana" pitchFamily="34" charset="0"/>
            </a:rPr>
            <a:t>Nº</a:t>
          </a:r>
          <a:r>
            <a:rPr lang="es-ES" sz="1400" b="1" kern="1200" dirty="0" smtClean="0">
              <a:latin typeface="Verdana" pitchFamily="34" charset="0"/>
              <a:ea typeface="Verdana" pitchFamily="34" charset="0"/>
              <a:cs typeface="Verdana" pitchFamily="34" charset="0"/>
            </a:rPr>
            <a:t> 0181</a:t>
          </a:r>
          <a:endParaRPr lang="es-ES" sz="1400" b="1" kern="1200" cap="none" spc="0" dirty="0">
            <a:ln w="12700">
              <a:prstDash val="solid"/>
            </a:ln>
            <a:effectLst>
              <a:outerShdw blurRad="41275" dist="20320" dir="1800000" algn="tl" rotWithShape="0">
                <a:srgbClr val="000000">
                  <a:alpha val="40000"/>
                </a:srgbClr>
              </a:outerShdw>
            </a:effectLst>
            <a:latin typeface="Verdana" pitchFamily="34" charset="0"/>
            <a:ea typeface="Verdana" pitchFamily="34" charset="0"/>
            <a:cs typeface="Verdana" pitchFamily="34" charset="0"/>
          </a:endParaRPr>
        </a:p>
      </dsp:txBody>
      <dsp:txXfrm>
        <a:off x="0" y="3778420"/>
        <a:ext cx="8136904" cy="669687"/>
      </dsp:txXfrm>
    </dsp:sp>
    <dsp:sp modelId="{16543CBB-E6A0-4FDD-8E45-F047D90D27FB}">
      <dsp:nvSpPr>
        <dsp:cNvPr id="0" name=""/>
        <dsp:cNvSpPr/>
      </dsp:nvSpPr>
      <dsp:spPr>
        <a:xfrm>
          <a:off x="0" y="4423304"/>
          <a:ext cx="8136904" cy="57047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Verdana" pitchFamily="34" charset="0"/>
              <a:ea typeface="Verdana" pitchFamily="34" charset="0"/>
              <a:cs typeface="Verdana" pitchFamily="34" charset="0"/>
            </a:rPr>
            <a:t>Decreto Supremo </a:t>
          </a:r>
          <a:r>
            <a:rPr lang="es-BO" sz="1400" b="1" kern="1200" dirty="0" smtClean="0">
              <a:latin typeface="Verdana" pitchFamily="34" charset="0"/>
              <a:ea typeface="Verdana" pitchFamily="34" charset="0"/>
              <a:cs typeface="Verdana" pitchFamily="34" charset="0"/>
            </a:rPr>
            <a:t>Nº 1497 de 20/febrero/2013,</a:t>
          </a:r>
        </a:p>
        <a:p>
          <a:pPr lvl="0" algn="ctr" defTabSz="622300">
            <a:lnSpc>
              <a:spcPct val="90000"/>
            </a:lnSpc>
            <a:spcBef>
              <a:spcPct val="0"/>
            </a:spcBef>
            <a:spcAft>
              <a:spcPct val="35000"/>
            </a:spcAft>
          </a:pPr>
          <a:r>
            <a:rPr lang="es-BO" sz="1400" b="1" kern="1200" dirty="0" smtClean="0">
              <a:latin typeface="Verdana" pitchFamily="34" charset="0"/>
              <a:ea typeface="Verdana" pitchFamily="34" charset="0"/>
              <a:cs typeface="Verdana" pitchFamily="34" charset="0"/>
            </a:rPr>
            <a:t>vigencia: 14/mayo/2013</a:t>
          </a:r>
          <a:r>
            <a:rPr lang="es-ES" sz="1400" b="1" kern="1200" dirty="0" smtClean="0">
              <a:latin typeface="Verdana" pitchFamily="34" charset="0"/>
              <a:ea typeface="Verdana" pitchFamily="34" charset="0"/>
              <a:cs typeface="Verdana" pitchFamily="34" charset="0"/>
            </a:rPr>
            <a:t> </a:t>
          </a:r>
          <a:endParaRPr lang="es-BO" sz="1400" b="1" kern="1200" dirty="0" smtClean="0">
            <a:latin typeface="Verdana" pitchFamily="34" charset="0"/>
            <a:ea typeface="Verdana" pitchFamily="34" charset="0"/>
            <a:cs typeface="Verdana" pitchFamily="34" charset="0"/>
          </a:endParaRPr>
        </a:p>
      </dsp:txBody>
      <dsp:txXfrm>
        <a:off x="0" y="4423304"/>
        <a:ext cx="8136904" cy="570474"/>
      </dsp:txXfrm>
    </dsp:sp>
    <dsp:sp modelId="{5BDB35F1-4BE7-4D1B-940C-6B79822194B4}">
      <dsp:nvSpPr>
        <dsp:cNvPr id="0" name=""/>
        <dsp:cNvSpPr/>
      </dsp:nvSpPr>
      <dsp:spPr>
        <a:xfrm rot="10800000">
          <a:off x="0" y="1889653"/>
          <a:ext cx="8136904" cy="190736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BO" sz="1400" b="1" kern="1200" cap="none" spc="0" dirty="0" smtClean="0">
              <a:ln w="12700">
                <a:prstDash val="solid"/>
              </a:ln>
              <a:effectLst>
                <a:outerShdw blurRad="41275" dist="20320" dir="1800000" algn="tl" rotWithShape="0">
                  <a:srgbClr val="000000">
                    <a:alpha val="40000"/>
                  </a:srgbClr>
                </a:outerShdw>
              </a:effectLst>
              <a:latin typeface="Verdana" pitchFamily="34" charset="0"/>
              <a:ea typeface="Verdana" pitchFamily="34" charset="0"/>
              <a:cs typeface="Verdana" pitchFamily="34" charset="0"/>
            </a:rPr>
            <a:t>MODELOS DE DBC, MODELO Y CONTENIDOS MÍNIMOS DE RE-SABS, MANUAL DE OPERACIONES DEL SICOES Y REGLAMENTO DEL RUPE </a:t>
          </a:r>
          <a:endParaRPr lang="es-ES" sz="1400" b="1" kern="1200" dirty="0">
            <a:latin typeface="Verdana" pitchFamily="34" charset="0"/>
            <a:ea typeface="Verdana" pitchFamily="34" charset="0"/>
            <a:cs typeface="Verdana" pitchFamily="34" charset="0"/>
          </a:endParaRPr>
        </a:p>
      </dsp:txBody>
      <dsp:txXfrm rot="-10800000">
        <a:off x="0" y="1889653"/>
        <a:ext cx="8136904" cy="669486"/>
      </dsp:txXfrm>
    </dsp:sp>
    <dsp:sp modelId="{05780649-5610-4CD5-BACD-0D99EE2B26BA}">
      <dsp:nvSpPr>
        <dsp:cNvPr id="0" name=""/>
        <dsp:cNvSpPr/>
      </dsp:nvSpPr>
      <dsp:spPr>
        <a:xfrm>
          <a:off x="0" y="2559140"/>
          <a:ext cx="8136904" cy="57030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BO" sz="1400" b="1" kern="1200" dirty="0" smtClean="0">
              <a:latin typeface="Verdana" pitchFamily="34" charset="0"/>
              <a:ea typeface="Verdana" pitchFamily="34" charset="0"/>
              <a:cs typeface="Verdana" pitchFamily="34" charset="0"/>
            </a:rPr>
            <a:t>Resolución Ministerial Nº 274,  de 9/mayo/2013</a:t>
          </a:r>
        </a:p>
        <a:p>
          <a:pPr lvl="0" algn="ctr" defTabSz="622300">
            <a:lnSpc>
              <a:spcPct val="90000"/>
            </a:lnSpc>
            <a:spcBef>
              <a:spcPct val="0"/>
            </a:spcBef>
            <a:spcAft>
              <a:spcPct val="35000"/>
            </a:spcAft>
          </a:pPr>
          <a:r>
            <a:rPr lang="es-BO" sz="1400" b="1" kern="1200" dirty="0" smtClean="0">
              <a:latin typeface="Verdana" pitchFamily="34" charset="0"/>
              <a:ea typeface="Verdana" pitchFamily="34" charset="0"/>
              <a:cs typeface="Verdana" pitchFamily="34" charset="0"/>
            </a:rPr>
            <a:t>vigencia: 14/mayo/2013</a:t>
          </a:r>
          <a:r>
            <a:rPr lang="es-ES" sz="1400" b="1" kern="1200" dirty="0" smtClean="0">
              <a:latin typeface="Verdana" pitchFamily="34" charset="0"/>
              <a:ea typeface="Verdana" pitchFamily="34" charset="0"/>
              <a:cs typeface="Verdana" pitchFamily="34" charset="0"/>
            </a:rPr>
            <a:t> y Resolución Ministerial N° 055 de 24/enero/2014</a:t>
          </a:r>
          <a:endParaRPr lang="es-ES" sz="1400" b="1" kern="1200" dirty="0">
            <a:latin typeface="Verdana" pitchFamily="34" charset="0"/>
            <a:ea typeface="Verdana" pitchFamily="34" charset="0"/>
            <a:cs typeface="Verdana" pitchFamily="34" charset="0"/>
          </a:endParaRPr>
        </a:p>
      </dsp:txBody>
      <dsp:txXfrm>
        <a:off x="0" y="2559140"/>
        <a:ext cx="8136904" cy="570303"/>
      </dsp:txXfrm>
    </dsp:sp>
    <dsp:sp modelId="{9E858C34-3A12-4DF7-8597-457AE31EAFF0}">
      <dsp:nvSpPr>
        <dsp:cNvPr id="0" name=""/>
        <dsp:cNvSpPr/>
      </dsp:nvSpPr>
      <dsp:spPr>
        <a:xfrm rot="10800000">
          <a:off x="0" y="887"/>
          <a:ext cx="8136904" cy="190736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BO" sz="1400" b="1" kern="1200" cap="none" spc="0" dirty="0" smtClean="0">
              <a:ln w="12700">
                <a:prstDash val="solid"/>
              </a:ln>
              <a:effectLst>
                <a:outerShdw blurRad="41275" dist="20320" dir="1800000" algn="tl" rotWithShape="0">
                  <a:srgbClr val="000000">
                    <a:alpha val="40000"/>
                  </a:srgbClr>
                </a:outerShdw>
              </a:effectLst>
              <a:latin typeface="Verdana" pitchFamily="34" charset="0"/>
              <a:ea typeface="Verdana" pitchFamily="34" charset="0"/>
              <a:cs typeface="Verdana" pitchFamily="34" charset="0"/>
            </a:rPr>
            <a:t>NORMAS BÁSICAS DEL SISTEMA DE ADMINISTRACIÓN DE BIENES Y SERVICIOS NB-SABS</a:t>
          </a:r>
          <a:endParaRPr lang="es-ES" sz="1400" b="1" kern="1200" cap="none" spc="0" dirty="0">
            <a:ln w="12700">
              <a:prstDash val="solid"/>
            </a:ln>
            <a:effectLst>
              <a:outerShdw blurRad="41275" dist="20320" dir="1800000" algn="tl" rotWithShape="0">
                <a:srgbClr val="000000">
                  <a:alpha val="40000"/>
                </a:srgbClr>
              </a:outerShdw>
            </a:effectLst>
            <a:latin typeface="Verdana" pitchFamily="34" charset="0"/>
            <a:ea typeface="Verdana" pitchFamily="34" charset="0"/>
            <a:cs typeface="Verdana" pitchFamily="34" charset="0"/>
          </a:endParaRPr>
        </a:p>
      </dsp:txBody>
      <dsp:txXfrm rot="-10800000">
        <a:off x="0" y="887"/>
        <a:ext cx="8136904" cy="669486"/>
      </dsp:txXfrm>
    </dsp:sp>
    <dsp:sp modelId="{96D277F5-B9B5-477C-9A25-FA42354CB0A9}">
      <dsp:nvSpPr>
        <dsp:cNvPr id="0" name=""/>
        <dsp:cNvSpPr/>
      </dsp:nvSpPr>
      <dsp:spPr>
        <a:xfrm>
          <a:off x="0" y="670373"/>
          <a:ext cx="8136904" cy="57030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BO" sz="1400" b="1" kern="1200" dirty="0" smtClean="0">
              <a:latin typeface="Verdana" pitchFamily="34" charset="0"/>
              <a:ea typeface="Verdana" pitchFamily="34" charset="0"/>
              <a:cs typeface="Verdana" pitchFamily="34" charset="0"/>
            </a:rPr>
            <a:t>Decreto Supremo Nº 0181 de 28 de junio 2009 y sus modificaciones, </a:t>
          </a:r>
        </a:p>
        <a:p>
          <a:pPr lvl="0" algn="ctr" defTabSz="622300">
            <a:lnSpc>
              <a:spcPct val="90000"/>
            </a:lnSpc>
            <a:spcBef>
              <a:spcPct val="0"/>
            </a:spcBef>
            <a:spcAft>
              <a:spcPct val="35000"/>
            </a:spcAft>
          </a:pPr>
          <a:r>
            <a:rPr lang="es-BO" sz="1400" b="1" kern="1200" dirty="0" smtClean="0">
              <a:latin typeface="Verdana" pitchFamily="34" charset="0"/>
              <a:ea typeface="Verdana" pitchFamily="34" charset="0"/>
              <a:cs typeface="Verdana" pitchFamily="34" charset="0"/>
            </a:rPr>
            <a:t>vigencia: 15/julio/2009</a:t>
          </a:r>
          <a:endParaRPr lang="es-ES" sz="1400" kern="1200" dirty="0">
            <a:latin typeface="Verdana" pitchFamily="34" charset="0"/>
            <a:ea typeface="Verdana" pitchFamily="34" charset="0"/>
            <a:cs typeface="Verdana" pitchFamily="34" charset="0"/>
          </a:endParaRPr>
        </a:p>
      </dsp:txBody>
      <dsp:txXfrm>
        <a:off x="0" y="670373"/>
        <a:ext cx="8136904" cy="5703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E416B-179F-498A-9AB4-46F3D9C61A7E}">
      <dsp:nvSpPr>
        <dsp:cNvPr id="0" name=""/>
        <dsp:cNvSpPr/>
      </dsp:nvSpPr>
      <dsp:spPr>
        <a:xfrm rot="5400000">
          <a:off x="4382480" y="-1569434"/>
          <a:ext cx="676289" cy="398713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b="1" kern="1200" dirty="0" smtClean="0">
              <a:latin typeface="MV Boli" pitchFamily="2" charset="0"/>
              <a:cs typeface="MV Boli" pitchFamily="2" charset="0"/>
            </a:rPr>
            <a:t>De Bs1.- hasta Bs50.000.-</a:t>
          </a:r>
          <a:endParaRPr lang="es-BO" sz="2000" b="1" kern="1200" dirty="0">
            <a:latin typeface="MV Boli" pitchFamily="2" charset="0"/>
            <a:cs typeface="MV Boli" pitchFamily="2" charset="0"/>
          </a:endParaRPr>
        </a:p>
      </dsp:txBody>
      <dsp:txXfrm rot="-5400000">
        <a:off x="2727058" y="119002"/>
        <a:ext cx="3954119" cy="610261"/>
      </dsp:txXfrm>
    </dsp:sp>
    <dsp:sp modelId="{F6183DA6-EDF4-44FD-94FE-7694A5F31526}">
      <dsp:nvSpPr>
        <dsp:cNvPr id="0" name=""/>
        <dsp:cNvSpPr/>
      </dsp:nvSpPr>
      <dsp:spPr>
        <a:xfrm>
          <a:off x="980" y="1451"/>
          <a:ext cx="2726077" cy="845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BO" sz="2200" b="1" kern="1200" dirty="0" smtClean="0">
              <a:latin typeface="MV Boli" pitchFamily="2" charset="0"/>
              <a:cs typeface="MV Boli" pitchFamily="2" charset="0"/>
            </a:rPr>
            <a:t>Contratación Menor </a:t>
          </a:r>
          <a:endParaRPr lang="es-BO" sz="2200" b="1" kern="1200" dirty="0">
            <a:latin typeface="MV Boli" pitchFamily="2" charset="0"/>
            <a:cs typeface="MV Boli" pitchFamily="2" charset="0"/>
          </a:endParaRPr>
        </a:p>
      </dsp:txBody>
      <dsp:txXfrm>
        <a:off x="42247" y="42718"/>
        <a:ext cx="2643543" cy="762827"/>
      </dsp:txXfrm>
    </dsp:sp>
    <dsp:sp modelId="{19099F6A-1FAC-4471-9F82-44FDC919B406}">
      <dsp:nvSpPr>
        <dsp:cNvPr id="0" name=""/>
        <dsp:cNvSpPr/>
      </dsp:nvSpPr>
      <dsp:spPr>
        <a:xfrm rot="5400000">
          <a:off x="4382480" y="-681804"/>
          <a:ext cx="676289" cy="398713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b="1" kern="1200" dirty="0" smtClean="0">
              <a:latin typeface="MV Boli" pitchFamily="2" charset="0"/>
              <a:cs typeface="MV Boli" pitchFamily="2" charset="0"/>
            </a:rPr>
            <a:t>Mayor a Bs50.000.- hasta Bs1.000.000</a:t>
          </a:r>
          <a:endParaRPr lang="es-BO" sz="2000" b="1" kern="1200" dirty="0">
            <a:latin typeface="MV Boli" pitchFamily="2" charset="0"/>
            <a:cs typeface="MV Boli" pitchFamily="2" charset="0"/>
          </a:endParaRPr>
        </a:p>
      </dsp:txBody>
      <dsp:txXfrm rot="-5400000">
        <a:off x="2727058" y="1006632"/>
        <a:ext cx="3954119" cy="610261"/>
      </dsp:txXfrm>
    </dsp:sp>
    <dsp:sp modelId="{BD8AEEF0-5DC0-449A-9B8F-6C991FAE1F8A}">
      <dsp:nvSpPr>
        <dsp:cNvPr id="0" name=""/>
        <dsp:cNvSpPr/>
      </dsp:nvSpPr>
      <dsp:spPr>
        <a:xfrm>
          <a:off x="980" y="889081"/>
          <a:ext cx="2726077" cy="845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BO" sz="2200" b="1" kern="1200" dirty="0" smtClean="0">
              <a:latin typeface="MV Boli" pitchFamily="2" charset="0"/>
              <a:cs typeface="MV Boli" pitchFamily="2" charset="0"/>
            </a:rPr>
            <a:t>A N P E</a:t>
          </a:r>
          <a:endParaRPr lang="es-BO" sz="2200" b="1" kern="1200" dirty="0">
            <a:latin typeface="MV Boli" pitchFamily="2" charset="0"/>
            <a:cs typeface="MV Boli" pitchFamily="2" charset="0"/>
          </a:endParaRPr>
        </a:p>
      </dsp:txBody>
      <dsp:txXfrm>
        <a:off x="42247" y="930348"/>
        <a:ext cx="2643543" cy="762827"/>
      </dsp:txXfrm>
    </dsp:sp>
    <dsp:sp modelId="{0FD20D13-6C12-40E8-89C8-F5993F6C8BCF}">
      <dsp:nvSpPr>
        <dsp:cNvPr id="0" name=""/>
        <dsp:cNvSpPr/>
      </dsp:nvSpPr>
      <dsp:spPr>
        <a:xfrm rot="5400000">
          <a:off x="4382480" y="205824"/>
          <a:ext cx="676289" cy="398713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ES" sz="2000" b="1" kern="1200" dirty="0" smtClean="0">
              <a:latin typeface="MV Boli" pitchFamily="2" charset="0"/>
              <a:cs typeface="MV Boli" pitchFamily="2" charset="0"/>
            </a:rPr>
            <a:t>Mayor a Bs1.000.000.-  </a:t>
          </a:r>
          <a:endParaRPr lang="es-BO" sz="2000" b="1" kern="1200" dirty="0">
            <a:latin typeface="MV Boli" pitchFamily="2" charset="0"/>
            <a:cs typeface="MV Boli" pitchFamily="2" charset="0"/>
          </a:endParaRPr>
        </a:p>
      </dsp:txBody>
      <dsp:txXfrm rot="-5400000">
        <a:off x="2727058" y="1894260"/>
        <a:ext cx="3954119" cy="610261"/>
      </dsp:txXfrm>
    </dsp:sp>
    <dsp:sp modelId="{D53E95C2-D903-401A-937F-9449B01B0B01}">
      <dsp:nvSpPr>
        <dsp:cNvPr id="0" name=""/>
        <dsp:cNvSpPr/>
      </dsp:nvSpPr>
      <dsp:spPr>
        <a:xfrm>
          <a:off x="980" y="1776710"/>
          <a:ext cx="2726077" cy="845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BO" sz="2200" b="1" kern="1200" dirty="0" smtClean="0">
              <a:latin typeface="MV Boli" pitchFamily="2" charset="0"/>
              <a:cs typeface="MV Boli" pitchFamily="2" charset="0"/>
            </a:rPr>
            <a:t>Licitación Pública</a:t>
          </a:r>
          <a:endParaRPr lang="es-BO" sz="2200" b="1" kern="1200" dirty="0">
            <a:latin typeface="MV Boli" pitchFamily="2" charset="0"/>
            <a:cs typeface="MV Boli" pitchFamily="2" charset="0"/>
          </a:endParaRPr>
        </a:p>
      </dsp:txBody>
      <dsp:txXfrm>
        <a:off x="42247" y="1817977"/>
        <a:ext cx="2643543" cy="762827"/>
      </dsp:txXfrm>
    </dsp:sp>
    <dsp:sp modelId="{50D3EC13-3CEB-479E-92EC-1AB205F0981E}">
      <dsp:nvSpPr>
        <dsp:cNvPr id="0" name=""/>
        <dsp:cNvSpPr/>
      </dsp:nvSpPr>
      <dsp:spPr>
        <a:xfrm rot="5400000">
          <a:off x="4382480" y="1093453"/>
          <a:ext cx="676289" cy="398713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ES" sz="2000" b="1" kern="1200" dirty="0" smtClean="0">
              <a:latin typeface="MV Boli" pitchFamily="2" charset="0"/>
              <a:cs typeface="MV Boli" pitchFamily="2" charset="0"/>
            </a:rPr>
            <a:t>Sin límite de monto</a:t>
          </a:r>
          <a:endParaRPr lang="es-BO" sz="2000" b="1" kern="1200" dirty="0">
            <a:latin typeface="MV Boli" pitchFamily="2" charset="0"/>
            <a:cs typeface="MV Boli" pitchFamily="2" charset="0"/>
          </a:endParaRPr>
        </a:p>
      </dsp:txBody>
      <dsp:txXfrm rot="-5400000">
        <a:off x="2727058" y="2781889"/>
        <a:ext cx="3954119" cy="610261"/>
      </dsp:txXfrm>
    </dsp:sp>
    <dsp:sp modelId="{F082C3BA-F73A-40A5-9CA3-424A88A7DBF9}">
      <dsp:nvSpPr>
        <dsp:cNvPr id="0" name=""/>
        <dsp:cNvSpPr/>
      </dsp:nvSpPr>
      <dsp:spPr>
        <a:xfrm>
          <a:off x="980" y="2664340"/>
          <a:ext cx="2726077" cy="845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BO" sz="2200" b="1" kern="1200" dirty="0" smtClean="0">
              <a:latin typeface="MV Boli" pitchFamily="2" charset="0"/>
              <a:cs typeface="MV Boli" pitchFamily="2" charset="0"/>
            </a:rPr>
            <a:t>Contratación Directa</a:t>
          </a:r>
          <a:endParaRPr lang="es-BO" sz="2200" b="1" kern="1200" dirty="0">
            <a:latin typeface="MV Boli" pitchFamily="2" charset="0"/>
            <a:cs typeface="MV Boli" pitchFamily="2" charset="0"/>
          </a:endParaRPr>
        </a:p>
      </dsp:txBody>
      <dsp:txXfrm>
        <a:off x="42247" y="2705607"/>
        <a:ext cx="2643543" cy="762827"/>
      </dsp:txXfrm>
    </dsp:sp>
    <dsp:sp modelId="{835375FD-9E4E-4B04-A1F5-0A763681E900}">
      <dsp:nvSpPr>
        <dsp:cNvPr id="0" name=""/>
        <dsp:cNvSpPr/>
      </dsp:nvSpPr>
      <dsp:spPr>
        <a:xfrm rot="5400000">
          <a:off x="4382480" y="1981083"/>
          <a:ext cx="676289" cy="398713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ES" sz="2000" b="1" kern="1200" dirty="0" smtClean="0">
              <a:latin typeface="MV Boli" pitchFamily="2" charset="0"/>
              <a:cs typeface="MV Boli" pitchFamily="2" charset="0"/>
            </a:rPr>
            <a:t>Sin límite de monto</a:t>
          </a:r>
          <a:endParaRPr lang="es-BO" sz="2000" b="1" kern="1200" dirty="0">
            <a:latin typeface="MV Boli" pitchFamily="2" charset="0"/>
            <a:cs typeface="MV Boli" pitchFamily="2" charset="0"/>
          </a:endParaRPr>
        </a:p>
      </dsp:txBody>
      <dsp:txXfrm rot="-5400000">
        <a:off x="2727058" y="3669519"/>
        <a:ext cx="3954119" cy="610261"/>
      </dsp:txXfrm>
    </dsp:sp>
    <dsp:sp modelId="{4EF47BBE-BDD4-40CE-86C1-81D180D2EBCD}">
      <dsp:nvSpPr>
        <dsp:cNvPr id="0" name=""/>
        <dsp:cNvSpPr/>
      </dsp:nvSpPr>
      <dsp:spPr>
        <a:xfrm>
          <a:off x="980" y="3551969"/>
          <a:ext cx="2726077" cy="845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BO" sz="2200" b="1" kern="1200" dirty="0" smtClean="0">
              <a:latin typeface="MV Boli" pitchFamily="2" charset="0"/>
              <a:cs typeface="MV Boli" pitchFamily="2" charset="0"/>
            </a:rPr>
            <a:t>Contratación por    Excepción</a:t>
          </a:r>
          <a:endParaRPr lang="es-BO" sz="2200" b="1" kern="1200" dirty="0">
            <a:latin typeface="MV Boli" pitchFamily="2" charset="0"/>
            <a:cs typeface="MV Boli" pitchFamily="2" charset="0"/>
          </a:endParaRPr>
        </a:p>
      </dsp:txBody>
      <dsp:txXfrm>
        <a:off x="42247" y="3593236"/>
        <a:ext cx="2643543" cy="762827"/>
      </dsp:txXfrm>
    </dsp:sp>
    <dsp:sp modelId="{F7C9D516-2E7C-468D-9A10-FAE05BEFEBA0}">
      <dsp:nvSpPr>
        <dsp:cNvPr id="0" name=""/>
        <dsp:cNvSpPr/>
      </dsp:nvSpPr>
      <dsp:spPr>
        <a:xfrm rot="5400000">
          <a:off x="4382480" y="2868712"/>
          <a:ext cx="676289" cy="398713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ES" sz="2000" b="1" kern="1200" dirty="0" smtClean="0">
              <a:latin typeface="MV Boli" pitchFamily="2" charset="0"/>
              <a:cs typeface="MV Boli" pitchFamily="2" charset="0"/>
            </a:rPr>
            <a:t>Sin límite de monto</a:t>
          </a:r>
          <a:endParaRPr lang="es-BO" sz="2000" b="1" kern="1200" dirty="0">
            <a:latin typeface="MV Boli" pitchFamily="2" charset="0"/>
            <a:cs typeface="MV Boli" pitchFamily="2" charset="0"/>
          </a:endParaRPr>
        </a:p>
      </dsp:txBody>
      <dsp:txXfrm rot="-5400000">
        <a:off x="2727058" y="4557148"/>
        <a:ext cx="3954119" cy="610261"/>
      </dsp:txXfrm>
    </dsp:sp>
    <dsp:sp modelId="{848C3942-9198-4BF1-8B60-4088B1670CC2}">
      <dsp:nvSpPr>
        <dsp:cNvPr id="0" name=""/>
        <dsp:cNvSpPr/>
      </dsp:nvSpPr>
      <dsp:spPr>
        <a:xfrm>
          <a:off x="980" y="4439598"/>
          <a:ext cx="2726077" cy="845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BO" sz="2200" b="1" kern="1200" dirty="0" smtClean="0">
              <a:latin typeface="MV Boli" pitchFamily="2" charset="0"/>
              <a:cs typeface="MV Boli" pitchFamily="2" charset="0"/>
            </a:rPr>
            <a:t>Contratación por Emergencia</a:t>
          </a:r>
          <a:endParaRPr lang="es-BO" sz="2200" b="1" kern="1200" dirty="0">
            <a:latin typeface="MV Boli" pitchFamily="2" charset="0"/>
            <a:cs typeface="MV Boli" pitchFamily="2" charset="0"/>
          </a:endParaRPr>
        </a:p>
      </dsp:txBody>
      <dsp:txXfrm>
        <a:off x="42247" y="4480865"/>
        <a:ext cx="2643543" cy="76282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64686-1B89-4777-A148-4351FDD79725}">
      <dsp:nvSpPr>
        <dsp:cNvPr id="0" name=""/>
        <dsp:cNvSpPr/>
      </dsp:nvSpPr>
      <dsp:spPr>
        <a:xfrm>
          <a:off x="2357472" y="1320"/>
          <a:ext cx="3434202" cy="1120874"/>
        </a:xfrm>
        <a:prstGeom prst="roundRect">
          <a:avLst>
            <a:gd name="adj" fmla="val 10000"/>
          </a:avLst>
        </a:prstGeom>
        <a:solidFill>
          <a:schemeClr val="tx2">
            <a:lumMod val="75000"/>
          </a:schemeClr>
        </a:solidFill>
        <a:ln w="25400" cap="flat" cmpd="sng" algn="ctr">
          <a:solidFill>
            <a:schemeClr val="accent1">
              <a:shade val="50000"/>
            </a:schemeClr>
          </a:solidFill>
          <a:prstDash val="solid"/>
        </a:ln>
        <a:effectLst/>
        <a:scene3d>
          <a:camera prst="orthographicFront"/>
          <a:lightRig rig="threePt" dir="t">
            <a:rot lat="0" lon="0" rev="75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latin typeface="Verdana" pitchFamily="34" charset="0"/>
              <a:ea typeface="Verdana" pitchFamily="34" charset="0"/>
              <a:cs typeface="Verdana" pitchFamily="34" charset="0"/>
            </a:rPr>
            <a:t>Máxima Autoridad Ejecutiva</a:t>
          </a:r>
        </a:p>
        <a:p>
          <a:pPr lvl="0" algn="ctr" defTabSz="622300">
            <a:lnSpc>
              <a:spcPct val="90000"/>
            </a:lnSpc>
            <a:spcBef>
              <a:spcPct val="0"/>
            </a:spcBef>
            <a:spcAft>
              <a:spcPct val="35000"/>
            </a:spcAft>
          </a:pPr>
          <a:r>
            <a:rPr lang="es-ES" sz="1400" b="1" kern="1200" dirty="0" smtClean="0">
              <a:latin typeface="Verdana" pitchFamily="34" charset="0"/>
              <a:ea typeface="Verdana" pitchFamily="34" charset="0"/>
              <a:cs typeface="Verdana" pitchFamily="34" charset="0"/>
            </a:rPr>
            <a:t>(MAE)</a:t>
          </a:r>
          <a:endParaRPr lang="es-ES" sz="1400" b="1" kern="1200" dirty="0">
            <a:latin typeface="Verdana" pitchFamily="34" charset="0"/>
            <a:ea typeface="Verdana" pitchFamily="34" charset="0"/>
            <a:cs typeface="Verdana" pitchFamily="34" charset="0"/>
          </a:endParaRPr>
        </a:p>
      </dsp:txBody>
      <dsp:txXfrm>
        <a:off x="2390301" y="34149"/>
        <a:ext cx="3368544" cy="1055216"/>
      </dsp:txXfrm>
    </dsp:sp>
    <dsp:sp modelId="{6D7CFE72-198E-4DE3-B2C5-9FB8BB6A8D8A}">
      <dsp:nvSpPr>
        <dsp:cNvPr id="0" name=""/>
        <dsp:cNvSpPr/>
      </dsp:nvSpPr>
      <dsp:spPr>
        <a:xfrm>
          <a:off x="4214852" y="1229677"/>
          <a:ext cx="3796845" cy="1120874"/>
        </a:xfrm>
        <a:prstGeom prst="roundRect">
          <a:avLst>
            <a:gd name="adj" fmla="val 10000"/>
          </a:avLst>
        </a:prstGeom>
        <a:solidFill>
          <a:schemeClr val="accent1"/>
        </a:solidFill>
        <a:ln w="25400" cap="flat" cmpd="sng" algn="ctr">
          <a:solidFill>
            <a:schemeClr val="accent1">
              <a:shade val="50000"/>
            </a:schemeClr>
          </a:solidFill>
          <a:prstDash val="solid"/>
        </a:ln>
        <a:effectLst/>
        <a:scene3d>
          <a:camera prst="orthographicFront"/>
          <a:lightRig rig="threePt" dir="t">
            <a:rot lat="0" lon="0" rev="75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BO" sz="1400" b="1" kern="1200" dirty="0" smtClean="0">
              <a:latin typeface="Verdana" pitchFamily="34" charset="0"/>
              <a:ea typeface="Verdana" pitchFamily="34" charset="0"/>
              <a:cs typeface="Verdana" pitchFamily="34" charset="0"/>
            </a:rPr>
            <a:t>Responsable del Proceso de Contratación en Apoyo Nacional a la Producción y Empleo (</a:t>
          </a:r>
          <a:r>
            <a:rPr lang="es-BO" sz="1400" b="1" kern="1200" dirty="0" err="1" smtClean="0">
              <a:latin typeface="Verdana" pitchFamily="34" charset="0"/>
              <a:ea typeface="Verdana" pitchFamily="34" charset="0"/>
              <a:cs typeface="Verdana" pitchFamily="34" charset="0"/>
            </a:rPr>
            <a:t>RPA</a:t>
          </a:r>
          <a:r>
            <a:rPr lang="es-BO" sz="1400" b="1" kern="1200" dirty="0" smtClean="0">
              <a:latin typeface="Verdana" pitchFamily="34" charset="0"/>
              <a:ea typeface="Verdana" pitchFamily="34" charset="0"/>
              <a:cs typeface="Verdana" pitchFamily="34" charset="0"/>
            </a:rPr>
            <a:t>)</a:t>
          </a:r>
        </a:p>
        <a:p>
          <a:pPr lvl="0" algn="ctr" defTabSz="622300">
            <a:lnSpc>
              <a:spcPct val="90000"/>
            </a:lnSpc>
            <a:spcBef>
              <a:spcPct val="0"/>
            </a:spcBef>
            <a:spcAft>
              <a:spcPct val="35000"/>
            </a:spcAft>
          </a:pPr>
          <a:r>
            <a:rPr lang="es-BO" sz="1200" b="1" i="1" kern="1200" dirty="0" smtClean="0">
              <a:solidFill>
                <a:srgbClr val="FF0000"/>
              </a:solidFill>
              <a:latin typeface="Verdana" pitchFamily="34" charset="0"/>
              <a:ea typeface="Verdana" pitchFamily="34" charset="0"/>
              <a:cs typeface="Verdana" pitchFamily="34" charset="0"/>
            </a:rPr>
            <a:t>Por la estructura la </a:t>
          </a:r>
          <a:r>
            <a:rPr lang="es-BO" sz="1200" b="1" i="1" kern="1200" dirty="0" err="1" smtClean="0">
              <a:solidFill>
                <a:srgbClr val="FF0000"/>
              </a:solidFill>
              <a:latin typeface="Verdana" pitchFamily="34" charset="0"/>
              <a:ea typeface="Verdana" pitchFamily="34" charset="0"/>
              <a:cs typeface="Verdana" pitchFamily="34" charset="0"/>
            </a:rPr>
            <a:t>MAE</a:t>
          </a:r>
          <a:r>
            <a:rPr lang="es-BO" sz="1200" b="1" i="1" kern="1200" dirty="0" smtClean="0">
              <a:solidFill>
                <a:srgbClr val="FF0000"/>
              </a:solidFill>
              <a:latin typeface="Verdana" pitchFamily="34" charset="0"/>
              <a:ea typeface="Verdana" pitchFamily="34" charset="0"/>
              <a:cs typeface="Verdana" pitchFamily="34" charset="0"/>
            </a:rPr>
            <a:t> puede constituirse en </a:t>
          </a:r>
          <a:r>
            <a:rPr lang="es-BO" sz="1200" b="1" i="1" kern="1200" dirty="0" err="1" smtClean="0">
              <a:solidFill>
                <a:srgbClr val="FF0000"/>
              </a:solidFill>
              <a:latin typeface="Verdana" pitchFamily="34" charset="0"/>
              <a:ea typeface="Verdana" pitchFamily="34" charset="0"/>
              <a:cs typeface="Verdana" pitchFamily="34" charset="0"/>
            </a:rPr>
            <a:t>RPA</a:t>
          </a:r>
          <a:endParaRPr lang="es-ES" sz="1200" b="1" kern="1200" dirty="0">
            <a:latin typeface="Verdana" pitchFamily="34" charset="0"/>
            <a:ea typeface="Verdana" pitchFamily="34" charset="0"/>
            <a:cs typeface="Verdana" pitchFamily="34" charset="0"/>
          </a:endParaRPr>
        </a:p>
      </dsp:txBody>
      <dsp:txXfrm>
        <a:off x="4247681" y="1262506"/>
        <a:ext cx="3731187" cy="1055216"/>
      </dsp:txXfrm>
    </dsp:sp>
    <dsp:sp modelId="{512ABDB6-A4BE-4773-BA51-8FBF34C4F5DF}">
      <dsp:nvSpPr>
        <dsp:cNvPr id="0" name=""/>
        <dsp:cNvSpPr/>
      </dsp:nvSpPr>
      <dsp:spPr>
        <a:xfrm>
          <a:off x="4643558" y="2456884"/>
          <a:ext cx="2939434" cy="112087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latin typeface="Verdana" pitchFamily="34" charset="0"/>
              <a:ea typeface="Verdana" pitchFamily="34" charset="0"/>
              <a:cs typeface="Verdana" pitchFamily="34" charset="0"/>
            </a:rPr>
            <a:t>Responsable de Recepción y Comisión de Recepción</a:t>
          </a:r>
          <a:endParaRPr lang="es-ES" sz="1400" b="1" kern="1200" dirty="0">
            <a:solidFill>
              <a:schemeClr val="tx1"/>
            </a:solidFill>
            <a:latin typeface="Verdana" pitchFamily="34" charset="0"/>
            <a:ea typeface="Verdana" pitchFamily="34" charset="0"/>
            <a:cs typeface="Verdana" pitchFamily="34" charset="0"/>
          </a:endParaRPr>
        </a:p>
      </dsp:txBody>
      <dsp:txXfrm>
        <a:off x="4676387" y="2489713"/>
        <a:ext cx="2873776" cy="1055216"/>
      </dsp:txXfrm>
    </dsp:sp>
    <dsp:sp modelId="{80A1743C-C797-4C5A-B010-5C5EBFA78AFD}">
      <dsp:nvSpPr>
        <dsp:cNvPr id="0" name=""/>
        <dsp:cNvSpPr/>
      </dsp:nvSpPr>
      <dsp:spPr>
        <a:xfrm>
          <a:off x="5216379" y="3686561"/>
          <a:ext cx="1998386" cy="1120874"/>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threePt" dir="t">
            <a:rot lat="0" lon="0" rev="75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latin typeface="Verdana" pitchFamily="34" charset="0"/>
              <a:ea typeface="Verdana" pitchFamily="34" charset="0"/>
              <a:cs typeface="Verdana" pitchFamily="34" charset="0"/>
            </a:rPr>
            <a:t>Unidad </a:t>
          </a:r>
        </a:p>
        <a:p>
          <a:pPr lvl="0" algn="ctr" defTabSz="622300">
            <a:lnSpc>
              <a:spcPct val="90000"/>
            </a:lnSpc>
            <a:spcBef>
              <a:spcPct val="0"/>
            </a:spcBef>
            <a:spcAft>
              <a:spcPct val="35000"/>
            </a:spcAft>
          </a:pPr>
          <a:r>
            <a:rPr lang="es-ES" sz="1400" b="1" kern="1200" dirty="0" smtClean="0">
              <a:latin typeface="Verdana" pitchFamily="34" charset="0"/>
              <a:ea typeface="Verdana" pitchFamily="34" charset="0"/>
              <a:cs typeface="Verdana" pitchFamily="34" charset="0"/>
            </a:rPr>
            <a:t>Solicitante</a:t>
          </a:r>
          <a:endParaRPr lang="es-ES" sz="1400" b="1" kern="1200" dirty="0">
            <a:latin typeface="Verdana" pitchFamily="34" charset="0"/>
            <a:ea typeface="Verdana" pitchFamily="34" charset="0"/>
            <a:cs typeface="Verdana" pitchFamily="34" charset="0"/>
          </a:endParaRPr>
        </a:p>
      </dsp:txBody>
      <dsp:txXfrm>
        <a:off x="5249208" y="3719390"/>
        <a:ext cx="1932728" cy="1055216"/>
      </dsp:txXfrm>
    </dsp:sp>
    <dsp:sp modelId="{3DEAE3DE-01EF-4518-BBAB-A4256AEFEE31}">
      <dsp:nvSpPr>
        <dsp:cNvPr id="0" name=""/>
        <dsp:cNvSpPr/>
      </dsp:nvSpPr>
      <dsp:spPr>
        <a:xfrm>
          <a:off x="3069033" y="3686561"/>
          <a:ext cx="1998386" cy="1120874"/>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threePt" dir="t">
            <a:rot lat="0" lon="0" rev="75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latin typeface="Verdana" pitchFamily="34" charset="0"/>
              <a:ea typeface="Verdana" pitchFamily="34" charset="0"/>
              <a:cs typeface="Verdana" pitchFamily="34" charset="0"/>
            </a:rPr>
            <a:t>Unidad </a:t>
          </a:r>
        </a:p>
        <a:p>
          <a:pPr lvl="0" algn="ctr" defTabSz="622300">
            <a:lnSpc>
              <a:spcPct val="90000"/>
            </a:lnSpc>
            <a:spcBef>
              <a:spcPct val="0"/>
            </a:spcBef>
            <a:spcAft>
              <a:spcPct val="35000"/>
            </a:spcAft>
          </a:pPr>
          <a:r>
            <a:rPr lang="es-ES" sz="1400" b="1" kern="1200" dirty="0" smtClean="0">
              <a:latin typeface="Verdana" pitchFamily="34" charset="0"/>
              <a:ea typeface="Verdana" pitchFamily="34" charset="0"/>
              <a:cs typeface="Verdana" pitchFamily="34" charset="0"/>
            </a:rPr>
            <a:t>Jurídica</a:t>
          </a:r>
          <a:endParaRPr lang="es-ES" sz="1400" b="1" kern="1200" dirty="0">
            <a:latin typeface="Verdana" pitchFamily="34" charset="0"/>
            <a:ea typeface="Verdana" pitchFamily="34" charset="0"/>
            <a:cs typeface="Verdana" pitchFamily="34" charset="0"/>
          </a:endParaRPr>
        </a:p>
      </dsp:txBody>
      <dsp:txXfrm>
        <a:off x="3101862" y="3719390"/>
        <a:ext cx="1932728" cy="1055216"/>
      </dsp:txXfrm>
    </dsp:sp>
    <dsp:sp modelId="{88F2C475-B803-4413-BFCD-AC395EF3CA8F}">
      <dsp:nvSpPr>
        <dsp:cNvPr id="0" name=""/>
        <dsp:cNvSpPr/>
      </dsp:nvSpPr>
      <dsp:spPr>
        <a:xfrm>
          <a:off x="11287" y="1229677"/>
          <a:ext cx="3914261" cy="1120874"/>
        </a:xfrm>
        <a:prstGeom prst="roundRect">
          <a:avLst>
            <a:gd name="adj" fmla="val 10000"/>
          </a:avLst>
        </a:prstGeom>
        <a:solidFill>
          <a:schemeClr val="accent1"/>
        </a:solidFill>
        <a:ln w="25400" cap="flat" cmpd="sng" algn="ctr">
          <a:solidFill>
            <a:schemeClr val="accent1">
              <a:shade val="50000"/>
            </a:schemeClr>
          </a:solidFill>
          <a:prstDash val="solid"/>
        </a:ln>
        <a:effectLst/>
        <a:scene3d>
          <a:camera prst="orthographicFront"/>
          <a:lightRig rig="threePt" dir="t">
            <a:rot lat="0" lon="0" rev="75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BO" sz="1400" b="1" kern="1200" dirty="0" smtClean="0">
              <a:latin typeface="Verdana" pitchFamily="34" charset="0"/>
              <a:ea typeface="Verdana" pitchFamily="34" charset="0"/>
              <a:cs typeface="Verdana" pitchFamily="34" charset="0"/>
            </a:rPr>
            <a:t>Responsable del Proceso de Contratación en Licitación Pública (</a:t>
          </a:r>
          <a:r>
            <a:rPr lang="es-BO" sz="1400" b="1" kern="1200" dirty="0" err="1" smtClean="0">
              <a:latin typeface="Verdana" pitchFamily="34" charset="0"/>
              <a:ea typeface="Verdana" pitchFamily="34" charset="0"/>
              <a:cs typeface="Verdana" pitchFamily="34" charset="0"/>
            </a:rPr>
            <a:t>RPC</a:t>
          </a:r>
          <a:r>
            <a:rPr lang="es-BO" sz="1400" b="1" kern="1200" dirty="0" smtClean="0">
              <a:latin typeface="Verdana" pitchFamily="34" charset="0"/>
              <a:ea typeface="Verdana" pitchFamily="34" charset="0"/>
              <a:cs typeface="Verdana" pitchFamily="34" charset="0"/>
            </a:rPr>
            <a:t>)</a:t>
          </a:r>
          <a:endParaRPr lang="es-BO" sz="1200" b="1" i="1" kern="1200" dirty="0" smtClean="0">
            <a:solidFill>
              <a:srgbClr val="FF0000"/>
            </a:solidFill>
            <a:latin typeface="Verdana" pitchFamily="34" charset="0"/>
            <a:ea typeface="Verdana" pitchFamily="34" charset="0"/>
            <a:cs typeface="Verdana" pitchFamily="34" charset="0"/>
          </a:endParaRPr>
        </a:p>
        <a:p>
          <a:pPr lvl="0" algn="ctr" defTabSz="622300">
            <a:lnSpc>
              <a:spcPct val="90000"/>
            </a:lnSpc>
            <a:spcBef>
              <a:spcPct val="0"/>
            </a:spcBef>
            <a:spcAft>
              <a:spcPct val="35000"/>
            </a:spcAft>
          </a:pPr>
          <a:r>
            <a:rPr lang="es-BO" sz="1200" b="1" i="1" kern="1200" dirty="0" smtClean="0">
              <a:solidFill>
                <a:srgbClr val="FF0000"/>
              </a:solidFill>
              <a:latin typeface="Verdana" pitchFamily="34" charset="0"/>
              <a:ea typeface="Verdana" pitchFamily="34" charset="0"/>
              <a:cs typeface="Verdana" pitchFamily="34" charset="0"/>
            </a:rPr>
            <a:t>Por la estructura la </a:t>
          </a:r>
          <a:r>
            <a:rPr lang="es-BO" sz="1200" b="1" i="1" kern="1200" dirty="0" err="1" smtClean="0">
              <a:solidFill>
                <a:srgbClr val="FF0000"/>
              </a:solidFill>
              <a:latin typeface="Verdana" pitchFamily="34" charset="0"/>
              <a:ea typeface="Verdana" pitchFamily="34" charset="0"/>
              <a:cs typeface="Verdana" pitchFamily="34" charset="0"/>
            </a:rPr>
            <a:t>MAE</a:t>
          </a:r>
          <a:r>
            <a:rPr lang="es-BO" sz="1200" b="1" i="1" kern="1200" dirty="0" smtClean="0">
              <a:solidFill>
                <a:srgbClr val="FF0000"/>
              </a:solidFill>
              <a:latin typeface="Verdana" pitchFamily="34" charset="0"/>
              <a:ea typeface="Verdana" pitchFamily="34" charset="0"/>
              <a:cs typeface="Verdana" pitchFamily="34" charset="0"/>
            </a:rPr>
            <a:t> puede constituirse en </a:t>
          </a:r>
          <a:r>
            <a:rPr lang="es-BO" sz="1200" b="1" i="1" kern="1200" dirty="0" err="1" smtClean="0">
              <a:solidFill>
                <a:srgbClr val="FF0000"/>
              </a:solidFill>
              <a:latin typeface="Verdana" pitchFamily="34" charset="0"/>
              <a:ea typeface="Verdana" pitchFamily="34" charset="0"/>
              <a:cs typeface="Verdana" pitchFamily="34" charset="0"/>
            </a:rPr>
            <a:t>RPC</a:t>
          </a:r>
          <a:endParaRPr lang="es-ES" sz="1200" b="1" i="1" kern="1200" dirty="0">
            <a:solidFill>
              <a:srgbClr val="FF0000"/>
            </a:solidFill>
            <a:latin typeface="Verdana" pitchFamily="34" charset="0"/>
            <a:ea typeface="Verdana" pitchFamily="34" charset="0"/>
            <a:cs typeface="Verdana" pitchFamily="34" charset="0"/>
          </a:endParaRPr>
        </a:p>
      </dsp:txBody>
      <dsp:txXfrm>
        <a:off x="44116" y="1262506"/>
        <a:ext cx="3848603" cy="1055216"/>
      </dsp:txXfrm>
    </dsp:sp>
    <dsp:sp modelId="{DD726448-67EF-4361-8148-C57A6E65B46A}">
      <dsp:nvSpPr>
        <dsp:cNvPr id="0" name=""/>
        <dsp:cNvSpPr/>
      </dsp:nvSpPr>
      <dsp:spPr>
        <a:xfrm>
          <a:off x="439413" y="2456884"/>
          <a:ext cx="3058010" cy="112087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latin typeface="Verdana" pitchFamily="34" charset="0"/>
              <a:ea typeface="Verdana" pitchFamily="34" charset="0"/>
              <a:cs typeface="Verdana" pitchFamily="34" charset="0"/>
            </a:rPr>
            <a:t>Responsable de Evaluación y Comisión de Calificación</a:t>
          </a:r>
          <a:endParaRPr lang="es-ES" sz="1400" b="1" kern="1200" dirty="0">
            <a:solidFill>
              <a:schemeClr val="tx1"/>
            </a:solidFill>
            <a:latin typeface="Verdana" pitchFamily="34" charset="0"/>
            <a:ea typeface="Verdana" pitchFamily="34" charset="0"/>
            <a:cs typeface="Verdana" pitchFamily="34" charset="0"/>
          </a:endParaRPr>
        </a:p>
      </dsp:txBody>
      <dsp:txXfrm>
        <a:off x="472242" y="2489713"/>
        <a:ext cx="2992352" cy="1055216"/>
      </dsp:txXfrm>
    </dsp:sp>
    <dsp:sp modelId="{BC7925CE-C318-4E92-AAD8-1FE7A6D6905A}">
      <dsp:nvSpPr>
        <dsp:cNvPr id="0" name=""/>
        <dsp:cNvSpPr/>
      </dsp:nvSpPr>
      <dsp:spPr>
        <a:xfrm>
          <a:off x="785813" y="3686561"/>
          <a:ext cx="1998386" cy="1120874"/>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threePt" dir="t">
            <a:rot lat="0" lon="0" rev="75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latin typeface="Verdana" pitchFamily="34" charset="0"/>
              <a:ea typeface="Verdana" pitchFamily="34" charset="0"/>
              <a:cs typeface="Verdana" pitchFamily="34" charset="0"/>
            </a:rPr>
            <a:t>Unidad Administrativa</a:t>
          </a:r>
          <a:endParaRPr lang="es-ES" sz="1400" b="1" kern="1200" dirty="0">
            <a:latin typeface="Verdana" pitchFamily="34" charset="0"/>
            <a:ea typeface="Verdana" pitchFamily="34" charset="0"/>
            <a:cs typeface="Verdana" pitchFamily="34" charset="0"/>
          </a:endParaRPr>
        </a:p>
      </dsp:txBody>
      <dsp:txXfrm>
        <a:off x="818642" y="3719390"/>
        <a:ext cx="1932728" cy="1055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s-BO" dirty="0"/>
          </a:p>
        </p:txBody>
      </p:sp>
      <p:sp>
        <p:nvSpPr>
          <p:cNvPr id="3" name="2 Marcador de fecha"/>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66B43B1-D235-4F72-919A-237B66F3B2A5}" type="datetimeFigureOut">
              <a:rPr lang="es-BO" smtClean="0"/>
              <a:pPr/>
              <a:t>13/9/2016</a:t>
            </a:fld>
            <a:endParaRPr lang="es-BO" dirty="0"/>
          </a:p>
        </p:txBody>
      </p:sp>
      <p:sp>
        <p:nvSpPr>
          <p:cNvPr id="4" name="3 Marcador de imagen de diapositiva"/>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s-BO" dirty="0"/>
          </a:p>
        </p:txBody>
      </p:sp>
      <p:sp>
        <p:nvSpPr>
          <p:cNvPr id="5" name="4 Marcador de notas"/>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6" name="5 Marcador de pie de página"/>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s-BO" dirty="0"/>
          </a:p>
        </p:txBody>
      </p:sp>
      <p:sp>
        <p:nvSpPr>
          <p:cNvPr id="7" name="6 Marcador de número de diapositiva"/>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BEFF8DD-1B0E-4FF0-9F44-72EDD797C08F}" type="slidenum">
              <a:rPr lang="es-BO" smtClean="0"/>
              <a:pPr/>
              <a:t>‹nr.›</a:t>
            </a:fld>
            <a:endParaRPr lang="es-BO" dirty="0"/>
          </a:p>
        </p:txBody>
      </p:sp>
    </p:spTree>
    <p:extLst>
      <p:ext uri="{BB962C8B-B14F-4D97-AF65-F5344CB8AC3E}">
        <p14:creationId xmlns:p14="http://schemas.microsoft.com/office/powerpoint/2010/main" val="2432633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a:ln/>
        </p:spPr>
      </p:sp>
      <p:sp>
        <p:nvSpPr>
          <p:cNvPr id="33795" name="2 Marcador de notas"/>
          <p:cNvSpPr>
            <a:spLocks noGrp="1"/>
          </p:cNvSpPr>
          <p:nvPr>
            <p:ph type="body" idx="1"/>
          </p:nvPr>
        </p:nvSpPr>
        <p:spPr>
          <a:noFill/>
          <a:ln/>
        </p:spPr>
        <p:txBody>
          <a:bodyPr/>
          <a:lstStyle/>
          <a:p>
            <a:endParaRPr lang="es-MX" smtClean="0"/>
          </a:p>
        </p:txBody>
      </p:sp>
      <p:sp>
        <p:nvSpPr>
          <p:cNvPr id="33796" name="3 Marcador de número de diapositiva"/>
          <p:cNvSpPr>
            <a:spLocks noGrp="1"/>
          </p:cNvSpPr>
          <p:nvPr>
            <p:ph type="sldNum" sz="quarter" idx="5"/>
          </p:nvPr>
        </p:nvSpPr>
        <p:spPr>
          <a:noFill/>
        </p:spPr>
        <p:txBody>
          <a:bodyPr/>
          <a:lstStyle/>
          <a:p>
            <a:fld id="{BB232E80-051E-49E7-9C6A-3339AA8FB26F}" type="slidenum">
              <a:rPr lang="es-MX" smtClean="0"/>
              <a:pPr/>
              <a:t>25</a:t>
            </a:fld>
            <a:endParaRPr lang="es-MX" smtClean="0"/>
          </a:p>
        </p:txBody>
      </p:sp>
    </p:spTree>
    <p:extLst>
      <p:ext uri="{BB962C8B-B14F-4D97-AF65-F5344CB8AC3E}">
        <p14:creationId xmlns:p14="http://schemas.microsoft.com/office/powerpoint/2010/main" val="1354743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8" descr="1-ppt2.jpg"/>
          <p:cNvPicPr>
            <a:picLocks noChangeAspect="1"/>
          </p:cNvPicPr>
          <p:nvPr/>
        </p:nvPicPr>
        <p:blipFill>
          <a:blip r:embed="rId2" cstate="print"/>
          <a:srcRect/>
          <a:stretch>
            <a:fillRect/>
          </a:stretch>
        </p:blipFill>
        <p:spPr bwMode="auto">
          <a:xfrm>
            <a:off x="1588" y="0"/>
            <a:ext cx="9140825" cy="6858000"/>
          </a:xfrm>
          <a:prstGeom prst="rect">
            <a:avLst/>
          </a:prstGeom>
          <a:noFill/>
          <a:ln w="9525">
            <a:noFill/>
            <a:miter lim="800000"/>
            <a:headEnd/>
            <a:tailEnd/>
          </a:ln>
        </p:spPr>
      </p:pic>
      <p:sp>
        <p:nvSpPr>
          <p:cNvPr id="16403" name="Rectangle 19"/>
          <p:cNvSpPr>
            <a:spLocks noGrp="1" noChangeArrowheads="1"/>
          </p:cNvSpPr>
          <p:nvPr>
            <p:ph type="ctrTitle"/>
          </p:nvPr>
        </p:nvSpPr>
        <p:spPr>
          <a:xfrm>
            <a:off x="381000" y="914400"/>
            <a:ext cx="5105400" cy="1905000"/>
          </a:xfrm>
        </p:spPr>
        <p:txBody>
          <a:bodyPr/>
          <a:lstStyle>
            <a:lvl1pPr>
              <a:defRPr sz="3200">
                <a:ln>
                  <a:noFill/>
                </a:ln>
                <a:solidFill>
                  <a:srgbClr val="0B2453"/>
                </a:solidFill>
                <a:effectLst>
                  <a:outerShdw blurRad="53975" dist="50800" dir="16140000" algn="tl" rotWithShape="0">
                    <a:schemeClr val="bg1">
                      <a:lumMod val="75000"/>
                      <a:alpha val="52000"/>
                    </a:schemeClr>
                  </a:outerShdw>
                  <a:reflection stA="15000" endPos="58000" dir="5400000" sy="-100000" algn="bl" rotWithShape="0"/>
                </a:effectLst>
              </a:defRPr>
            </a:lvl1pPr>
          </a:lstStyle>
          <a:p>
            <a:r>
              <a:rPr lang="es-ES" smtClean="0"/>
              <a:t>Haga clic para modificar el estilo de título del patrón</a:t>
            </a:r>
            <a:endParaRPr lang="en-US" dirty="0" err="1"/>
          </a:p>
        </p:txBody>
      </p:sp>
      <p:sp>
        <p:nvSpPr>
          <p:cNvPr id="16404" name="Rectangle 20"/>
          <p:cNvSpPr>
            <a:spLocks noGrp="1" noChangeArrowheads="1"/>
          </p:cNvSpPr>
          <p:nvPr>
            <p:ph type="subTitle" idx="1"/>
          </p:nvPr>
        </p:nvSpPr>
        <p:spPr>
          <a:xfrm>
            <a:off x="381000" y="3276600"/>
            <a:ext cx="5105400" cy="609600"/>
          </a:xfrm>
        </p:spPr>
        <p:txBody>
          <a:bodyPr anchor="b"/>
          <a:lstStyle>
            <a:lvl1pPr marL="0" indent="0" algn="ctr">
              <a:buFont typeface="Wingdings" pitchFamily="2" charset="2"/>
              <a:buNone/>
              <a:defRPr sz="1900" b="1" i="1">
                <a:latin typeface="Helvetica Neue"/>
                <a:cs typeface="Helvetica Neue"/>
              </a:defRPr>
            </a:lvl1pPr>
          </a:lstStyle>
          <a:p>
            <a:r>
              <a:rPr lang="es-ES" smtClean="0"/>
              <a:t>Haga clic para modificar el estilo de subtítulo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665C861E-A5CC-4CB9-99B2-BD33843932DA}" type="datetimeFigureOut">
              <a:rPr lang="es-BO" smtClean="0"/>
              <a:pPr/>
              <a:t>13/9/2016</a:t>
            </a:fld>
            <a:endParaRPr lang="es-BO" dirty="0"/>
          </a:p>
        </p:txBody>
      </p:sp>
      <p:sp>
        <p:nvSpPr>
          <p:cNvPr id="3" name="Rectangle 5"/>
          <p:cNvSpPr>
            <a:spLocks noGrp="1" noChangeArrowheads="1"/>
          </p:cNvSpPr>
          <p:nvPr>
            <p:ph type="ftr" sz="quarter" idx="11"/>
          </p:nvPr>
        </p:nvSpPr>
        <p:spPr/>
        <p:txBody>
          <a:bodyPr/>
          <a:lstStyle>
            <a:lvl1pPr>
              <a:defRPr/>
            </a:lvl1pPr>
          </a:lstStyle>
          <a:p>
            <a:endParaRPr lang="es-BO" dirty="0"/>
          </a:p>
        </p:txBody>
      </p:sp>
      <p:sp>
        <p:nvSpPr>
          <p:cNvPr id="4" name="Rectangle 6"/>
          <p:cNvSpPr>
            <a:spLocks noGrp="1" noChangeArrowheads="1"/>
          </p:cNvSpPr>
          <p:nvPr>
            <p:ph type="sldNum" sz="quarter" idx="12"/>
          </p:nvPr>
        </p:nvSpPr>
        <p:spPr/>
        <p:txBody>
          <a:bodyPr/>
          <a:lstStyle>
            <a:lvl1pPr>
              <a:defRPr smtClean="0"/>
            </a:lvl1pPr>
          </a:lstStyle>
          <a:p>
            <a:fld id="{04C20579-32D7-4233-9AAC-DBE72BFA18D0}" type="slidenum">
              <a:rPr lang="es-BO" smtClean="0"/>
              <a:pPr/>
              <a:t>‹nr.›</a:t>
            </a:fld>
            <a:endParaRPr lang="es-B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8" descr="3-ppt2.jpg"/>
          <p:cNvPicPr>
            <a:picLocks noChangeAspect="1"/>
          </p:cNvPicPr>
          <p:nvPr userDrawn="1"/>
        </p:nvPicPr>
        <p:blipFill>
          <a:blip r:embed="rId2" cstate="print"/>
          <a:srcRect/>
          <a:stretch>
            <a:fillRect/>
          </a:stretch>
        </p:blipFill>
        <p:spPr bwMode="auto">
          <a:xfrm>
            <a:off x="1588" y="0"/>
            <a:ext cx="9140825" cy="6858000"/>
          </a:xfrm>
          <a:prstGeom prst="rect">
            <a:avLst/>
          </a:prstGeom>
          <a:noFill/>
          <a:ln w="9525">
            <a:noFill/>
            <a:miter lim="800000"/>
            <a:headEnd/>
            <a:tailEnd/>
          </a:ln>
        </p:spPr>
      </p:pic>
      <p:sp>
        <p:nvSpPr>
          <p:cNvPr id="2" name="Title 1"/>
          <p:cNvSpPr>
            <a:spLocks noGrp="1"/>
          </p:cNvSpPr>
          <p:nvPr>
            <p:ph type="title"/>
          </p:nvPr>
        </p:nvSpPr>
        <p:spPr>
          <a:xfrm>
            <a:off x="1219200" y="2514600"/>
            <a:ext cx="5181600" cy="457200"/>
          </a:xfrm>
          <a:effectLst>
            <a:outerShdw blurRad="25400" dist="38100" dir="2700000">
              <a:srgbClr val="000000">
                <a:alpha val="12000"/>
              </a:srgbClr>
            </a:outerShdw>
          </a:effectLst>
        </p:spPr>
        <p:txBody>
          <a:bodyPr anchor="b"/>
          <a:lstStyle>
            <a:lvl1pPr algn="l">
              <a:defRPr>
                <a:solidFill>
                  <a:schemeClr val="accent5">
                    <a:lumMod val="50000"/>
                  </a:schemeClr>
                </a:solidFill>
                <a:effectLst>
                  <a:outerShdw blurRad="38100" dist="38100" dir="2700000" algn="tl">
                    <a:srgbClr val="000000">
                      <a:alpha val="43137"/>
                    </a:srgbClr>
                  </a:outerShdw>
                </a:effectLst>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Master</a:t>
            </a:r>
            <a:r>
              <a:rPr lang="es-ES_tradnl" dirty="0" smtClean="0"/>
              <a:t> </a:t>
            </a:r>
            <a:r>
              <a:rPr lang="es-ES_tradnl" dirty="0" err="1" smtClean="0"/>
              <a:t>title</a:t>
            </a:r>
            <a:r>
              <a:rPr lang="es-ES_tradnl" dirty="0" smtClean="0"/>
              <a:t> </a:t>
            </a:r>
            <a:r>
              <a:rPr lang="es-ES_tradnl" dirty="0" err="1" smtClean="0"/>
              <a:t>style</a:t>
            </a:r>
            <a:endParaRPr lang="en-US" dirty="0"/>
          </a:p>
        </p:txBody>
      </p:sp>
      <p:sp>
        <p:nvSpPr>
          <p:cNvPr id="4" name="Rectangle 2"/>
          <p:cNvSpPr>
            <a:spLocks noGrp="1" noChangeArrowheads="1"/>
          </p:cNvSpPr>
          <p:nvPr>
            <p:ph type="ftr" sz="quarter" idx="10"/>
          </p:nvPr>
        </p:nvSpPr>
        <p:spPr/>
        <p:txBody>
          <a:bodyPr/>
          <a:lstStyle>
            <a:lvl1pPr>
              <a:defRPr/>
            </a:lvl1pPr>
          </a:lstStyle>
          <a:p>
            <a:pPr>
              <a:defRPr/>
            </a:pPr>
            <a:endParaRPr lang="es-E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8" descr="1-ppt2.jpg"/>
          <p:cNvPicPr>
            <a:picLocks noChangeAspect="1"/>
          </p:cNvPicPr>
          <p:nvPr/>
        </p:nvPicPr>
        <p:blipFill>
          <a:blip r:embed="rId2" cstate="print"/>
          <a:srcRect/>
          <a:stretch>
            <a:fillRect/>
          </a:stretch>
        </p:blipFill>
        <p:spPr bwMode="auto">
          <a:xfrm>
            <a:off x="1588" y="0"/>
            <a:ext cx="9140825" cy="6858000"/>
          </a:xfrm>
          <a:prstGeom prst="rect">
            <a:avLst/>
          </a:prstGeom>
          <a:noFill/>
          <a:ln w="9525">
            <a:noFill/>
            <a:miter lim="800000"/>
            <a:headEnd/>
            <a:tailEnd/>
          </a:ln>
        </p:spPr>
      </p:pic>
      <p:sp>
        <p:nvSpPr>
          <p:cNvPr id="16403" name="Rectangle 19"/>
          <p:cNvSpPr>
            <a:spLocks noGrp="1" noChangeArrowheads="1"/>
          </p:cNvSpPr>
          <p:nvPr>
            <p:ph type="ctrTitle"/>
          </p:nvPr>
        </p:nvSpPr>
        <p:spPr>
          <a:xfrm>
            <a:off x="381000" y="914400"/>
            <a:ext cx="5105400" cy="1905000"/>
          </a:xfrm>
        </p:spPr>
        <p:txBody>
          <a:bodyPr/>
          <a:lstStyle>
            <a:lvl1pPr>
              <a:defRPr sz="3200">
                <a:ln>
                  <a:noFill/>
                </a:ln>
                <a:solidFill>
                  <a:srgbClr val="0B2453"/>
                </a:solidFill>
                <a:effectLst>
                  <a:outerShdw blurRad="53975" dist="50800" dir="16140000" algn="tl" rotWithShape="0">
                    <a:schemeClr val="bg1">
                      <a:lumMod val="75000"/>
                      <a:alpha val="52000"/>
                    </a:schemeClr>
                  </a:outerShdw>
                  <a:reflection stA="15000" endPos="58000" dir="5400000" sy="-100000" algn="bl" rotWithShape="0"/>
                </a:effectLst>
              </a:defRPr>
            </a:lvl1pPr>
          </a:lstStyle>
          <a:p>
            <a:r>
              <a:rPr lang="es-ES" smtClean="0"/>
              <a:t>Haga clic para modificar el estilo de título del patrón</a:t>
            </a:r>
            <a:endParaRPr lang="en-US" dirty="0" err="1"/>
          </a:p>
        </p:txBody>
      </p:sp>
      <p:sp>
        <p:nvSpPr>
          <p:cNvPr id="16404" name="Rectangle 20"/>
          <p:cNvSpPr>
            <a:spLocks noGrp="1" noChangeArrowheads="1"/>
          </p:cNvSpPr>
          <p:nvPr>
            <p:ph type="subTitle" idx="1"/>
          </p:nvPr>
        </p:nvSpPr>
        <p:spPr>
          <a:xfrm>
            <a:off x="381000" y="3276600"/>
            <a:ext cx="5105400" cy="609600"/>
          </a:xfrm>
        </p:spPr>
        <p:txBody>
          <a:bodyPr anchor="b"/>
          <a:lstStyle>
            <a:lvl1pPr marL="0" indent="0" algn="ctr">
              <a:buFont typeface="Wingdings" pitchFamily="2" charset="2"/>
              <a:buNone/>
              <a:defRPr sz="1900" b="1" i="1">
                <a:latin typeface="Helvetica Neue"/>
                <a:cs typeface="Helvetica Neue"/>
              </a:defRPr>
            </a:lvl1pPr>
          </a:lstStyle>
          <a:p>
            <a:r>
              <a:rPr lang="es-ES" smtClean="0"/>
              <a:t>Haga clic para modificar el estilo de subtítulo del patrón</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pic>
        <p:nvPicPr>
          <p:cNvPr id="3" name="Picture 8" descr="3-ppt2.jpg"/>
          <p:cNvPicPr>
            <a:picLocks noChangeAspect="1"/>
          </p:cNvPicPr>
          <p:nvPr/>
        </p:nvPicPr>
        <p:blipFill>
          <a:blip r:embed="rId2" cstate="print"/>
          <a:srcRect/>
          <a:stretch>
            <a:fillRect/>
          </a:stretch>
        </p:blipFill>
        <p:spPr bwMode="auto">
          <a:xfrm>
            <a:off x="1588" y="0"/>
            <a:ext cx="9140825" cy="6858000"/>
          </a:xfrm>
          <a:prstGeom prst="rect">
            <a:avLst/>
          </a:prstGeom>
          <a:noFill/>
          <a:ln w="9525">
            <a:noFill/>
            <a:miter lim="800000"/>
            <a:headEnd/>
            <a:tailEnd/>
          </a:ln>
        </p:spPr>
      </p:pic>
      <p:sp>
        <p:nvSpPr>
          <p:cNvPr id="2" name="Title 1"/>
          <p:cNvSpPr>
            <a:spLocks noGrp="1"/>
          </p:cNvSpPr>
          <p:nvPr>
            <p:ph type="title"/>
          </p:nvPr>
        </p:nvSpPr>
        <p:spPr>
          <a:xfrm>
            <a:off x="1219200" y="2514600"/>
            <a:ext cx="5181600" cy="457200"/>
          </a:xfrm>
          <a:effectLst>
            <a:outerShdw blurRad="25400" dist="38100" dir="2700000">
              <a:srgbClr val="000000">
                <a:alpha val="12000"/>
              </a:srgbClr>
            </a:outerShdw>
          </a:effectLst>
        </p:spPr>
        <p:txBody>
          <a:bodyPr anchor="b"/>
          <a:lstStyle>
            <a:lvl1pPr algn="l">
              <a:defRPr/>
            </a:lvl1pPr>
          </a:lstStyle>
          <a:p>
            <a:r>
              <a:rPr lang="es-ES" smtClean="0"/>
              <a:t>Haga clic para modificar el estilo de título del patrón</a:t>
            </a:r>
            <a:endParaRPr lang="en-US" dirty="0"/>
          </a:p>
        </p:txBody>
      </p:sp>
      <p:sp>
        <p:nvSpPr>
          <p:cNvPr id="4" name="Rectangle 2"/>
          <p:cNvSpPr>
            <a:spLocks noGrp="1" noChangeArrowheads="1"/>
          </p:cNvSpPr>
          <p:nvPr>
            <p:ph type="ftr" sz="quarter" idx="10"/>
          </p:nvPr>
        </p:nvSpPr>
        <p:spPr/>
        <p:txBody>
          <a:bodyPr/>
          <a:lstStyle>
            <a:lvl1pPr>
              <a:defRPr/>
            </a:lvl1pPr>
          </a:lstStyle>
          <a:p>
            <a:endParaRPr lang="es-BO" dirty="0"/>
          </a:p>
        </p:txBody>
      </p:sp>
      <p:sp>
        <p:nvSpPr>
          <p:cNvPr id="5" name="Rectangle 3"/>
          <p:cNvSpPr>
            <a:spLocks noGrp="1" noChangeArrowheads="1"/>
          </p:cNvSpPr>
          <p:nvPr>
            <p:ph type="sldNum" sz="quarter" idx="11"/>
          </p:nvPr>
        </p:nvSpPr>
        <p:spPr>
          <a:xfrm>
            <a:off x="990600" y="6248400"/>
            <a:ext cx="2133600" cy="457200"/>
          </a:xfrm>
        </p:spPr>
        <p:txBody>
          <a:bodyPr/>
          <a:lstStyle>
            <a:lvl1pPr algn="l">
              <a:defRPr smtClean="0"/>
            </a:lvl1pPr>
          </a:lstStyle>
          <a:p>
            <a:fld id="{04C20579-32D7-4233-9AAC-DBE72BFA18D0}" type="slidenum">
              <a:rPr lang="es-BO" smtClean="0"/>
              <a:pPr/>
              <a:t>‹nr.›</a:t>
            </a:fld>
            <a:endParaRPr lang="es-BO"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819400" y="152400"/>
            <a:ext cx="6019800" cy="914400"/>
          </a:xfrm>
          <a:solidFill>
            <a:schemeClr val="bg1">
              <a:alpha val="0"/>
            </a:schemeClr>
          </a:solidFill>
        </p:spPr>
        <p:txBody>
          <a:bodyPr/>
          <a:lstStyle>
            <a:lvl1pPr algn="r">
              <a:defRPr sz="2500" baseline="0"/>
            </a:lvl1pPr>
          </a:lstStyle>
          <a:p>
            <a:r>
              <a:rPr lang="es-ES" smtClean="0"/>
              <a:t>Haga clic para modificar el estilo de título del patrón</a:t>
            </a:r>
            <a:endParaRPr lang="en-US" dirty="0"/>
          </a:p>
        </p:txBody>
      </p:sp>
      <p:sp>
        <p:nvSpPr>
          <p:cNvPr id="3" name="2 Marcador de contenido"/>
          <p:cNvSpPr>
            <a:spLocks noGrp="1"/>
          </p:cNvSpPr>
          <p:nvPr>
            <p:ph idx="1"/>
          </p:nvPr>
        </p:nvSpPr>
        <p:spPr>
          <a:xfrm>
            <a:off x="990600" y="1447800"/>
            <a:ext cx="78486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2"/>
          <p:cNvSpPr>
            <a:spLocks noGrp="1" noChangeArrowheads="1"/>
          </p:cNvSpPr>
          <p:nvPr>
            <p:ph type="ftr" sz="quarter" idx="10"/>
          </p:nvPr>
        </p:nvSpPr>
        <p:spPr/>
        <p:txBody>
          <a:bodyPr/>
          <a:lstStyle>
            <a:lvl1pPr>
              <a:defRPr/>
            </a:lvl1pPr>
          </a:lstStyle>
          <a:p>
            <a:endParaRPr lang="es-BO" dirty="0"/>
          </a:p>
        </p:txBody>
      </p:sp>
      <p:sp>
        <p:nvSpPr>
          <p:cNvPr id="5" name="Rectangle 3"/>
          <p:cNvSpPr>
            <a:spLocks noGrp="1" noChangeArrowheads="1"/>
          </p:cNvSpPr>
          <p:nvPr>
            <p:ph type="sldNum" sz="quarter" idx="11"/>
          </p:nvPr>
        </p:nvSpPr>
        <p:spPr>
          <a:xfrm>
            <a:off x="990600" y="6248400"/>
            <a:ext cx="2133600" cy="457200"/>
          </a:xfrm>
        </p:spPr>
        <p:txBody>
          <a:bodyPr/>
          <a:lstStyle>
            <a:lvl1pPr algn="l">
              <a:defRPr smtClean="0"/>
            </a:lvl1pPr>
          </a:lstStyle>
          <a:p>
            <a:fld id="{04C20579-32D7-4233-9AAC-DBE72BFA18D0}" type="slidenum">
              <a:rPr lang="es-BO" smtClean="0"/>
              <a:pPr/>
              <a:t>‹nr.›</a:t>
            </a:fld>
            <a:endParaRPr lang="es-BO"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3" name="2 Marcador de contenido"/>
          <p:cNvSpPr>
            <a:spLocks noGrp="1"/>
          </p:cNvSpPr>
          <p:nvPr>
            <p:ph sz="half" idx="1"/>
          </p:nvPr>
        </p:nvSpPr>
        <p:spPr>
          <a:xfrm>
            <a:off x="990600" y="1295400"/>
            <a:ext cx="3733800" cy="4648200"/>
          </a:xfrm>
        </p:spPr>
        <p:txBody>
          <a:bodyPr>
            <a:noAutofit/>
          </a:bodyPr>
          <a:lstStyle>
            <a:lvl1pPr algn="l">
              <a:buFont typeface="Courier New"/>
              <a:buNone/>
              <a:defRPr sz="2400" spc="0" baseline="0"/>
            </a:lvl1pPr>
            <a:lvl2pPr algn="l">
              <a:buFont typeface="Courier New"/>
              <a:buNone/>
              <a:defRPr sz="2400"/>
            </a:lvl2pPr>
            <a:lvl3pPr algn="l">
              <a:buFont typeface="Courier New"/>
              <a:buNone/>
              <a:defRPr sz="2000"/>
            </a:lvl3pPr>
            <a:lvl4pPr algn="l">
              <a:buFont typeface="Courier New"/>
              <a:buNone/>
              <a:defRPr sz="1800"/>
            </a:lvl4pPr>
            <a:lvl5pPr algn="l">
              <a:buFont typeface="Courier New"/>
              <a:buNone/>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4" name="3 Marcador de contenido"/>
          <p:cNvSpPr>
            <a:spLocks noGrp="1"/>
          </p:cNvSpPr>
          <p:nvPr>
            <p:ph sz="half" idx="2"/>
          </p:nvPr>
        </p:nvSpPr>
        <p:spPr>
          <a:xfrm>
            <a:off x="5105400" y="1295400"/>
            <a:ext cx="3733800" cy="4648200"/>
          </a:xfrm>
        </p:spPr>
        <p:txBody>
          <a:bodyPr/>
          <a:lstStyle>
            <a:lvl1pPr>
              <a:buNone/>
              <a:defRPr sz="2400" baseline="0"/>
            </a:lvl1pPr>
            <a:lvl2pPr>
              <a:buNone/>
              <a:defRPr sz="2400"/>
            </a:lvl2pPr>
            <a:lvl3pPr>
              <a:buNone/>
              <a:defRPr sz="2400"/>
            </a:lvl3pPr>
            <a:lvl4pPr>
              <a:buNone/>
              <a:defRPr sz="2400"/>
            </a:lvl4pPr>
            <a:lvl5pPr>
              <a:buNone/>
              <a:defRPr sz="24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p:txBody>
          <a:bodyPr/>
          <a:lstStyle>
            <a:lvl1pPr>
              <a:defRPr/>
            </a:lvl1pPr>
          </a:lstStyle>
          <a:p>
            <a:endParaRPr lang="es-BO" dirty="0"/>
          </a:p>
        </p:txBody>
      </p:sp>
      <p:sp>
        <p:nvSpPr>
          <p:cNvPr id="6" name="Rectangle 3"/>
          <p:cNvSpPr>
            <a:spLocks noGrp="1" noChangeArrowheads="1"/>
          </p:cNvSpPr>
          <p:nvPr>
            <p:ph type="sldNum" sz="quarter" idx="11"/>
          </p:nvPr>
        </p:nvSpPr>
        <p:spPr>
          <a:xfrm>
            <a:off x="990600" y="6248400"/>
            <a:ext cx="2133600" cy="457200"/>
          </a:xfrm>
        </p:spPr>
        <p:txBody>
          <a:bodyPr/>
          <a:lstStyle>
            <a:lvl1pPr algn="l">
              <a:defRPr smtClean="0"/>
            </a:lvl1pPr>
          </a:lstStyle>
          <a:p>
            <a:fld id="{04C20579-32D7-4233-9AAC-DBE72BFA18D0}" type="slidenum">
              <a:rPr lang="es-BO" smtClean="0"/>
              <a:pPr/>
              <a:t>‹nr.›</a:t>
            </a:fld>
            <a:endParaRPr lang="es-BO"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90600" y="1219201"/>
            <a:ext cx="3733800" cy="381000"/>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4 Marcador de texto"/>
          <p:cNvSpPr>
            <a:spLocks noGrp="1"/>
          </p:cNvSpPr>
          <p:nvPr>
            <p:ph type="body" sz="quarter" idx="3"/>
          </p:nvPr>
        </p:nvSpPr>
        <p:spPr>
          <a:xfrm>
            <a:off x="5105400" y="1219201"/>
            <a:ext cx="3733800" cy="381000"/>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1" name="2 Marcador de contenido"/>
          <p:cNvSpPr>
            <a:spLocks noGrp="1"/>
          </p:cNvSpPr>
          <p:nvPr>
            <p:ph sz="half" idx="13"/>
          </p:nvPr>
        </p:nvSpPr>
        <p:spPr>
          <a:xfrm>
            <a:off x="990600" y="1752600"/>
            <a:ext cx="3733800" cy="4191000"/>
          </a:xfrm>
        </p:spPr>
        <p:txBody>
          <a:bodyPr>
            <a:noAutofit/>
          </a:bodyPr>
          <a:lstStyle>
            <a:lvl1pPr algn="l">
              <a:buFont typeface="Courier New"/>
              <a:buNone/>
              <a:defRPr sz="2400" spc="0" baseline="0"/>
            </a:lvl1pPr>
            <a:lvl2pPr algn="l">
              <a:buFont typeface="Courier New"/>
              <a:buNone/>
              <a:defRPr sz="2400"/>
            </a:lvl2pPr>
            <a:lvl3pPr algn="l">
              <a:buFont typeface="Courier New"/>
              <a:buNone/>
              <a:defRPr sz="2000"/>
            </a:lvl3pPr>
            <a:lvl4pPr algn="l">
              <a:buFont typeface="Courier New"/>
              <a:buNone/>
              <a:defRPr sz="1800"/>
            </a:lvl4pPr>
            <a:lvl5pPr algn="l">
              <a:buFont typeface="Courier New"/>
              <a:buNone/>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12" name="3 Marcador de contenido"/>
          <p:cNvSpPr>
            <a:spLocks noGrp="1"/>
          </p:cNvSpPr>
          <p:nvPr>
            <p:ph sz="half" idx="2"/>
          </p:nvPr>
        </p:nvSpPr>
        <p:spPr>
          <a:xfrm>
            <a:off x="5105400" y="1752600"/>
            <a:ext cx="3733800" cy="4191000"/>
          </a:xfrm>
        </p:spPr>
        <p:txBody>
          <a:bodyPr/>
          <a:lstStyle>
            <a:lvl1pPr>
              <a:buNone/>
              <a:defRPr sz="2400" baseline="0"/>
            </a:lvl1pPr>
            <a:lvl2pPr>
              <a:buNone/>
              <a:defRPr sz="2400"/>
            </a:lvl2pPr>
            <a:lvl3pPr>
              <a:buNone/>
              <a:defRPr sz="2400"/>
            </a:lvl3pPr>
            <a:lvl4pPr>
              <a:buNone/>
              <a:defRPr sz="2400"/>
            </a:lvl4pPr>
            <a:lvl5pPr>
              <a:buNone/>
              <a:defRPr sz="24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13" name="1 Título"/>
          <p:cNvSpPr>
            <a:spLocks noGrp="1"/>
          </p:cNvSpPr>
          <p:nvPr>
            <p:ph type="title"/>
          </p:nvPr>
        </p:nvSpPr>
        <p:spPr>
          <a:xfrm>
            <a:off x="2819400" y="152400"/>
            <a:ext cx="6019800" cy="914400"/>
          </a:xfrm>
        </p:spPr>
        <p:txBody>
          <a:bodyPr/>
          <a:lstStyle>
            <a:lvl1pPr algn="r">
              <a:defRPr/>
            </a:lvl1pPr>
          </a:lstStyle>
          <a:p>
            <a:r>
              <a:rPr lang="es-ES" smtClean="0"/>
              <a:t>Haga clic para modificar el estilo de título del patrón</a:t>
            </a:r>
            <a:endParaRPr lang="en-US" dirty="0"/>
          </a:p>
        </p:txBody>
      </p:sp>
      <p:sp>
        <p:nvSpPr>
          <p:cNvPr id="7" name="Rectangle 2"/>
          <p:cNvSpPr>
            <a:spLocks noGrp="1" noChangeArrowheads="1"/>
          </p:cNvSpPr>
          <p:nvPr>
            <p:ph type="ftr" sz="quarter" idx="14"/>
          </p:nvPr>
        </p:nvSpPr>
        <p:spPr/>
        <p:txBody>
          <a:bodyPr/>
          <a:lstStyle>
            <a:lvl1pPr>
              <a:defRPr/>
            </a:lvl1pPr>
          </a:lstStyle>
          <a:p>
            <a:endParaRPr lang="es-BO" dirty="0"/>
          </a:p>
        </p:txBody>
      </p:sp>
      <p:sp>
        <p:nvSpPr>
          <p:cNvPr id="8" name="Rectangle 3"/>
          <p:cNvSpPr>
            <a:spLocks noGrp="1" noChangeArrowheads="1"/>
          </p:cNvSpPr>
          <p:nvPr>
            <p:ph type="sldNum" sz="quarter" idx="15"/>
          </p:nvPr>
        </p:nvSpPr>
        <p:spPr>
          <a:xfrm>
            <a:off x="990600" y="6248400"/>
            <a:ext cx="2133600" cy="457200"/>
          </a:xfrm>
        </p:spPr>
        <p:txBody>
          <a:bodyPr/>
          <a:lstStyle>
            <a:lvl1pPr algn="l">
              <a:defRPr smtClean="0"/>
            </a:lvl1pPr>
          </a:lstStyle>
          <a:p>
            <a:fld id="{04C20579-32D7-4233-9AAC-DBE72BFA18D0}" type="slidenum">
              <a:rPr lang="es-BO" smtClean="0"/>
              <a:pPr/>
              <a:t>‹nr.›</a:t>
            </a:fld>
            <a:endParaRPr lang="es-BO"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ido con tí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0" y="1295400"/>
            <a:ext cx="502920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3 Marcador de texto"/>
          <p:cNvSpPr>
            <a:spLocks noGrp="1"/>
          </p:cNvSpPr>
          <p:nvPr>
            <p:ph type="body" sz="half" idx="2"/>
          </p:nvPr>
        </p:nvSpPr>
        <p:spPr>
          <a:xfrm>
            <a:off x="990600" y="1295400"/>
            <a:ext cx="2667000" cy="48307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1 Título"/>
          <p:cNvSpPr>
            <a:spLocks noGrp="1"/>
          </p:cNvSpPr>
          <p:nvPr>
            <p:ph type="title"/>
          </p:nvPr>
        </p:nvSpPr>
        <p:spPr>
          <a:xfrm>
            <a:off x="2819400" y="152400"/>
            <a:ext cx="6019800" cy="914400"/>
          </a:xfrm>
        </p:spPr>
        <p:txBody>
          <a:bodyPr/>
          <a:lstStyle>
            <a:lvl1pPr algn="r">
              <a:defRPr/>
            </a:lvl1pPr>
          </a:lstStyle>
          <a:p>
            <a:r>
              <a:rPr lang="es-ES" smtClean="0"/>
              <a:t>Haga clic para modificar el estilo de título del patrón</a:t>
            </a:r>
            <a:endParaRPr lang="en-US" dirty="0"/>
          </a:p>
        </p:txBody>
      </p:sp>
      <p:sp>
        <p:nvSpPr>
          <p:cNvPr id="5" name="Rectangle 2"/>
          <p:cNvSpPr>
            <a:spLocks noGrp="1" noChangeArrowheads="1"/>
          </p:cNvSpPr>
          <p:nvPr>
            <p:ph type="ftr" sz="quarter" idx="10"/>
          </p:nvPr>
        </p:nvSpPr>
        <p:spPr/>
        <p:txBody>
          <a:bodyPr/>
          <a:lstStyle>
            <a:lvl1pPr>
              <a:defRPr/>
            </a:lvl1pPr>
          </a:lstStyle>
          <a:p>
            <a:endParaRPr lang="es-BO" dirty="0"/>
          </a:p>
        </p:txBody>
      </p:sp>
      <p:sp>
        <p:nvSpPr>
          <p:cNvPr id="6" name="Rectangle 3"/>
          <p:cNvSpPr>
            <a:spLocks noGrp="1" noChangeArrowheads="1"/>
          </p:cNvSpPr>
          <p:nvPr>
            <p:ph type="sldNum" sz="quarter" idx="11"/>
          </p:nvPr>
        </p:nvSpPr>
        <p:spPr>
          <a:xfrm>
            <a:off x="990600" y="6248400"/>
            <a:ext cx="2133600" cy="457200"/>
          </a:xfrm>
        </p:spPr>
        <p:txBody>
          <a:bodyPr/>
          <a:lstStyle>
            <a:lvl1pPr algn="l">
              <a:defRPr smtClean="0"/>
            </a:lvl1pPr>
          </a:lstStyle>
          <a:p>
            <a:fld id="{04C20579-32D7-4233-9AAC-DBE72BFA18D0}" type="slidenum">
              <a:rPr lang="es-BO" smtClean="0"/>
              <a:pPr/>
              <a:t>‹nr.›</a:t>
            </a:fld>
            <a:endParaRPr lang="es-BO"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1 Título"/>
          <p:cNvSpPr txBox="1">
            <a:spLocks/>
          </p:cNvSpPr>
          <p:nvPr/>
        </p:nvSpPr>
        <p:spPr bwMode="auto">
          <a:xfrm>
            <a:off x="2819400" y="152400"/>
            <a:ext cx="6019800" cy="914400"/>
          </a:xfrm>
          <a:prstGeom prst="rect">
            <a:avLst/>
          </a:prstGeom>
          <a:solidFill>
            <a:schemeClr val="bg1">
              <a:alpha val="0"/>
            </a:schemeClr>
          </a:solidFill>
          <a:ln>
            <a:noFill/>
          </a:ln>
          <a:ex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defRPr/>
            </a:pPr>
            <a:endParaRPr lang="es-BO" sz="2500" b="1">
              <a:solidFill>
                <a:srgbClr val="0B2453"/>
              </a:solidFill>
              <a:latin typeface="Helvetica Neue"/>
              <a:ea typeface="MS PGothic" pitchFamily="34" charset="-128"/>
            </a:endParaRPr>
          </a:p>
        </p:txBody>
      </p:sp>
      <p:sp>
        <p:nvSpPr>
          <p:cNvPr id="6" name="1 Título"/>
          <p:cNvSpPr txBox="1">
            <a:spLocks/>
          </p:cNvSpPr>
          <p:nvPr/>
        </p:nvSpPr>
        <p:spPr bwMode="auto">
          <a:xfrm>
            <a:off x="2819400" y="152400"/>
            <a:ext cx="6019800" cy="914400"/>
          </a:xfrm>
          <a:prstGeom prst="rect">
            <a:avLst/>
          </a:prstGeom>
          <a:solidFill>
            <a:schemeClr val="bg1">
              <a:alpha val="0"/>
            </a:schemeClr>
          </a:solidFill>
          <a:ln>
            <a:noFill/>
          </a:ln>
          <a:ex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defRPr/>
            </a:pPr>
            <a:r>
              <a:rPr lang="es-ES_tradnl" sz="2500" b="1">
                <a:solidFill>
                  <a:srgbClr val="0B2453"/>
                </a:solidFill>
                <a:latin typeface="Helvetica Neue"/>
                <a:ea typeface="MS PGothic" pitchFamily="34" charset="-128"/>
                <a:cs typeface="Helvetica Neue"/>
              </a:rPr>
              <a:t>Clicktoedit Master titlestyle</a:t>
            </a:r>
            <a:endParaRPr lang="en-US" sz="2500" b="1">
              <a:solidFill>
                <a:srgbClr val="0B2453"/>
              </a:solidFill>
              <a:latin typeface="Helvetica Neue"/>
              <a:ea typeface="MS PGothic" pitchFamily="34" charset="-128"/>
              <a:cs typeface="Helvetica Neue"/>
            </a:endParaRPr>
          </a:p>
        </p:txBody>
      </p:sp>
      <p:sp>
        <p:nvSpPr>
          <p:cNvPr id="2" name="1 Título"/>
          <p:cNvSpPr>
            <a:spLocks noGrp="1"/>
          </p:cNvSpPr>
          <p:nvPr>
            <p:ph type="title"/>
          </p:nvPr>
        </p:nvSpPr>
        <p:spPr>
          <a:xfrm>
            <a:off x="990600" y="1219200"/>
            <a:ext cx="7848600" cy="566738"/>
          </a:xfrm>
        </p:spPr>
        <p:txBody>
          <a:bodyPr/>
          <a:lstStyle>
            <a:lvl1pPr algn="ctr">
              <a:defRPr sz="2000" b="1"/>
            </a:lvl1pPr>
          </a:lstStyle>
          <a:p>
            <a:r>
              <a:rPr lang="es-ES" smtClean="0"/>
              <a:t>Haga clic para modificar el estilo de título del patrón</a:t>
            </a:r>
            <a:endParaRPr lang="en-US" dirty="0"/>
          </a:p>
        </p:txBody>
      </p:sp>
      <p:sp>
        <p:nvSpPr>
          <p:cNvPr id="3" name="2 Marcador de posición de imagen"/>
          <p:cNvSpPr>
            <a:spLocks noGrp="1"/>
          </p:cNvSpPr>
          <p:nvPr>
            <p:ph type="pic" idx="1"/>
          </p:nvPr>
        </p:nvSpPr>
        <p:spPr>
          <a:xfrm>
            <a:off x="990600" y="1905000"/>
            <a:ext cx="7848600" cy="3355975"/>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smtClean="0"/>
          </a:p>
        </p:txBody>
      </p:sp>
      <p:sp>
        <p:nvSpPr>
          <p:cNvPr id="4" name="3 Marcador de texto"/>
          <p:cNvSpPr>
            <a:spLocks noGrp="1"/>
          </p:cNvSpPr>
          <p:nvPr>
            <p:ph type="body" sz="half" idx="2"/>
          </p:nvPr>
        </p:nvSpPr>
        <p:spPr>
          <a:xfrm>
            <a:off x="990600" y="5367338"/>
            <a:ext cx="7848600" cy="804862"/>
          </a:xfrm>
        </p:spPr>
        <p:txBody>
          <a:bodyPr/>
          <a:lstStyle>
            <a:lvl1pPr marL="0" indent="0" algn="l">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Rectangle 2"/>
          <p:cNvSpPr>
            <a:spLocks noGrp="1" noChangeArrowheads="1"/>
          </p:cNvSpPr>
          <p:nvPr>
            <p:ph type="ftr" sz="quarter" idx="10"/>
          </p:nvPr>
        </p:nvSpPr>
        <p:spPr/>
        <p:txBody>
          <a:bodyPr/>
          <a:lstStyle>
            <a:lvl1pPr>
              <a:defRPr/>
            </a:lvl1pPr>
          </a:lstStyle>
          <a:p>
            <a:endParaRPr lang="es-BO" dirty="0"/>
          </a:p>
        </p:txBody>
      </p:sp>
      <p:sp>
        <p:nvSpPr>
          <p:cNvPr id="8" name="Rectangle 3"/>
          <p:cNvSpPr>
            <a:spLocks noGrp="1" noChangeArrowheads="1"/>
          </p:cNvSpPr>
          <p:nvPr>
            <p:ph type="sldNum" sz="quarter" idx="11"/>
          </p:nvPr>
        </p:nvSpPr>
        <p:spPr>
          <a:xfrm>
            <a:off x="990600" y="6248400"/>
            <a:ext cx="2133600" cy="457200"/>
          </a:xfrm>
        </p:spPr>
        <p:txBody>
          <a:bodyPr/>
          <a:lstStyle>
            <a:lvl1pPr algn="l">
              <a:defRPr smtClean="0"/>
            </a:lvl1pPr>
          </a:lstStyle>
          <a:p>
            <a:fld id="{04C20579-32D7-4233-9AAC-DBE72BFA18D0}" type="slidenum">
              <a:rPr lang="es-BO" smtClean="0"/>
              <a:pPr/>
              <a:t>‹nr.›</a:t>
            </a:fld>
            <a:endParaRPr lang="es-BO"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990600" y="1295400"/>
            <a:ext cx="7848600" cy="4572000"/>
          </a:xfrm>
        </p:spPr>
        <p:txBody>
          <a:bodyPr/>
          <a:lstStyle>
            <a:lvl3pPr>
              <a:buNone/>
              <a:defRPr/>
            </a:lvl3pPr>
            <a:lvl4pPr>
              <a:buNone/>
              <a:defRPr/>
            </a:lvl4pPr>
            <a:lvl5pPr>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6" name="1 Título"/>
          <p:cNvSpPr>
            <a:spLocks noGrp="1"/>
          </p:cNvSpPr>
          <p:nvPr>
            <p:ph type="title" idx="13"/>
          </p:nvPr>
        </p:nvSpPr>
        <p:spPr>
          <a:xfrm>
            <a:off x="2819400" y="152400"/>
            <a:ext cx="6019800" cy="914400"/>
          </a:xfrm>
        </p:spPr>
        <p:txBody>
          <a:bodyPr/>
          <a:lstStyle>
            <a:lvl1pPr algn="r">
              <a:defRPr/>
            </a:lvl1pPr>
          </a:lstStyle>
          <a:p>
            <a:r>
              <a:rPr lang="es-ES" smtClean="0"/>
              <a:t>Haga clic para modificar el estilo de título del patrón</a:t>
            </a:r>
            <a:endParaRPr lang="en-US" dirty="0"/>
          </a:p>
        </p:txBody>
      </p:sp>
      <p:sp>
        <p:nvSpPr>
          <p:cNvPr id="4" name="Rectangle 2"/>
          <p:cNvSpPr>
            <a:spLocks noGrp="1" noChangeArrowheads="1"/>
          </p:cNvSpPr>
          <p:nvPr>
            <p:ph type="ftr" sz="quarter" idx="14"/>
          </p:nvPr>
        </p:nvSpPr>
        <p:spPr/>
        <p:txBody>
          <a:bodyPr/>
          <a:lstStyle>
            <a:lvl1pPr>
              <a:defRPr/>
            </a:lvl1pPr>
          </a:lstStyle>
          <a:p>
            <a:endParaRPr lang="es-BO" dirty="0"/>
          </a:p>
        </p:txBody>
      </p:sp>
      <p:sp>
        <p:nvSpPr>
          <p:cNvPr id="5" name="Rectangle 3"/>
          <p:cNvSpPr>
            <a:spLocks noGrp="1" noChangeArrowheads="1"/>
          </p:cNvSpPr>
          <p:nvPr>
            <p:ph type="sldNum" sz="quarter" idx="15"/>
          </p:nvPr>
        </p:nvSpPr>
        <p:spPr>
          <a:xfrm>
            <a:off x="990600" y="6248400"/>
            <a:ext cx="2133600" cy="457200"/>
          </a:xfrm>
        </p:spPr>
        <p:txBody>
          <a:bodyPr/>
          <a:lstStyle>
            <a:lvl1pPr algn="l">
              <a:defRPr smtClean="0"/>
            </a:lvl1pPr>
          </a:lstStyle>
          <a:p>
            <a:fld id="{04C20579-32D7-4233-9AAC-DBE72BFA18D0}" type="slidenum">
              <a:rPr lang="es-BO" smtClean="0"/>
              <a:pPr/>
              <a:t>‹nr.›</a:t>
            </a:fld>
            <a:endParaRPr lang="es-B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pic>
        <p:nvPicPr>
          <p:cNvPr id="3" name="Picture 8" descr="3-ppt2.jpg"/>
          <p:cNvPicPr>
            <a:picLocks noChangeAspect="1"/>
          </p:cNvPicPr>
          <p:nvPr/>
        </p:nvPicPr>
        <p:blipFill>
          <a:blip r:embed="rId2" cstate="print"/>
          <a:srcRect/>
          <a:stretch>
            <a:fillRect/>
          </a:stretch>
        </p:blipFill>
        <p:spPr bwMode="auto">
          <a:xfrm>
            <a:off x="1588" y="0"/>
            <a:ext cx="9140825" cy="6858000"/>
          </a:xfrm>
          <a:prstGeom prst="rect">
            <a:avLst/>
          </a:prstGeom>
          <a:noFill/>
          <a:ln w="9525">
            <a:noFill/>
            <a:miter lim="800000"/>
            <a:headEnd/>
            <a:tailEnd/>
          </a:ln>
        </p:spPr>
      </p:pic>
      <p:sp>
        <p:nvSpPr>
          <p:cNvPr id="2" name="Title 1"/>
          <p:cNvSpPr>
            <a:spLocks noGrp="1"/>
          </p:cNvSpPr>
          <p:nvPr>
            <p:ph type="title"/>
          </p:nvPr>
        </p:nvSpPr>
        <p:spPr>
          <a:xfrm>
            <a:off x="1219200" y="2514600"/>
            <a:ext cx="5181600" cy="457200"/>
          </a:xfrm>
          <a:effectLst>
            <a:outerShdw blurRad="25400" dist="38100" dir="2700000">
              <a:srgbClr val="000000">
                <a:alpha val="12000"/>
              </a:srgbClr>
            </a:outerShdw>
          </a:effectLst>
        </p:spPr>
        <p:txBody>
          <a:bodyPr anchor="b"/>
          <a:lstStyle>
            <a:lvl1pPr algn="l">
              <a:defRPr/>
            </a:lvl1pPr>
          </a:lstStyle>
          <a:p>
            <a:r>
              <a:rPr lang="es-ES" smtClean="0"/>
              <a:t>Haga clic para modificar el estilo de título del patrón</a:t>
            </a:r>
            <a:endParaRPr lang="en-US" dirty="0"/>
          </a:p>
        </p:txBody>
      </p:sp>
      <p:sp>
        <p:nvSpPr>
          <p:cNvPr id="4" name="Rectangle 2"/>
          <p:cNvSpPr>
            <a:spLocks noGrp="1" noChangeArrowheads="1"/>
          </p:cNvSpPr>
          <p:nvPr>
            <p:ph type="ftr" sz="quarter" idx="10"/>
          </p:nvPr>
        </p:nvSpPr>
        <p:spPr/>
        <p:txBody>
          <a:bodyPr/>
          <a:lstStyle>
            <a:lvl1pPr>
              <a:defRPr/>
            </a:lvl1pPr>
          </a:lstStyle>
          <a:p>
            <a:endParaRPr lang="es-BO" dirty="0"/>
          </a:p>
        </p:txBody>
      </p:sp>
      <p:sp>
        <p:nvSpPr>
          <p:cNvPr id="5" name="Rectangle 3"/>
          <p:cNvSpPr>
            <a:spLocks noGrp="1" noChangeArrowheads="1"/>
          </p:cNvSpPr>
          <p:nvPr>
            <p:ph type="sldNum" sz="quarter" idx="11"/>
          </p:nvPr>
        </p:nvSpPr>
        <p:spPr>
          <a:xfrm>
            <a:off x="990600" y="6248400"/>
            <a:ext cx="2133600" cy="457200"/>
          </a:xfrm>
        </p:spPr>
        <p:txBody>
          <a:bodyPr/>
          <a:lstStyle>
            <a:lvl1pPr algn="l">
              <a:defRPr smtClean="0"/>
            </a:lvl1pPr>
          </a:lstStyle>
          <a:p>
            <a:fld id="{04C20579-32D7-4233-9AAC-DBE72BFA18D0}" type="slidenum">
              <a:rPr lang="es-BO" smtClean="0"/>
              <a:pPr/>
              <a:t>‹nr.›</a:t>
            </a:fld>
            <a:endParaRPr lang="es-BO"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5" name="1 Título"/>
          <p:cNvSpPr>
            <a:spLocks noGrp="1"/>
          </p:cNvSpPr>
          <p:nvPr>
            <p:ph type="title"/>
          </p:nvPr>
        </p:nvSpPr>
        <p:spPr>
          <a:xfrm>
            <a:off x="2819400" y="152400"/>
            <a:ext cx="6019800" cy="914400"/>
          </a:xfrm>
        </p:spPr>
        <p:txBody>
          <a:bodyPr/>
          <a:lstStyle>
            <a:lvl1pPr algn="r">
              <a:defRPr/>
            </a:lvl1pPr>
          </a:lstStyle>
          <a:p>
            <a:r>
              <a:rPr lang="es-ES" smtClean="0"/>
              <a:t>Haga clic para modificar el estilo de título del patrón</a:t>
            </a:r>
            <a:endParaRPr lang="en-US" dirty="0"/>
          </a:p>
        </p:txBody>
      </p:sp>
      <p:sp>
        <p:nvSpPr>
          <p:cNvPr id="3" name="Rectangle 2"/>
          <p:cNvSpPr>
            <a:spLocks noGrp="1" noChangeArrowheads="1"/>
          </p:cNvSpPr>
          <p:nvPr>
            <p:ph type="ftr" sz="quarter" idx="10"/>
          </p:nvPr>
        </p:nvSpPr>
        <p:spPr/>
        <p:txBody>
          <a:bodyPr/>
          <a:lstStyle>
            <a:lvl1pPr>
              <a:defRPr/>
            </a:lvl1pPr>
          </a:lstStyle>
          <a:p>
            <a:endParaRPr lang="es-BO" dirty="0"/>
          </a:p>
        </p:txBody>
      </p:sp>
      <p:sp>
        <p:nvSpPr>
          <p:cNvPr id="4" name="Rectangle 3"/>
          <p:cNvSpPr>
            <a:spLocks noGrp="1" noChangeArrowheads="1"/>
          </p:cNvSpPr>
          <p:nvPr>
            <p:ph type="sldNum" sz="quarter" idx="11"/>
          </p:nvPr>
        </p:nvSpPr>
        <p:spPr>
          <a:xfrm>
            <a:off x="990600" y="6248400"/>
            <a:ext cx="2133600" cy="457200"/>
          </a:xfrm>
        </p:spPr>
        <p:txBody>
          <a:bodyPr/>
          <a:lstStyle>
            <a:lvl1pPr algn="l">
              <a:defRPr smtClean="0"/>
            </a:lvl1pPr>
          </a:lstStyle>
          <a:p>
            <a:fld id="{04C20579-32D7-4233-9AAC-DBE72BFA18D0}" type="slidenum">
              <a:rPr lang="es-BO" smtClean="0"/>
              <a:pPr/>
              <a:t>‹nr.›</a:t>
            </a:fld>
            <a:endParaRPr lang="es-BO"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665C861E-A5CC-4CB9-99B2-BD33843932DA}" type="datetimeFigureOut">
              <a:rPr lang="es-BO" smtClean="0"/>
              <a:pPr/>
              <a:t>13/9/2016</a:t>
            </a:fld>
            <a:endParaRPr lang="es-BO" dirty="0"/>
          </a:p>
        </p:txBody>
      </p:sp>
      <p:sp>
        <p:nvSpPr>
          <p:cNvPr id="3" name="Rectangle 5"/>
          <p:cNvSpPr>
            <a:spLocks noGrp="1" noChangeArrowheads="1"/>
          </p:cNvSpPr>
          <p:nvPr>
            <p:ph type="ftr" sz="quarter" idx="11"/>
          </p:nvPr>
        </p:nvSpPr>
        <p:spPr/>
        <p:txBody>
          <a:bodyPr/>
          <a:lstStyle>
            <a:lvl1pPr>
              <a:defRPr/>
            </a:lvl1pPr>
          </a:lstStyle>
          <a:p>
            <a:endParaRPr lang="es-BO" dirty="0"/>
          </a:p>
        </p:txBody>
      </p:sp>
      <p:sp>
        <p:nvSpPr>
          <p:cNvPr id="4" name="Rectangle 6"/>
          <p:cNvSpPr>
            <a:spLocks noGrp="1" noChangeArrowheads="1"/>
          </p:cNvSpPr>
          <p:nvPr>
            <p:ph type="sldNum" sz="quarter" idx="12"/>
          </p:nvPr>
        </p:nvSpPr>
        <p:spPr/>
        <p:txBody>
          <a:bodyPr/>
          <a:lstStyle>
            <a:lvl1pPr>
              <a:defRPr smtClean="0"/>
            </a:lvl1pPr>
          </a:lstStyle>
          <a:p>
            <a:fld id="{04C20579-32D7-4233-9AAC-DBE72BFA18D0}" type="slidenum">
              <a:rPr lang="es-BO" smtClean="0"/>
              <a:pPr/>
              <a:t>‹nr.›</a:t>
            </a:fld>
            <a:endParaRPr lang="es-B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819400" y="152400"/>
            <a:ext cx="6019800" cy="914400"/>
          </a:xfrm>
          <a:solidFill>
            <a:schemeClr val="bg1">
              <a:alpha val="0"/>
            </a:schemeClr>
          </a:solidFill>
        </p:spPr>
        <p:txBody>
          <a:bodyPr/>
          <a:lstStyle>
            <a:lvl1pPr algn="r">
              <a:defRPr sz="2500" baseline="0"/>
            </a:lvl1pPr>
          </a:lstStyle>
          <a:p>
            <a:r>
              <a:rPr lang="es-ES" smtClean="0"/>
              <a:t>Haga clic para modificar el estilo de título del patrón</a:t>
            </a:r>
            <a:endParaRPr lang="en-US" dirty="0"/>
          </a:p>
        </p:txBody>
      </p:sp>
      <p:sp>
        <p:nvSpPr>
          <p:cNvPr id="3" name="2 Marcador de contenido"/>
          <p:cNvSpPr>
            <a:spLocks noGrp="1"/>
          </p:cNvSpPr>
          <p:nvPr>
            <p:ph idx="1"/>
          </p:nvPr>
        </p:nvSpPr>
        <p:spPr>
          <a:xfrm>
            <a:off x="990600" y="1447800"/>
            <a:ext cx="78486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2"/>
          <p:cNvSpPr>
            <a:spLocks noGrp="1" noChangeArrowheads="1"/>
          </p:cNvSpPr>
          <p:nvPr>
            <p:ph type="ftr" sz="quarter" idx="10"/>
          </p:nvPr>
        </p:nvSpPr>
        <p:spPr/>
        <p:txBody>
          <a:bodyPr/>
          <a:lstStyle>
            <a:lvl1pPr>
              <a:defRPr/>
            </a:lvl1pPr>
          </a:lstStyle>
          <a:p>
            <a:endParaRPr lang="es-BO" dirty="0"/>
          </a:p>
        </p:txBody>
      </p:sp>
      <p:sp>
        <p:nvSpPr>
          <p:cNvPr id="5" name="Rectangle 3"/>
          <p:cNvSpPr>
            <a:spLocks noGrp="1" noChangeArrowheads="1"/>
          </p:cNvSpPr>
          <p:nvPr>
            <p:ph type="sldNum" sz="quarter" idx="11"/>
          </p:nvPr>
        </p:nvSpPr>
        <p:spPr>
          <a:xfrm>
            <a:off x="990600" y="6248400"/>
            <a:ext cx="2133600" cy="457200"/>
          </a:xfrm>
        </p:spPr>
        <p:txBody>
          <a:bodyPr/>
          <a:lstStyle>
            <a:lvl1pPr algn="l">
              <a:defRPr smtClean="0"/>
            </a:lvl1pPr>
          </a:lstStyle>
          <a:p>
            <a:fld id="{04C20579-32D7-4233-9AAC-DBE72BFA18D0}" type="slidenum">
              <a:rPr lang="es-BO" smtClean="0"/>
              <a:pPr/>
              <a:t>‹nr.›</a:t>
            </a:fld>
            <a:endParaRPr lang="es-B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3" name="2 Marcador de contenido"/>
          <p:cNvSpPr>
            <a:spLocks noGrp="1"/>
          </p:cNvSpPr>
          <p:nvPr>
            <p:ph sz="half" idx="1"/>
          </p:nvPr>
        </p:nvSpPr>
        <p:spPr>
          <a:xfrm>
            <a:off x="990600" y="1295400"/>
            <a:ext cx="3733800" cy="4648200"/>
          </a:xfrm>
        </p:spPr>
        <p:txBody>
          <a:bodyPr>
            <a:noAutofit/>
          </a:bodyPr>
          <a:lstStyle>
            <a:lvl1pPr algn="l">
              <a:buFont typeface="Courier New"/>
              <a:buNone/>
              <a:defRPr sz="2400" spc="0" baseline="0"/>
            </a:lvl1pPr>
            <a:lvl2pPr algn="l">
              <a:buFont typeface="Courier New"/>
              <a:buNone/>
              <a:defRPr sz="2400"/>
            </a:lvl2pPr>
            <a:lvl3pPr algn="l">
              <a:buFont typeface="Courier New"/>
              <a:buNone/>
              <a:defRPr sz="2000"/>
            </a:lvl3pPr>
            <a:lvl4pPr algn="l">
              <a:buFont typeface="Courier New"/>
              <a:buNone/>
              <a:defRPr sz="1800"/>
            </a:lvl4pPr>
            <a:lvl5pPr algn="l">
              <a:buFont typeface="Courier New"/>
              <a:buNone/>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4" name="3 Marcador de contenido"/>
          <p:cNvSpPr>
            <a:spLocks noGrp="1"/>
          </p:cNvSpPr>
          <p:nvPr>
            <p:ph sz="half" idx="2"/>
          </p:nvPr>
        </p:nvSpPr>
        <p:spPr>
          <a:xfrm>
            <a:off x="5105400" y="1295400"/>
            <a:ext cx="3733800" cy="4648200"/>
          </a:xfrm>
        </p:spPr>
        <p:txBody>
          <a:bodyPr/>
          <a:lstStyle>
            <a:lvl1pPr>
              <a:buNone/>
              <a:defRPr sz="2400" baseline="0"/>
            </a:lvl1pPr>
            <a:lvl2pPr>
              <a:buNone/>
              <a:defRPr sz="2400"/>
            </a:lvl2pPr>
            <a:lvl3pPr>
              <a:buNone/>
              <a:defRPr sz="2400"/>
            </a:lvl3pPr>
            <a:lvl4pPr>
              <a:buNone/>
              <a:defRPr sz="2400"/>
            </a:lvl4pPr>
            <a:lvl5pPr>
              <a:buNone/>
              <a:defRPr sz="24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p:txBody>
          <a:bodyPr/>
          <a:lstStyle>
            <a:lvl1pPr>
              <a:defRPr/>
            </a:lvl1pPr>
          </a:lstStyle>
          <a:p>
            <a:endParaRPr lang="es-BO" dirty="0"/>
          </a:p>
        </p:txBody>
      </p:sp>
      <p:sp>
        <p:nvSpPr>
          <p:cNvPr id="6" name="Rectangle 3"/>
          <p:cNvSpPr>
            <a:spLocks noGrp="1" noChangeArrowheads="1"/>
          </p:cNvSpPr>
          <p:nvPr>
            <p:ph type="sldNum" sz="quarter" idx="11"/>
          </p:nvPr>
        </p:nvSpPr>
        <p:spPr>
          <a:xfrm>
            <a:off x="990600" y="6248400"/>
            <a:ext cx="2133600" cy="457200"/>
          </a:xfrm>
        </p:spPr>
        <p:txBody>
          <a:bodyPr/>
          <a:lstStyle>
            <a:lvl1pPr algn="l">
              <a:defRPr smtClean="0"/>
            </a:lvl1pPr>
          </a:lstStyle>
          <a:p>
            <a:fld id="{04C20579-32D7-4233-9AAC-DBE72BFA18D0}" type="slidenum">
              <a:rPr lang="es-BO" smtClean="0"/>
              <a:pPr/>
              <a:t>‹nr.›</a:t>
            </a:fld>
            <a:endParaRPr lang="es-B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90600" y="1219201"/>
            <a:ext cx="3733800" cy="381000"/>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4 Marcador de texto"/>
          <p:cNvSpPr>
            <a:spLocks noGrp="1"/>
          </p:cNvSpPr>
          <p:nvPr>
            <p:ph type="body" sz="quarter" idx="3"/>
          </p:nvPr>
        </p:nvSpPr>
        <p:spPr>
          <a:xfrm>
            <a:off x="5105400" y="1219201"/>
            <a:ext cx="3733800" cy="381000"/>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1" name="2 Marcador de contenido"/>
          <p:cNvSpPr>
            <a:spLocks noGrp="1"/>
          </p:cNvSpPr>
          <p:nvPr>
            <p:ph sz="half" idx="13"/>
          </p:nvPr>
        </p:nvSpPr>
        <p:spPr>
          <a:xfrm>
            <a:off x="990600" y="1752600"/>
            <a:ext cx="3733800" cy="4191000"/>
          </a:xfrm>
        </p:spPr>
        <p:txBody>
          <a:bodyPr>
            <a:noAutofit/>
          </a:bodyPr>
          <a:lstStyle>
            <a:lvl1pPr algn="l">
              <a:buFont typeface="Courier New"/>
              <a:buNone/>
              <a:defRPr sz="2400" spc="0" baseline="0"/>
            </a:lvl1pPr>
            <a:lvl2pPr algn="l">
              <a:buFont typeface="Courier New"/>
              <a:buNone/>
              <a:defRPr sz="2400"/>
            </a:lvl2pPr>
            <a:lvl3pPr algn="l">
              <a:buFont typeface="Courier New"/>
              <a:buNone/>
              <a:defRPr sz="2000"/>
            </a:lvl3pPr>
            <a:lvl4pPr algn="l">
              <a:buFont typeface="Courier New"/>
              <a:buNone/>
              <a:defRPr sz="1800"/>
            </a:lvl4pPr>
            <a:lvl5pPr algn="l">
              <a:buFont typeface="Courier New"/>
              <a:buNone/>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12" name="3 Marcador de contenido"/>
          <p:cNvSpPr>
            <a:spLocks noGrp="1"/>
          </p:cNvSpPr>
          <p:nvPr>
            <p:ph sz="half" idx="2"/>
          </p:nvPr>
        </p:nvSpPr>
        <p:spPr>
          <a:xfrm>
            <a:off x="5105400" y="1752600"/>
            <a:ext cx="3733800" cy="4191000"/>
          </a:xfrm>
        </p:spPr>
        <p:txBody>
          <a:bodyPr/>
          <a:lstStyle>
            <a:lvl1pPr>
              <a:buNone/>
              <a:defRPr sz="2400" baseline="0"/>
            </a:lvl1pPr>
            <a:lvl2pPr>
              <a:buNone/>
              <a:defRPr sz="2400"/>
            </a:lvl2pPr>
            <a:lvl3pPr>
              <a:buNone/>
              <a:defRPr sz="2400"/>
            </a:lvl3pPr>
            <a:lvl4pPr>
              <a:buNone/>
              <a:defRPr sz="2400"/>
            </a:lvl4pPr>
            <a:lvl5pPr>
              <a:buNone/>
              <a:defRPr sz="24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13" name="1 Título"/>
          <p:cNvSpPr>
            <a:spLocks noGrp="1"/>
          </p:cNvSpPr>
          <p:nvPr>
            <p:ph type="title"/>
          </p:nvPr>
        </p:nvSpPr>
        <p:spPr>
          <a:xfrm>
            <a:off x="2819400" y="152400"/>
            <a:ext cx="6019800" cy="914400"/>
          </a:xfrm>
        </p:spPr>
        <p:txBody>
          <a:bodyPr/>
          <a:lstStyle>
            <a:lvl1pPr algn="r">
              <a:defRPr/>
            </a:lvl1pPr>
          </a:lstStyle>
          <a:p>
            <a:r>
              <a:rPr lang="es-ES" smtClean="0"/>
              <a:t>Haga clic para modificar el estilo de título del patrón</a:t>
            </a:r>
            <a:endParaRPr lang="en-US" dirty="0"/>
          </a:p>
        </p:txBody>
      </p:sp>
      <p:sp>
        <p:nvSpPr>
          <p:cNvPr id="7" name="Rectangle 2"/>
          <p:cNvSpPr>
            <a:spLocks noGrp="1" noChangeArrowheads="1"/>
          </p:cNvSpPr>
          <p:nvPr>
            <p:ph type="ftr" sz="quarter" idx="14"/>
          </p:nvPr>
        </p:nvSpPr>
        <p:spPr/>
        <p:txBody>
          <a:bodyPr/>
          <a:lstStyle>
            <a:lvl1pPr>
              <a:defRPr/>
            </a:lvl1pPr>
          </a:lstStyle>
          <a:p>
            <a:endParaRPr lang="es-BO" dirty="0"/>
          </a:p>
        </p:txBody>
      </p:sp>
      <p:sp>
        <p:nvSpPr>
          <p:cNvPr id="8" name="Rectangle 3"/>
          <p:cNvSpPr>
            <a:spLocks noGrp="1" noChangeArrowheads="1"/>
          </p:cNvSpPr>
          <p:nvPr>
            <p:ph type="sldNum" sz="quarter" idx="15"/>
          </p:nvPr>
        </p:nvSpPr>
        <p:spPr>
          <a:xfrm>
            <a:off x="990600" y="6248400"/>
            <a:ext cx="2133600" cy="457200"/>
          </a:xfrm>
        </p:spPr>
        <p:txBody>
          <a:bodyPr/>
          <a:lstStyle>
            <a:lvl1pPr algn="l">
              <a:defRPr smtClean="0"/>
            </a:lvl1pPr>
          </a:lstStyle>
          <a:p>
            <a:fld id="{04C20579-32D7-4233-9AAC-DBE72BFA18D0}" type="slidenum">
              <a:rPr lang="es-BO" smtClean="0"/>
              <a:pPr/>
              <a:t>‹nr.›</a:t>
            </a:fld>
            <a:endParaRPr lang="es-B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ido con tí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0" y="1295400"/>
            <a:ext cx="502920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3 Marcador de texto"/>
          <p:cNvSpPr>
            <a:spLocks noGrp="1"/>
          </p:cNvSpPr>
          <p:nvPr>
            <p:ph type="body" sz="half" idx="2"/>
          </p:nvPr>
        </p:nvSpPr>
        <p:spPr>
          <a:xfrm>
            <a:off x="990600" y="1295400"/>
            <a:ext cx="2667000" cy="48307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1 Título"/>
          <p:cNvSpPr>
            <a:spLocks noGrp="1"/>
          </p:cNvSpPr>
          <p:nvPr>
            <p:ph type="title"/>
          </p:nvPr>
        </p:nvSpPr>
        <p:spPr>
          <a:xfrm>
            <a:off x="2819400" y="152400"/>
            <a:ext cx="6019800" cy="914400"/>
          </a:xfrm>
        </p:spPr>
        <p:txBody>
          <a:bodyPr/>
          <a:lstStyle>
            <a:lvl1pPr algn="r">
              <a:defRPr/>
            </a:lvl1pPr>
          </a:lstStyle>
          <a:p>
            <a:r>
              <a:rPr lang="es-ES" smtClean="0"/>
              <a:t>Haga clic para modificar el estilo de título del patrón</a:t>
            </a:r>
            <a:endParaRPr lang="en-US" dirty="0"/>
          </a:p>
        </p:txBody>
      </p:sp>
      <p:sp>
        <p:nvSpPr>
          <p:cNvPr id="5" name="Rectangle 2"/>
          <p:cNvSpPr>
            <a:spLocks noGrp="1" noChangeArrowheads="1"/>
          </p:cNvSpPr>
          <p:nvPr>
            <p:ph type="ftr" sz="quarter" idx="10"/>
          </p:nvPr>
        </p:nvSpPr>
        <p:spPr/>
        <p:txBody>
          <a:bodyPr/>
          <a:lstStyle>
            <a:lvl1pPr>
              <a:defRPr/>
            </a:lvl1pPr>
          </a:lstStyle>
          <a:p>
            <a:endParaRPr lang="es-BO" dirty="0"/>
          </a:p>
        </p:txBody>
      </p:sp>
      <p:sp>
        <p:nvSpPr>
          <p:cNvPr id="6" name="Rectangle 3"/>
          <p:cNvSpPr>
            <a:spLocks noGrp="1" noChangeArrowheads="1"/>
          </p:cNvSpPr>
          <p:nvPr>
            <p:ph type="sldNum" sz="quarter" idx="11"/>
          </p:nvPr>
        </p:nvSpPr>
        <p:spPr>
          <a:xfrm>
            <a:off x="990600" y="6248400"/>
            <a:ext cx="2133600" cy="457200"/>
          </a:xfrm>
        </p:spPr>
        <p:txBody>
          <a:bodyPr/>
          <a:lstStyle>
            <a:lvl1pPr algn="l">
              <a:defRPr smtClean="0"/>
            </a:lvl1pPr>
          </a:lstStyle>
          <a:p>
            <a:fld id="{04C20579-32D7-4233-9AAC-DBE72BFA18D0}" type="slidenum">
              <a:rPr lang="es-BO" smtClean="0"/>
              <a:pPr/>
              <a:t>‹nr.›</a:t>
            </a:fld>
            <a:endParaRPr lang="es-B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1 Título"/>
          <p:cNvSpPr txBox="1">
            <a:spLocks/>
          </p:cNvSpPr>
          <p:nvPr/>
        </p:nvSpPr>
        <p:spPr bwMode="auto">
          <a:xfrm>
            <a:off x="2819400" y="152400"/>
            <a:ext cx="6019800" cy="914400"/>
          </a:xfrm>
          <a:prstGeom prst="rect">
            <a:avLst/>
          </a:prstGeom>
          <a:solidFill>
            <a:schemeClr val="bg1">
              <a:alpha val="0"/>
            </a:schemeClr>
          </a:solidFill>
          <a:ln>
            <a:noFill/>
          </a:ln>
          <a:ex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defRPr/>
            </a:pPr>
            <a:endParaRPr lang="es-BO" sz="2500" b="1">
              <a:solidFill>
                <a:srgbClr val="0B2453"/>
              </a:solidFill>
              <a:latin typeface="Helvetica Neue"/>
              <a:ea typeface="MS PGothic" pitchFamily="34" charset="-128"/>
            </a:endParaRPr>
          </a:p>
        </p:txBody>
      </p:sp>
      <p:sp>
        <p:nvSpPr>
          <p:cNvPr id="6" name="1 Título"/>
          <p:cNvSpPr txBox="1">
            <a:spLocks/>
          </p:cNvSpPr>
          <p:nvPr/>
        </p:nvSpPr>
        <p:spPr bwMode="auto">
          <a:xfrm>
            <a:off x="2819400" y="152400"/>
            <a:ext cx="6019800" cy="914400"/>
          </a:xfrm>
          <a:prstGeom prst="rect">
            <a:avLst/>
          </a:prstGeom>
          <a:solidFill>
            <a:schemeClr val="bg1">
              <a:alpha val="0"/>
            </a:schemeClr>
          </a:solidFill>
          <a:ln>
            <a:noFill/>
          </a:ln>
          <a:ex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a:defRPr/>
            </a:pPr>
            <a:r>
              <a:rPr lang="es-ES_tradnl" sz="2500" b="1">
                <a:solidFill>
                  <a:srgbClr val="0B2453"/>
                </a:solidFill>
                <a:latin typeface="Helvetica Neue"/>
                <a:ea typeface="MS PGothic" pitchFamily="34" charset="-128"/>
                <a:cs typeface="Helvetica Neue"/>
              </a:rPr>
              <a:t>Clicktoedit Master titlestyle</a:t>
            </a:r>
            <a:endParaRPr lang="en-US" sz="2500" b="1">
              <a:solidFill>
                <a:srgbClr val="0B2453"/>
              </a:solidFill>
              <a:latin typeface="Helvetica Neue"/>
              <a:ea typeface="MS PGothic" pitchFamily="34" charset="-128"/>
              <a:cs typeface="Helvetica Neue"/>
            </a:endParaRPr>
          </a:p>
        </p:txBody>
      </p:sp>
      <p:sp>
        <p:nvSpPr>
          <p:cNvPr id="2" name="1 Título"/>
          <p:cNvSpPr>
            <a:spLocks noGrp="1"/>
          </p:cNvSpPr>
          <p:nvPr>
            <p:ph type="title"/>
          </p:nvPr>
        </p:nvSpPr>
        <p:spPr>
          <a:xfrm>
            <a:off x="990600" y="1219200"/>
            <a:ext cx="7848600" cy="566738"/>
          </a:xfrm>
        </p:spPr>
        <p:txBody>
          <a:bodyPr/>
          <a:lstStyle>
            <a:lvl1pPr algn="ctr">
              <a:defRPr sz="2000" b="1"/>
            </a:lvl1pPr>
          </a:lstStyle>
          <a:p>
            <a:r>
              <a:rPr lang="es-ES" smtClean="0"/>
              <a:t>Haga clic para modificar el estilo de título del patrón</a:t>
            </a:r>
            <a:endParaRPr lang="en-US" dirty="0"/>
          </a:p>
        </p:txBody>
      </p:sp>
      <p:sp>
        <p:nvSpPr>
          <p:cNvPr id="3" name="2 Marcador de posición de imagen"/>
          <p:cNvSpPr>
            <a:spLocks noGrp="1"/>
          </p:cNvSpPr>
          <p:nvPr>
            <p:ph type="pic" idx="1"/>
          </p:nvPr>
        </p:nvSpPr>
        <p:spPr>
          <a:xfrm>
            <a:off x="990600" y="1905000"/>
            <a:ext cx="7848600" cy="3355975"/>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smtClean="0"/>
          </a:p>
        </p:txBody>
      </p:sp>
      <p:sp>
        <p:nvSpPr>
          <p:cNvPr id="4" name="3 Marcador de texto"/>
          <p:cNvSpPr>
            <a:spLocks noGrp="1"/>
          </p:cNvSpPr>
          <p:nvPr>
            <p:ph type="body" sz="half" idx="2"/>
          </p:nvPr>
        </p:nvSpPr>
        <p:spPr>
          <a:xfrm>
            <a:off x="990600" y="5367338"/>
            <a:ext cx="7848600" cy="804862"/>
          </a:xfrm>
        </p:spPr>
        <p:txBody>
          <a:bodyPr/>
          <a:lstStyle>
            <a:lvl1pPr marL="0" indent="0" algn="l">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Rectangle 2"/>
          <p:cNvSpPr>
            <a:spLocks noGrp="1" noChangeArrowheads="1"/>
          </p:cNvSpPr>
          <p:nvPr>
            <p:ph type="ftr" sz="quarter" idx="10"/>
          </p:nvPr>
        </p:nvSpPr>
        <p:spPr/>
        <p:txBody>
          <a:bodyPr/>
          <a:lstStyle>
            <a:lvl1pPr>
              <a:defRPr/>
            </a:lvl1pPr>
          </a:lstStyle>
          <a:p>
            <a:endParaRPr lang="es-BO" dirty="0"/>
          </a:p>
        </p:txBody>
      </p:sp>
      <p:sp>
        <p:nvSpPr>
          <p:cNvPr id="8" name="Rectangle 3"/>
          <p:cNvSpPr>
            <a:spLocks noGrp="1" noChangeArrowheads="1"/>
          </p:cNvSpPr>
          <p:nvPr>
            <p:ph type="sldNum" sz="quarter" idx="11"/>
          </p:nvPr>
        </p:nvSpPr>
        <p:spPr>
          <a:xfrm>
            <a:off x="990600" y="6248400"/>
            <a:ext cx="2133600" cy="457200"/>
          </a:xfrm>
        </p:spPr>
        <p:txBody>
          <a:bodyPr/>
          <a:lstStyle>
            <a:lvl1pPr algn="l">
              <a:defRPr smtClean="0"/>
            </a:lvl1pPr>
          </a:lstStyle>
          <a:p>
            <a:fld id="{04C20579-32D7-4233-9AAC-DBE72BFA18D0}" type="slidenum">
              <a:rPr lang="es-BO" smtClean="0"/>
              <a:pPr/>
              <a:t>‹nr.›</a:t>
            </a:fld>
            <a:endParaRPr lang="es-B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990600" y="1295400"/>
            <a:ext cx="7848600" cy="4572000"/>
          </a:xfrm>
        </p:spPr>
        <p:txBody>
          <a:bodyPr/>
          <a:lstStyle>
            <a:lvl3pPr>
              <a:buNone/>
              <a:defRPr/>
            </a:lvl3pPr>
            <a:lvl4pPr>
              <a:buNone/>
              <a:defRPr/>
            </a:lvl4pPr>
            <a:lvl5pPr>
              <a:buNone/>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6" name="1 Título"/>
          <p:cNvSpPr>
            <a:spLocks noGrp="1"/>
          </p:cNvSpPr>
          <p:nvPr>
            <p:ph type="title" idx="13"/>
          </p:nvPr>
        </p:nvSpPr>
        <p:spPr>
          <a:xfrm>
            <a:off x="2819400" y="152400"/>
            <a:ext cx="6019800" cy="914400"/>
          </a:xfrm>
        </p:spPr>
        <p:txBody>
          <a:bodyPr/>
          <a:lstStyle>
            <a:lvl1pPr algn="r">
              <a:defRPr/>
            </a:lvl1pPr>
          </a:lstStyle>
          <a:p>
            <a:r>
              <a:rPr lang="es-ES" smtClean="0"/>
              <a:t>Haga clic para modificar el estilo de título del patrón</a:t>
            </a:r>
            <a:endParaRPr lang="en-US" dirty="0"/>
          </a:p>
        </p:txBody>
      </p:sp>
      <p:sp>
        <p:nvSpPr>
          <p:cNvPr id="4" name="Rectangle 2"/>
          <p:cNvSpPr>
            <a:spLocks noGrp="1" noChangeArrowheads="1"/>
          </p:cNvSpPr>
          <p:nvPr>
            <p:ph type="ftr" sz="quarter" idx="14"/>
          </p:nvPr>
        </p:nvSpPr>
        <p:spPr/>
        <p:txBody>
          <a:bodyPr/>
          <a:lstStyle>
            <a:lvl1pPr>
              <a:defRPr/>
            </a:lvl1pPr>
          </a:lstStyle>
          <a:p>
            <a:endParaRPr lang="es-BO" dirty="0"/>
          </a:p>
        </p:txBody>
      </p:sp>
      <p:sp>
        <p:nvSpPr>
          <p:cNvPr id="5" name="Rectangle 3"/>
          <p:cNvSpPr>
            <a:spLocks noGrp="1" noChangeArrowheads="1"/>
          </p:cNvSpPr>
          <p:nvPr>
            <p:ph type="sldNum" sz="quarter" idx="15"/>
          </p:nvPr>
        </p:nvSpPr>
        <p:spPr>
          <a:xfrm>
            <a:off x="990600" y="6248400"/>
            <a:ext cx="2133600" cy="457200"/>
          </a:xfrm>
        </p:spPr>
        <p:txBody>
          <a:bodyPr/>
          <a:lstStyle>
            <a:lvl1pPr algn="l">
              <a:defRPr smtClean="0"/>
            </a:lvl1pPr>
          </a:lstStyle>
          <a:p>
            <a:fld id="{04C20579-32D7-4233-9AAC-DBE72BFA18D0}" type="slidenum">
              <a:rPr lang="es-BO" smtClean="0"/>
              <a:pPr/>
              <a:t>‹nr.›</a:t>
            </a:fld>
            <a:endParaRPr lang="es-B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5" name="1 Título"/>
          <p:cNvSpPr>
            <a:spLocks noGrp="1"/>
          </p:cNvSpPr>
          <p:nvPr>
            <p:ph type="title"/>
          </p:nvPr>
        </p:nvSpPr>
        <p:spPr>
          <a:xfrm>
            <a:off x="2819400" y="152400"/>
            <a:ext cx="6019800" cy="914400"/>
          </a:xfrm>
        </p:spPr>
        <p:txBody>
          <a:bodyPr/>
          <a:lstStyle>
            <a:lvl1pPr algn="r">
              <a:defRPr/>
            </a:lvl1pPr>
          </a:lstStyle>
          <a:p>
            <a:r>
              <a:rPr lang="es-ES" smtClean="0"/>
              <a:t>Haga clic para modificar el estilo de título del patrón</a:t>
            </a:r>
            <a:endParaRPr lang="en-US" dirty="0"/>
          </a:p>
        </p:txBody>
      </p:sp>
      <p:sp>
        <p:nvSpPr>
          <p:cNvPr id="3" name="Rectangle 2"/>
          <p:cNvSpPr>
            <a:spLocks noGrp="1" noChangeArrowheads="1"/>
          </p:cNvSpPr>
          <p:nvPr>
            <p:ph type="ftr" sz="quarter" idx="10"/>
          </p:nvPr>
        </p:nvSpPr>
        <p:spPr/>
        <p:txBody>
          <a:bodyPr/>
          <a:lstStyle>
            <a:lvl1pPr>
              <a:defRPr/>
            </a:lvl1pPr>
          </a:lstStyle>
          <a:p>
            <a:endParaRPr lang="es-BO" dirty="0"/>
          </a:p>
        </p:txBody>
      </p:sp>
      <p:sp>
        <p:nvSpPr>
          <p:cNvPr id="4" name="Rectangle 3"/>
          <p:cNvSpPr>
            <a:spLocks noGrp="1" noChangeArrowheads="1"/>
          </p:cNvSpPr>
          <p:nvPr>
            <p:ph type="sldNum" sz="quarter" idx="11"/>
          </p:nvPr>
        </p:nvSpPr>
        <p:spPr>
          <a:xfrm>
            <a:off x="990600" y="6248400"/>
            <a:ext cx="2133600" cy="457200"/>
          </a:xfrm>
        </p:spPr>
        <p:txBody>
          <a:bodyPr/>
          <a:lstStyle>
            <a:lvl1pPr algn="l">
              <a:defRPr smtClean="0"/>
            </a:lvl1pPr>
          </a:lstStyle>
          <a:p>
            <a:fld id="{04C20579-32D7-4233-9AAC-DBE72BFA18D0}" type="slidenum">
              <a:rPr lang="es-BO" smtClean="0"/>
              <a:pPr/>
              <a:t>‹nr.›</a:t>
            </a:fld>
            <a:endParaRPr lang="es-B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ftr" sz="quarter" idx="3"/>
          </p:nvPr>
        </p:nvSpPr>
        <p:spPr bwMode="auto">
          <a:xfrm>
            <a:off x="3429000" y="62484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i="1">
                <a:latin typeface="Helvetica Neue"/>
                <a:ea typeface="Arial" pitchFamily="-112" charset="0"/>
                <a:cs typeface="Helvetica Neue"/>
              </a:defRPr>
            </a:lvl1pPr>
          </a:lstStyle>
          <a:p>
            <a:endParaRPr lang="es-BO" dirty="0"/>
          </a:p>
        </p:txBody>
      </p:sp>
      <p:sp>
        <p:nvSpPr>
          <p:cNvPr id="15363" name="Rectangle 3"/>
          <p:cNvSpPr>
            <a:spLocks noGrp="1" noChangeArrowheads="1"/>
          </p:cNvSpPr>
          <p:nvPr>
            <p:ph type="sldNum" sz="quarter" idx="4"/>
          </p:nvPr>
        </p:nvSpPr>
        <p:spPr bwMode="auto">
          <a:xfrm>
            <a:off x="67056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500" b="1" i="1" smtClean="0">
                <a:latin typeface="Helvetica Neue"/>
                <a:ea typeface="Helvetica Neue"/>
                <a:cs typeface="Helvetica Neue"/>
              </a:defRPr>
            </a:lvl1pPr>
          </a:lstStyle>
          <a:p>
            <a:fld id="{04C20579-32D7-4233-9AAC-DBE72BFA18D0}" type="slidenum">
              <a:rPr lang="es-BO" smtClean="0"/>
              <a:pPr/>
              <a:t>‹nr.›</a:t>
            </a:fld>
            <a:endParaRPr lang="es-BO" dirty="0"/>
          </a:p>
        </p:txBody>
      </p:sp>
      <p:sp>
        <p:nvSpPr>
          <p:cNvPr id="1028" name="Rectangle 14"/>
          <p:cNvSpPr>
            <a:spLocks noGrp="1" noChangeArrowheads="1"/>
          </p:cNvSpPr>
          <p:nvPr>
            <p:ph type="title"/>
          </p:nvPr>
        </p:nvSpPr>
        <p:spPr bwMode="auto">
          <a:xfrm>
            <a:off x="2819400" y="152400"/>
            <a:ext cx="6019800" cy="914400"/>
          </a:xfrm>
          <a:prstGeom prst="rect">
            <a:avLst/>
          </a:prstGeom>
          <a:solidFill>
            <a:schemeClr val="bg1">
              <a:alpha val="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s-BO" smtClean="0"/>
              <a:t>Haga clic para cambiar el título</a:t>
            </a:r>
          </a:p>
        </p:txBody>
      </p:sp>
      <p:sp>
        <p:nvSpPr>
          <p:cNvPr id="1029" name="Rectangle 15"/>
          <p:cNvSpPr>
            <a:spLocks noGrp="1" noChangeArrowheads="1"/>
          </p:cNvSpPr>
          <p:nvPr>
            <p:ph type="body" idx="1"/>
          </p:nvPr>
        </p:nvSpPr>
        <p:spPr bwMode="auto">
          <a:xfrm>
            <a:off x="990600" y="1447800"/>
            <a:ext cx="7848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s-BO" smtClean="0"/>
              <a:t>Haga clic para modificar el estilo de texto del patrón</a:t>
            </a:r>
          </a:p>
          <a:p>
            <a:pPr lvl="1"/>
            <a:r>
              <a:rPr lang="en-US" altLang="es-BO" smtClean="0"/>
              <a:t>Segundo nivel</a:t>
            </a:r>
          </a:p>
          <a:p>
            <a:pPr lvl="2"/>
            <a:r>
              <a:rPr lang="en-US" altLang="es-BO" smtClean="0"/>
              <a:t>Tercer nivel</a:t>
            </a:r>
          </a:p>
          <a:p>
            <a:pPr lvl="3"/>
            <a:r>
              <a:rPr lang="en-US" altLang="es-BO" smtClean="0"/>
              <a:t>Cuarto nivel</a:t>
            </a:r>
          </a:p>
          <a:p>
            <a:pPr lvl="4"/>
            <a:r>
              <a:rPr lang="en-US" altLang="es-BO" smtClean="0"/>
              <a:t>Quinto nivel		</a:t>
            </a:r>
          </a:p>
        </p:txBody>
      </p:sp>
      <p:sp>
        <p:nvSpPr>
          <p:cNvPr id="15376" name="Rectangle 16"/>
          <p:cNvSpPr>
            <a:spLocks noGrp="1" noChangeArrowheads="1"/>
          </p:cNvSpPr>
          <p:nvPr>
            <p:ph type="dt" sz="half" idx="2"/>
          </p:nvPr>
        </p:nvSpPr>
        <p:spPr bwMode="auto">
          <a:xfrm>
            <a:off x="9906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1">
                <a:latin typeface="Helvetica Neue" pitchFamily="-65" charset="0"/>
                <a:ea typeface="Helvetica Neue" pitchFamily="-65" charset="0"/>
                <a:cs typeface="Helvetica Neue" pitchFamily="-65" charset="0"/>
              </a:defRPr>
            </a:lvl1pPr>
          </a:lstStyle>
          <a:p>
            <a:fld id="{665C861E-A5CC-4CB9-99B2-BD33843932DA}" type="datetimeFigureOut">
              <a:rPr lang="es-BO" smtClean="0"/>
              <a:pPr/>
              <a:t>13/9/2016</a:t>
            </a:fld>
            <a:endParaRPr lang="es-BO" dirty="0"/>
          </a:p>
        </p:txBody>
      </p:sp>
      <p:pic>
        <p:nvPicPr>
          <p:cNvPr id="1031" name="Picture 7" descr="2-ppt2.jpg"/>
          <p:cNvPicPr>
            <a:picLocks noChangeAspect="1"/>
          </p:cNvPicPr>
          <p:nvPr/>
        </p:nvPicPr>
        <p:blipFill>
          <a:blip r:embed="rId13" cstate="print"/>
          <a:srcRect/>
          <a:stretch>
            <a:fillRect/>
          </a:stretch>
        </p:blipFill>
        <p:spPr bwMode="auto">
          <a:xfrm>
            <a:off x="0" y="0"/>
            <a:ext cx="914082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2500" b="1">
          <a:solidFill>
            <a:srgbClr val="0B2453"/>
          </a:solidFill>
          <a:latin typeface="Helvetica Neue"/>
          <a:ea typeface="MS PGothic" pitchFamily="34" charset="-128"/>
          <a:cs typeface="Helvetica Neue"/>
        </a:defRPr>
      </a:lvl1pPr>
      <a:lvl2pPr algn="ctr" rtl="0" eaLnBrk="1" fontAlgn="base" hangingPunct="1">
        <a:spcBef>
          <a:spcPct val="0"/>
        </a:spcBef>
        <a:spcAft>
          <a:spcPct val="0"/>
        </a:spcAft>
        <a:defRPr sz="2500" b="1">
          <a:solidFill>
            <a:srgbClr val="0B2453"/>
          </a:solidFill>
          <a:latin typeface="Helvetica Neue" pitchFamily="-65" charset="0"/>
          <a:ea typeface="MS PGothic" pitchFamily="34" charset="-128"/>
          <a:cs typeface="Helvetica Neue"/>
        </a:defRPr>
      </a:lvl2pPr>
      <a:lvl3pPr algn="ctr" rtl="0" eaLnBrk="1" fontAlgn="base" hangingPunct="1">
        <a:spcBef>
          <a:spcPct val="0"/>
        </a:spcBef>
        <a:spcAft>
          <a:spcPct val="0"/>
        </a:spcAft>
        <a:defRPr sz="2500" b="1">
          <a:solidFill>
            <a:srgbClr val="0B2453"/>
          </a:solidFill>
          <a:latin typeface="Helvetica Neue" pitchFamily="-65" charset="0"/>
          <a:ea typeface="MS PGothic" pitchFamily="34" charset="-128"/>
          <a:cs typeface="Helvetica Neue"/>
        </a:defRPr>
      </a:lvl3pPr>
      <a:lvl4pPr algn="ctr" rtl="0" eaLnBrk="1" fontAlgn="base" hangingPunct="1">
        <a:spcBef>
          <a:spcPct val="0"/>
        </a:spcBef>
        <a:spcAft>
          <a:spcPct val="0"/>
        </a:spcAft>
        <a:defRPr sz="2500" b="1">
          <a:solidFill>
            <a:srgbClr val="0B2453"/>
          </a:solidFill>
          <a:latin typeface="Helvetica Neue" pitchFamily="-65" charset="0"/>
          <a:ea typeface="MS PGothic" pitchFamily="34" charset="-128"/>
          <a:cs typeface="Helvetica Neue"/>
        </a:defRPr>
      </a:lvl4pPr>
      <a:lvl5pPr algn="ctr" rtl="0" eaLnBrk="1" fontAlgn="base" hangingPunct="1">
        <a:spcBef>
          <a:spcPct val="0"/>
        </a:spcBef>
        <a:spcAft>
          <a:spcPct val="0"/>
        </a:spcAft>
        <a:defRPr sz="2500" b="1">
          <a:solidFill>
            <a:srgbClr val="0B2453"/>
          </a:solidFill>
          <a:latin typeface="Helvetica Neue" pitchFamily="-65" charset="0"/>
          <a:ea typeface="MS PGothic" pitchFamily="34" charset="-128"/>
          <a:cs typeface="Helvetica Neue"/>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514350" indent="-514350" algn="l" rtl="0" eaLnBrk="1" fontAlgn="base" hangingPunct="1">
        <a:spcBef>
          <a:spcPct val="20000"/>
        </a:spcBef>
        <a:spcAft>
          <a:spcPct val="0"/>
        </a:spcAft>
        <a:buClr>
          <a:srgbClr val="3C3C77"/>
        </a:buClr>
        <a:buSzPct val="75000"/>
        <a:buFont typeface="Arial" pitchFamily="34" charset="0"/>
        <a:buChar char="•"/>
        <a:defRPr sz="2600">
          <a:solidFill>
            <a:srgbClr val="595959"/>
          </a:solidFill>
          <a:latin typeface="Helvetica Neue"/>
          <a:ea typeface="MS PGothic" pitchFamily="34" charset="-128"/>
          <a:cs typeface="Helvetica Neue"/>
        </a:defRPr>
      </a:lvl1pPr>
      <a:lvl2pPr marL="971550" indent="-514350" algn="l" rtl="0" eaLnBrk="1" fontAlgn="base" hangingPunct="1">
        <a:spcBef>
          <a:spcPct val="20000"/>
        </a:spcBef>
        <a:spcAft>
          <a:spcPct val="0"/>
        </a:spcAft>
        <a:buClr>
          <a:srgbClr val="3C3C77"/>
        </a:buClr>
        <a:buSzPct val="80000"/>
        <a:buFont typeface="Arial" pitchFamily="34" charset="0"/>
        <a:buChar char="•"/>
        <a:defRPr sz="2400">
          <a:solidFill>
            <a:srgbClr val="595959"/>
          </a:solidFill>
          <a:latin typeface="Helvetica Neue"/>
          <a:ea typeface="MS PGothic" pitchFamily="34" charset="-128"/>
          <a:cs typeface="Helvetica Neue"/>
        </a:defRPr>
      </a:lvl2pPr>
      <a:lvl3pPr marL="1371600" indent="-457200" algn="l" rtl="0" eaLnBrk="1" fontAlgn="base" hangingPunct="1">
        <a:spcBef>
          <a:spcPct val="20000"/>
        </a:spcBef>
        <a:spcAft>
          <a:spcPct val="0"/>
        </a:spcAft>
        <a:buClr>
          <a:srgbClr val="3C3C77"/>
        </a:buClr>
        <a:buSzPct val="65000"/>
        <a:buFont typeface="Arial" pitchFamily="34" charset="0"/>
        <a:buChar char="•"/>
        <a:defRPr sz="2400">
          <a:solidFill>
            <a:srgbClr val="595959"/>
          </a:solidFill>
          <a:latin typeface="Helvetica Neue"/>
          <a:ea typeface="MS PGothic" pitchFamily="34" charset="-128"/>
          <a:cs typeface="Helvetica Neue"/>
        </a:defRPr>
      </a:lvl3pPr>
      <a:lvl4pPr marL="1828800" indent="-457200" algn="l" rtl="0" eaLnBrk="1" fontAlgn="base" hangingPunct="1">
        <a:spcBef>
          <a:spcPct val="20000"/>
        </a:spcBef>
        <a:spcAft>
          <a:spcPct val="0"/>
        </a:spcAft>
        <a:buClr>
          <a:srgbClr val="3C3C77"/>
        </a:buClr>
        <a:buSzPct val="70000"/>
        <a:buFont typeface="Arial" pitchFamily="34" charset="0"/>
        <a:buChar char="•"/>
        <a:defRPr sz="2200">
          <a:solidFill>
            <a:srgbClr val="595959"/>
          </a:solidFill>
          <a:latin typeface="Helvetica Neue"/>
          <a:ea typeface="MS PGothic" pitchFamily="34" charset="-128"/>
          <a:cs typeface="Helvetica Neue"/>
        </a:defRPr>
      </a:lvl4pPr>
      <a:lvl5pPr marL="2286000" indent="-457200" algn="l" rtl="0" eaLnBrk="1" fontAlgn="base" hangingPunct="1">
        <a:spcBef>
          <a:spcPct val="20000"/>
        </a:spcBef>
        <a:spcAft>
          <a:spcPct val="0"/>
        </a:spcAft>
        <a:buClr>
          <a:srgbClr val="3C3C77"/>
        </a:buClr>
        <a:buFont typeface="Arial" pitchFamily="34" charset="0"/>
        <a:buChar char="•"/>
        <a:defRPr sz="2200">
          <a:solidFill>
            <a:srgbClr val="595959"/>
          </a:solidFill>
          <a:latin typeface="Helvetica Neue"/>
          <a:ea typeface="MS PGothic" pitchFamily="34" charset="-128"/>
          <a:cs typeface="Helvetica Neue"/>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None/>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ftr" sz="quarter" idx="3"/>
          </p:nvPr>
        </p:nvSpPr>
        <p:spPr bwMode="auto">
          <a:xfrm>
            <a:off x="3429000" y="62484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i="1">
                <a:latin typeface="Helvetica Neue"/>
                <a:ea typeface="Arial" pitchFamily="-112" charset="0"/>
                <a:cs typeface="Helvetica Neue"/>
              </a:defRPr>
            </a:lvl1pPr>
          </a:lstStyle>
          <a:p>
            <a:endParaRPr lang="es-BO" dirty="0"/>
          </a:p>
        </p:txBody>
      </p:sp>
      <p:sp>
        <p:nvSpPr>
          <p:cNvPr id="15363" name="Rectangle 3"/>
          <p:cNvSpPr>
            <a:spLocks noGrp="1" noChangeArrowheads="1"/>
          </p:cNvSpPr>
          <p:nvPr>
            <p:ph type="sldNum" sz="quarter" idx="4"/>
          </p:nvPr>
        </p:nvSpPr>
        <p:spPr bwMode="auto">
          <a:xfrm>
            <a:off x="67056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500" b="1" i="1" smtClean="0">
                <a:latin typeface="Helvetica Neue"/>
                <a:ea typeface="Helvetica Neue"/>
                <a:cs typeface="Helvetica Neue"/>
              </a:defRPr>
            </a:lvl1pPr>
          </a:lstStyle>
          <a:p>
            <a:fld id="{04C20579-32D7-4233-9AAC-DBE72BFA18D0}" type="slidenum">
              <a:rPr lang="es-BO" smtClean="0"/>
              <a:pPr/>
              <a:t>‹nr.›</a:t>
            </a:fld>
            <a:endParaRPr lang="es-BO" dirty="0"/>
          </a:p>
        </p:txBody>
      </p:sp>
      <p:sp>
        <p:nvSpPr>
          <p:cNvPr id="1028" name="Rectangle 14"/>
          <p:cNvSpPr>
            <a:spLocks noGrp="1" noChangeArrowheads="1"/>
          </p:cNvSpPr>
          <p:nvPr>
            <p:ph type="title"/>
          </p:nvPr>
        </p:nvSpPr>
        <p:spPr bwMode="auto">
          <a:xfrm>
            <a:off x="2819400" y="152400"/>
            <a:ext cx="6019800" cy="914400"/>
          </a:xfrm>
          <a:prstGeom prst="rect">
            <a:avLst/>
          </a:prstGeom>
          <a:solidFill>
            <a:schemeClr val="bg1">
              <a:alpha val="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s-BO" smtClean="0"/>
              <a:t>Haga clic para cambiar el título</a:t>
            </a:r>
          </a:p>
        </p:txBody>
      </p:sp>
      <p:sp>
        <p:nvSpPr>
          <p:cNvPr id="1029" name="Rectangle 15"/>
          <p:cNvSpPr>
            <a:spLocks noGrp="1" noChangeArrowheads="1"/>
          </p:cNvSpPr>
          <p:nvPr>
            <p:ph type="body" idx="1"/>
          </p:nvPr>
        </p:nvSpPr>
        <p:spPr bwMode="auto">
          <a:xfrm>
            <a:off x="990600" y="1447800"/>
            <a:ext cx="7848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s-BO" smtClean="0"/>
              <a:t>Haga clic para modificar el estilo de texto del patrón</a:t>
            </a:r>
          </a:p>
          <a:p>
            <a:pPr lvl="1"/>
            <a:r>
              <a:rPr lang="en-US" altLang="es-BO" smtClean="0"/>
              <a:t>Segundo nivel</a:t>
            </a:r>
          </a:p>
          <a:p>
            <a:pPr lvl="2"/>
            <a:r>
              <a:rPr lang="en-US" altLang="es-BO" smtClean="0"/>
              <a:t>Tercer nivel</a:t>
            </a:r>
          </a:p>
          <a:p>
            <a:pPr lvl="3"/>
            <a:r>
              <a:rPr lang="en-US" altLang="es-BO" smtClean="0"/>
              <a:t>Cuarto nivel</a:t>
            </a:r>
          </a:p>
          <a:p>
            <a:pPr lvl="4"/>
            <a:r>
              <a:rPr lang="en-US" altLang="es-BO" smtClean="0"/>
              <a:t>Quinto nivel		</a:t>
            </a:r>
          </a:p>
        </p:txBody>
      </p:sp>
      <p:sp>
        <p:nvSpPr>
          <p:cNvPr id="15376" name="Rectangle 16"/>
          <p:cNvSpPr>
            <a:spLocks noGrp="1" noChangeArrowheads="1"/>
          </p:cNvSpPr>
          <p:nvPr>
            <p:ph type="dt" sz="half" idx="2"/>
          </p:nvPr>
        </p:nvSpPr>
        <p:spPr bwMode="auto">
          <a:xfrm>
            <a:off x="9906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1">
                <a:latin typeface="Helvetica Neue" pitchFamily="-65" charset="0"/>
                <a:ea typeface="Helvetica Neue" pitchFamily="-65" charset="0"/>
                <a:cs typeface="Helvetica Neue" pitchFamily="-65" charset="0"/>
              </a:defRPr>
            </a:lvl1pPr>
          </a:lstStyle>
          <a:p>
            <a:fld id="{665C861E-A5CC-4CB9-99B2-BD33843932DA}" type="datetimeFigureOut">
              <a:rPr lang="es-BO" smtClean="0"/>
              <a:pPr/>
              <a:t>13/9/2016</a:t>
            </a:fld>
            <a:endParaRPr lang="es-BO" dirty="0"/>
          </a:p>
        </p:txBody>
      </p:sp>
      <p:pic>
        <p:nvPicPr>
          <p:cNvPr id="1031" name="Picture 7" descr="2-ppt2.jpg"/>
          <p:cNvPicPr>
            <a:picLocks noChangeAspect="1"/>
          </p:cNvPicPr>
          <p:nvPr/>
        </p:nvPicPr>
        <p:blipFill>
          <a:blip r:embed="rId12" cstate="print"/>
          <a:srcRect/>
          <a:stretch>
            <a:fillRect/>
          </a:stretch>
        </p:blipFill>
        <p:spPr bwMode="auto">
          <a:xfrm>
            <a:off x="0" y="0"/>
            <a:ext cx="914082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rtl="0" eaLnBrk="1" fontAlgn="base" hangingPunct="1">
        <a:spcBef>
          <a:spcPct val="0"/>
        </a:spcBef>
        <a:spcAft>
          <a:spcPct val="0"/>
        </a:spcAft>
        <a:defRPr sz="2500" b="1">
          <a:solidFill>
            <a:srgbClr val="0B2453"/>
          </a:solidFill>
          <a:latin typeface="Helvetica Neue"/>
          <a:ea typeface="MS PGothic" pitchFamily="34" charset="-128"/>
          <a:cs typeface="Helvetica Neue"/>
        </a:defRPr>
      </a:lvl1pPr>
      <a:lvl2pPr algn="ctr" rtl="0" eaLnBrk="1" fontAlgn="base" hangingPunct="1">
        <a:spcBef>
          <a:spcPct val="0"/>
        </a:spcBef>
        <a:spcAft>
          <a:spcPct val="0"/>
        </a:spcAft>
        <a:defRPr sz="2500" b="1">
          <a:solidFill>
            <a:srgbClr val="0B2453"/>
          </a:solidFill>
          <a:latin typeface="Helvetica Neue" pitchFamily="-65" charset="0"/>
          <a:ea typeface="MS PGothic" pitchFamily="34" charset="-128"/>
          <a:cs typeface="Helvetica Neue"/>
        </a:defRPr>
      </a:lvl2pPr>
      <a:lvl3pPr algn="ctr" rtl="0" eaLnBrk="1" fontAlgn="base" hangingPunct="1">
        <a:spcBef>
          <a:spcPct val="0"/>
        </a:spcBef>
        <a:spcAft>
          <a:spcPct val="0"/>
        </a:spcAft>
        <a:defRPr sz="2500" b="1">
          <a:solidFill>
            <a:srgbClr val="0B2453"/>
          </a:solidFill>
          <a:latin typeface="Helvetica Neue" pitchFamily="-65" charset="0"/>
          <a:ea typeface="MS PGothic" pitchFamily="34" charset="-128"/>
          <a:cs typeface="Helvetica Neue"/>
        </a:defRPr>
      </a:lvl3pPr>
      <a:lvl4pPr algn="ctr" rtl="0" eaLnBrk="1" fontAlgn="base" hangingPunct="1">
        <a:spcBef>
          <a:spcPct val="0"/>
        </a:spcBef>
        <a:spcAft>
          <a:spcPct val="0"/>
        </a:spcAft>
        <a:defRPr sz="2500" b="1">
          <a:solidFill>
            <a:srgbClr val="0B2453"/>
          </a:solidFill>
          <a:latin typeface="Helvetica Neue" pitchFamily="-65" charset="0"/>
          <a:ea typeface="MS PGothic" pitchFamily="34" charset="-128"/>
          <a:cs typeface="Helvetica Neue"/>
        </a:defRPr>
      </a:lvl4pPr>
      <a:lvl5pPr algn="ctr" rtl="0" eaLnBrk="1" fontAlgn="base" hangingPunct="1">
        <a:spcBef>
          <a:spcPct val="0"/>
        </a:spcBef>
        <a:spcAft>
          <a:spcPct val="0"/>
        </a:spcAft>
        <a:defRPr sz="2500" b="1">
          <a:solidFill>
            <a:srgbClr val="0B2453"/>
          </a:solidFill>
          <a:latin typeface="Helvetica Neue" pitchFamily="-65" charset="0"/>
          <a:ea typeface="MS PGothic" pitchFamily="34" charset="-128"/>
          <a:cs typeface="Helvetica Neue"/>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514350" indent="-514350" algn="l" rtl="0" eaLnBrk="1" fontAlgn="base" hangingPunct="1">
        <a:spcBef>
          <a:spcPct val="20000"/>
        </a:spcBef>
        <a:spcAft>
          <a:spcPct val="0"/>
        </a:spcAft>
        <a:buClr>
          <a:srgbClr val="3C3C77"/>
        </a:buClr>
        <a:buSzPct val="75000"/>
        <a:buFont typeface="Arial" pitchFamily="34" charset="0"/>
        <a:buChar char="•"/>
        <a:defRPr sz="2600">
          <a:solidFill>
            <a:srgbClr val="595959"/>
          </a:solidFill>
          <a:latin typeface="Helvetica Neue"/>
          <a:ea typeface="MS PGothic" pitchFamily="34" charset="-128"/>
          <a:cs typeface="Helvetica Neue"/>
        </a:defRPr>
      </a:lvl1pPr>
      <a:lvl2pPr marL="971550" indent="-514350" algn="l" rtl="0" eaLnBrk="1" fontAlgn="base" hangingPunct="1">
        <a:spcBef>
          <a:spcPct val="20000"/>
        </a:spcBef>
        <a:spcAft>
          <a:spcPct val="0"/>
        </a:spcAft>
        <a:buClr>
          <a:srgbClr val="3C3C77"/>
        </a:buClr>
        <a:buSzPct val="80000"/>
        <a:buFont typeface="Arial" pitchFamily="34" charset="0"/>
        <a:buChar char="•"/>
        <a:defRPr sz="2400">
          <a:solidFill>
            <a:srgbClr val="595959"/>
          </a:solidFill>
          <a:latin typeface="Helvetica Neue"/>
          <a:ea typeface="MS PGothic" pitchFamily="34" charset="-128"/>
          <a:cs typeface="Helvetica Neue"/>
        </a:defRPr>
      </a:lvl2pPr>
      <a:lvl3pPr marL="1371600" indent="-457200" algn="l" rtl="0" eaLnBrk="1" fontAlgn="base" hangingPunct="1">
        <a:spcBef>
          <a:spcPct val="20000"/>
        </a:spcBef>
        <a:spcAft>
          <a:spcPct val="0"/>
        </a:spcAft>
        <a:buClr>
          <a:srgbClr val="3C3C77"/>
        </a:buClr>
        <a:buSzPct val="65000"/>
        <a:buFont typeface="Arial" pitchFamily="34" charset="0"/>
        <a:buChar char="•"/>
        <a:defRPr sz="2400">
          <a:solidFill>
            <a:srgbClr val="595959"/>
          </a:solidFill>
          <a:latin typeface="Helvetica Neue"/>
          <a:ea typeface="MS PGothic" pitchFamily="34" charset="-128"/>
          <a:cs typeface="Helvetica Neue"/>
        </a:defRPr>
      </a:lvl3pPr>
      <a:lvl4pPr marL="1828800" indent="-457200" algn="l" rtl="0" eaLnBrk="1" fontAlgn="base" hangingPunct="1">
        <a:spcBef>
          <a:spcPct val="20000"/>
        </a:spcBef>
        <a:spcAft>
          <a:spcPct val="0"/>
        </a:spcAft>
        <a:buClr>
          <a:srgbClr val="3C3C77"/>
        </a:buClr>
        <a:buSzPct val="70000"/>
        <a:buFont typeface="Arial" pitchFamily="34" charset="0"/>
        <a:buChar char="•"/>
        <a:defRPr sz="2200">
          <a:solidFill>
            <a:srgbClr val="595959"/>
          </a:solidFill>
          <a:latin typeface="Helvetica Neue"/>
          <a:ea typeface="MS PGothic" pitchFamily="34" charset="-128"/>
          <a:cs typeface="Helvetica Neue"/>
        </a:defRPr>
      </a:lvl4pPr>
      <a:lvl5pPr marL="2286000" indent="-457200" algn="l" rtl="0" eaLnBrk="1" fontAlgn="base" hangingPunct="1">
        <a:spcBef>
          <a:spcPct val="20000"/>
        </a:spcBef>
        <a:spcAft>
          <a:spcPct val="0"/>
        </a:spcAft>
        <a:buClr>
          <a:srgbClr val="3C3C77"/>
        </a:buClr>
        <a:buFont typeface="Arial" pitchFamily="34" charset="0"/>
        <a:buChar char="•"/>
        <a:defRPr sz="2200">
          <a:solidFill>
            <a:srgbClr val="595959"/>
          </a:solidFill>
          <a:latin typeface="Helvetica Neue"/>
          <a:ea typeface="MS PGothic" pitchFamily="34" charset="-128"/>
          <a:cs typeface="Helvetica Neue"/>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None/>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es/url?q=http://www.canstockphoto.es/entrega-1224432.html&amp;sa=U&amp;ei=slZqU4jsJ4iMyASXxoDYCg&amp;ved=0CFIQ9QEwEjiMAQ&amp;usg=AFQjCNFRUwQmt29e_n0_Z8O7efrlpk_s8w" TargetMode="External"/><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6.jpeg"/><Relationship Id="rId12" Type="http://schemas.openxmlformats.org/officeDocument/2006/relationships/hyperlink" Target="https://www.google.es/url?q=http://sp.depositphotos.com/12302165/stock-photo-3d-abstract-advertisement-area-art-billboard-blank-board-business-cartoon-cgi-character-communication-concept-conceptual-copy-copy-space-empty-figure-frame-gold-golden-guy-hold.html&amp;sa=U&amp;ei=1lpqU-fnOMOyyASev4KgDA&amp;ved=0CE4Q9QEwEDh4&amp;usg=AFQjCNGjvWJk_ej0W7qaEcpfnVzK8OCaiA" TargetMode="External"/><Relationship Id="rId2" Type="http://schemas.openxmlformats.org/officeDocument/2006/relationships/hyperlink" Target="https://www.google.es/url?q=http://es.123rf.com/imagenes-de-archivo/gerente.html&amp;sa=U&amp;ei=BLhjU-yEDNWlyATm7oL4CA&amp;ved=0CDoQ9QEwBjgU&amp;usg=AFQjCNHJTSEc3NzN8zjHjPmAoOuYPJDLBA" TargetMode="External"/><Relationship Id="rId1" Type="http://schemas.openxmlformats.org/officeDocument/2006/relationships/slideLayout" Target="../slideLayouts/slideLayout3.xml"/><Relationship Id="rId6" Type="http://schemas.openxmlformats.org/officeDocument/2006/relationships/hyperlink" Target="http://es.123rf.com/photo_26570522_.html" TargetMode="External"/><Relationship Id="rId11" Type="http://schemas.openxmlformats.org/officeDocument/2006/relationships/image" Target="../media/image28.jpeg"/><Relationship Id="rId5" Type="http://schemas.openxmlformats.org/officeDocument/2006/relationships/image" Target="../media/image25.jpeg"/><Relationship Id="rId10" Type="http://schemas.openxmlformats.org/officeDocument/2006/relationships/hyperlink" Target="http://es.123rf.com/photo_4829969_dos-hombre-con-lupa-busqueda-3d.html" TargetMode="External"/><Relationship Id="rId4" Type="http://schemas.openxmlformats.org/officeDocument/2006/relationships/hyperlink" Target="https://www.google.es/url?q=http://es.123rf.com/imagenes-de-archivo/mucha_gente.html&amp;sa=U&amp;ei=dVRqU638D5OtsAS58IHoDQ&amp;ved=0CCMQ9QEwAA&amp;usg=AFQjCNFu3CakKFDUkW22SuNnP2dWmsvtmg" TargetMode="External"/><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google.es/url?q=http://es.123rf.com/imagenes-de-archivo/hombre_empujando.html&amp;sa=U&amp;ei=E1xqU8KRMoSpyASc4ILwCQ&amp;ved=0CDQQ9QEwAzgU&amp;usg=AFQjCNHhgmdQKn6qWxdiAQJk6ciIttUfTg" TargetMode="Externa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hyperlink" Target="https://www.google.es/url?q=http://pixabay.com/es/dibujos-animados-se%C3%B1ales-s%C3%ADmbolos-26104/&amp;sa=U&amp;ei=PVxqU-T9HZK1yASh54HwCg&amp;ved=0CDYQ9QEwBA&amp;usg=AFQjCNE5tySAabuEhLg_vzUo1AfueTOKtQ"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google.es/url?q=http://www.canstockphoto.es/un-hombre-mirar-reloj-de-arena-5959358.html&amp;sa=U&amp;ei=i4hqU6iyJIuhyATn1YCwCw&amp;ved=0CC4Q9QEwADgU&amp;usg=AFQjCNElSdvSagv8lesFR0fls5x5KmfZjA" TargetMode="External"/><Relationship Id="rId13" Type="http://schemas.openxmlformats.org/officeDocument/2006/relationships/image" Target="../media/image32.wmf"/><Relationship Id="rId3" Type="http://schemas.openxmlformats.org/officeDocument/2006/relationships/hyperlink" Target="https://www.google.es/url?q=http://es.123rf.com/imagenes-de-archivo/gerente.html&amp;sa=U&amp;ei=BLhjU-yEDNWlyATm7oL4CA&amp;ved=0CDoQ9QEwBjgU&amp;usg=AFQjCNHJTSEc3NzN8zjHjPmAoOuYPJDLBA" TargetMode="External"/><Relationship Id="rId7" Type="http://schemas.openxmlformats.org/officeDocument/2006/relationships/image" Target="../media/image35.jpeg"/><Relationship Id="rId12"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4.png"/><Relationship Id="rId11" Type="http://schemas.openxmlformats.org/officeDocument/2006/relationships/image" Target="../media/image37.jpeg"/><Relationship Id="rId5" Type="http://schemas.openxmlformats.org/officeDocument/2006/relationships/image" Target="../media/image33.png"/><Relationship Id="rId10" Type="http://schemas.openxmlformats.org/officeDocument/2006/relationships/hyperlink" Target="https://www.google.es/url?q=http://es.123rf.com/imagenes-de-archivo/hombre_naranja.html&amp;sa=U&amp;ei=nYhqU5i5OZewyATh94CoDA&amp;ved=0CDAQ9QEwATgo&amp;usg=AFQjCNEWdEPGn3z3NoWNa6MVfvCrgVBOTA" TargetMode="External"/><Relationship Id="rId4" Type="http://schemas.openxmlformats.org/officeDocument/2006/relationships/image" Target="../media/image19.jpeg"/><Relationship Id="rId9"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8" Type="http://schemas.openxmlformats.org/officeDocument/2006/relationships/hyperlink" Target="http://es.123rf.com/photo_16614804_orange-dibujos-animados-con-la-lupa-grande-en-el-fondo-blanco.html" TargetMode="External"/><Relationship Id="rId3" Type="http://schemas.openxmlformats.org/officeDocument/2006/relationships/image" Target="../media/image19.jpeg"/><Relationship Id="rId7" Type="http://schemas.openxmlformats.org/officeDocument/2006/relationships/image" Target="../media/image39.jpeg"/><Relationship Id="rId2" Type="http://schemas.openxmlformats.org/officeDocument/2006/relationships/hyperlink" Target="https://www.google.es/url?q=http://es.123rf.com/imagenes-de-archivo/gerente.html&amp;sa=U&amp;ei=BLhjU-yEDNWlyATm7oL4CA&amp;ved=0CDoQ9QEwBjgU&amp;usg=AFQjCNHJTSEc3NzN8zjHjPmAoOuYPJDLBA" TargetMode="External"/><Relationship Id="rId1" Type="http://schemas.openxmlformats.org/officeDocument/2006/relationships/slideLayout" Target="../slideLayouts/slideLayout3.xml"/><Relationship Id="rId6" Type="http://schemas.openxmlformats.org/officeDocument/2006/relationships/hyperlink" Target="http://es.123rf.com/photo_16471535_personajes-de-dibujos-animados-naranjas-con-lazos-negros-y-maletines-hacer-un-apreton-de-manos.html" TargetMode="External"/><Relationship Id="rId5" Type="http://schemas.openxmlformats.org/officeDocument/2006/relationships/image" Target="../media/image38.jpeg"/><Relationship Id="rId4" Type="http://schemas.openxmlformats.org/officeDocument/2006/relationships/hyperlink" Target="http://es.123rf.com/photo_3273977_el-hombre-la-celebracion-de-una-naranja-noticias-papel-y-senalando-algo-importante.html" TargetMode="External"/><Relationship Id="rId9" Type="http://schemas.openxmlformats.org/officeDocument/2006/relationships/image" Target="../media/image40.jpeg"/></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s://www.google.es/url?q=http://es.123rf.com/imagenes-de-archivo/gerente.html&amp;sa=U&amp;ei=BLhjU-yEDNWlyATm7oL4CA&amp;ved=0CDoQ9QEwBjgU&amp;usg=AFQjCNHJTSEc3NzN8zjHjPmAoOuYPJDLBA" TargetMode="External"/><Relationship Id="rId7" Type="http://schemas.openxmlformats.org/officeDocument/2006/relationships/hyperlink" Target="http://es.123rf.com/photo_11134524_radiodifusion-y-la-imagen-de-las-comunicaciones-hombre-de-color-naranja-con-un-megafono.html" TargetMode="Externa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41.wmf"/><Relationship Id="rId5" Type="http://schemas.openxmlformats.org/officeDocument/2006/relationships/oleObject" Target="../embeddings/oleObject2.bin"/><Relationship Id="rId10" Type="http://schemas.openxmlformats.org/officeDocument/2006/relationships/image" Target="../media/image43.jpeg"/><Relationship Id="rId4" Type="http://schemas.openxmlformats.org/officeDocument/2006/relationships/image" Target="../media/image19.jpeg"/><Relationship Id="rId9" Type="http://schemas.openxmlformats.org/officeDocument/2006/relationships/hyperlink" Target="http://es.123rf.com/photo_15933760_personaje-de-dibujos-animados-con-orange-portapapeles-y-fondo-azul-pluma-blanca.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google.es/url?q=http://www.bigstockphoto.es/image-22382393/stock-vector-pluma-y-libro-de-dibujos-animados&amp;sa=U&amp;ei=z4VrU6mxPJevyAT8i4CgAQ&amp;ved=0CDoQ9QEwBjhk&amp;usg=AFQjCNGmECSCnR7dfLVGTd0hdKibpZef7g" TargetMode="External"/><Relationship Id="rId3" Type="http://schemas.openxmlformats.org/officeDocument/2006/relationships/image" Target="../media/image19.jpeg"/><Relationship Id="rId7" Type="http://schemas.openxmlformats.org/officeDocument/2006/relationships/image" Target="../media/image45.jpeg"/><Relationship Id="rId2" Type="http://schemas.openxmlformats.org/officeDocument/2006/relationships/hyperlink" Target="https://www.google.es/url?q=http://es.123rf.com/imagenes-de-archivo/gerente.html&amp;sa=U&amp;ei=BLhjU-yEDNWlyATm7oL4CA&amp;ved=0CDoQ9QEwBjgU&amp;usg=AFQjCNHJTSEc3NzN8zjHjPmAoOuYPJDLBA" TargetMode="External"/><Relationship Id="rId1" Type="http://schemas.openxmlformats.org/officeDocument/2006/relationships/slideLayout" Target="../slideLayouts/slideLayout3.xml"/><Relationship Id="rId6" Type="http://schemas.openxmlformats.org/officeDocument/2006/relationships/hyperlink" Target="https://www.google.es/url?q=http://es.123rf.com/clipart-vectorizado/desastre_natural.html&amp;sa=U&amp;ei=OIVrU5bAHc-1yASkkIH4Cg&amp;ved=0CFAQ9QEwETgo&amp;usg=AFQjCNErhwPjywZ4FxtTrYkdFnNsYYMK6Q" TargetMode="External"/><Relationship Id="rId5" Type="http://schemas.openxmlformats.org/officeDocument/2006/relationships/image" Target="../media/image44.jpeg"/><Relationship Id="rId4" Type="http://schemas.openxmlformats.org/officeDocument/2006/relationships/hyperlink" Target="https://www.google.es/url?q=http://es.123rf.com/profile_jesterarts&amp;sa=U&amp;ei=1oJrU9XpGNelyATr6IDQAQ&amp;ved=0CDQQ9QEwAzgU&amp;usg=AFQjCNGV02SamPqIccU1OGhSMpMRP0OZXA" TargetMode="External"/><Relationship Id="rId9" Type="http://schemas.openxmlformats.org/officeDocument/2006/relationships/image" Target="../media/image4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10.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hyperlink" Target="http://www.freepik.es/index.php?goto=70&amp;udt=aHR0cDovL3d3dy5saW5rY29ubmVjdG9yLmNvbS90YS5waHA/bGNwZj0zJmxjcHQ9MCZsY3ByPTAmbGM9MTIxMDQwMDAwMDIxMDA0NzQ1JmxjX3BpZD00ODkxMjM0JmxjX2t3PWNsZWFuaW5nJnVybD1odHRwJTNBJTJGJTJGZXNwYW5vbC5pc3RvY2twaG90by5jb20lMkZzdG9jay1pbGx1c3RyYXRpb24tNDg5MTIzNC1jbGVhbmluZy5waHAmbGNydHU9JmF0aWQ9RVMy" TargetMode="External"/><Relationship Id="rId18" Type="http://schemas.openxmlformats.org/officeDocument/2006/relationships/hyperlink" Target="http://es.123rf.com/photo_6637753_retrato-de-hombre-de-negocios-apuntando-a-la-pared-con-mujer-cerca-por.html" TargetMode="External"/><Relationship Id="rId3" Type="http://schemas.openxmlformats.org/officeDocument/2006/relationships/image" Target="../media/image4.jpeg"/><Relationship Id="rId21" Type="http://schemas.openxmlformats.org/officeDocument/2006/relationships/image" Target="../media/image15.jpeg"/><Relationship Id="rId7" Type="http://schemas.openxmlformats.org/officeDocument/2006/relationships/image" Target="../media/image7.png"/><Relationship Id="rId12" Type="http://schemas.openxmlformats.org/officeDocument/2006/relationships/image" Target="../media/image10.jpeg"/><Relationship Id="rId17" Type="http://schemas.openxmlformats.org/officeDocument/2006/relationships/image" Target="../media/image13.jpeg"/><Relationship Id="rId2" Type="http://schemas.openxmlformats.org/officeDocument/2006/relationships/hyperlink" Target="http://www.google.es/url?q=http://cliparto.es/@/Emrah%20AVCI/&amp;sa=U&amp;ei=8L89U-PVAsXR2AWfiYCACA&amp;ved=0CC4Q9QEwADg8&amp;usg=AFQjCNFuad8LKqMw2AOPOsMJNLI3fJYEvw" TargetMode="External"/><Relationship Id="rId16" Type="http://schemas.openxmlformats.org/officeDocument/2006/relationships/hyperlink" Target="https://www.google.es/url?q=http://es.clipartlogo.com/premium/detail/businesswoman-in-office_100372136.html&amp;sa=U&amp;ei=LapjU_SaE5DhsATEu4KgAg&amp;ved=0CEAQ9QEwBw&amp;usg=AFQjCNE_d6CaIS7xebSYXHunqjWX76vy5A" TargetMode="External"/><Relationship Id="rId20" Type="http://schemas.openxmlformats.org/officeDocument/2006/relationships/hyperlink" Target="http://es.123rf.com/photo_13149881_un-pictograma-de-la-relacion-de-los-inversores-de-campo.html" TargetMode="Externa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hyperlink" Target="https://www.google.es/url?q=http://es.fordesigner.com/maps/11048-0.htm&amp;sa=U&amp;ei=UKVjU8TLC-ajsQSg9IGQDg&amp;ved=0CCkQ9QEwAw&amp;usg=AFQjCNFr1OUYwpAIexFiEGE1JKDTtnipVw" TargetMode="External"/><Relationship Id="rId5" Type="http://schemas.openxmlformats.org/officeDocument/2006/relationships/hyperlink" Target="http://www.google.es/url?q=http://www.imagui.com/a/imagenes-animadas-de-computadoras-gif-TA6GKg4jG&amp;sa=U&amp;ei=AcU9U7-wLub32QXUroG4Cg&amp;ved=0CDgQ9QEwBQ&amp;usg=AFQjCNFlc4aiTtfy-lFIbb8et2rogRyBdg" TargetMode="External"/><Relationship Id="rId15" Type="http://schemas.openxmlformats.org/officeDocument/2006/relationships/image" Target="../media/image12.jpeg"/><Relationship Id="rId10" Type="http://schemas.openxmlformats.org/officeDocument/2006/relationships/image" Target="../media/image9.jpeg"/><Relationship Id="rId19" Type="http://schemas.openxmlformats.org/officeDocument/2006/relationships/image" Target="../media/image14.jpeg"/><Relationship Id="rId4" Type="http://schemas.openxmlformats.org/officeDocument/2006/relationships/image" Target="../media/image5.png"/><Relationship Id="rId9" Type="http://schemas.openxmlformats.org/officeDocument/2006/relationships/hyperlink" Target="http://es.123rf.com/photo_6648986_dibujos-animados-de-puente-con-estilo.html" TargetMode="External"/><Relationship Id="rId1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google.es/url?q=http://www.zonainmobiliaria.com/ideas-de-escritorios-para-el-home-studio/prontus_zonainmobiliaria/2014-02-28/112247.html&amp;sa=U&amp;ei=B9s9U-WHPJGz0QG8xoDoBA&amp;ved=0CD4Q9QEwCA&amp;usg=AFQjCNHCPbR4_r9bKID0nptww0nlnY8FEw" TargetMode="Externa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www.google.es/url?q=http://www.munihuancavelica.gob.pe/es/muni.php/noticias/id/2012041652_i_seminario_y_feria_de_servicios_financieros_para_la_micro_y_pequena_empresa/&amp;sa=U&amp;ei=5t89U6B98rzQAYqegcAG&amp;ved=0CD4Q9QEwCA&amp;usg=AFQjCNEEgJ6Z72C5btFxZBZQN-8l6eEFbQ" TargetMode="Externa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2.xml"/><Relationship Id="rId7" Type="http://schemas.openxmlformats.org/officeDocument/2006/relationships/hyperlink" Target="https://www.google.es/url?q=http://www.pixmac.es/imagen/hombre+de+dibujos+animados+contar+el+dinero/000083869303&amp;sa=U&amp;ei=dLJjU_DwM86byATZyYHQBg&amp;ved=0CDwQ9QEwBw&amp;usg=AFQjCNGf5KLHWcQhzWaQClyEYLGnJt3jjQ" TargetMode="External"/><Relationship Id="rId12" Type="http://schemas.openxmlformats.org/officeDocument/2006/relationships/image" Target="../media/image18.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11" Type="http://schemas.openxmlformats.org/officeDocument/2006/relationships/hyperlink" Target="https://www.google.es/url?q=http://dibujos-animados.org/page/84/&amp;sa=U&amp;ei=t7NjU_P1O8-WyAS2rYDQAQ&amp;ved=0CEwQ9QEwDw&amp;usg=AFQjCNETg0lyQKAiW-pz1zcJn_6B4fNV5Q" TargetMode="External"/><Relationship Id="rId5" Type="http://schemas.openxmlformats.org/officeDocument/2006/relationships/diagramColors" Target="../diagrams/colors2.xml"/><Relationship Id="rId10" Type="http://schemas.openxmlformats.org/officeDocument/2006/relationships/image" Target="../media/image17.jpeg"/><Relationship Id="rId4" Type="http://schemas.openxmlformats.org/officeDocument/2006/relationships/diagramQuickStyle" Target="../diagrams/quickStyle2.xml"/><Relationship Id="rId9" Type="http://schemas.openxmlformats.org/officeDocument/2006/relationships/hyperlink" Target="https://www.google.es/url?q=http://www.pixmac.es/imagen/dibujos+animados+dinero/000083234441&amp;sa=U&amp;ei=dLJjU_DwM86byATZyYHQBg&amp;ved=0CEAQ9QEwCQ&amp;usg=AFQjCNF1nOV4E0uExyLfowqNDcf9slTXsA"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hyperlink" Target="https://www.google.es/url?q=http://www.taringa.net/posts/info/2897869/Aprende-a-ahorrar-con-faciles-consejos.html&amp;sa=U&amp;ei=1sJjU__7O4m3yASK2YCADA&amp;ved=0CDQQ9QEwAw&amp;usg=AFQjCNFYaXU2vro-QAH-zGlp543ykos_FA" TargetMode="External"/><Relationship Id="rId13"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1.jpeg"/><Relationship Id="rId12" Type="http://schemas.openxmlformats.org/officeDocument/2006/relationships/hyperlink" Target="https://www.google.es/url?q=http://fotosdibujosimagenesvideos.blogspot.com/2010/10/dibujos-de-computadoras-computador.html&amp;sa=U&amp;ei=K8hjU9bsBZGKyATTzoDQDw&amp;ved=0CDYQ9QEwBA&amp;usg=AFQjCNEBiOa2rWfNtA1Z0_1ksDUSZ24vqw" TargetMode="External"/><Relationship Id="rId2" Type="http://schemas.openxmlformats.org/officeDocument/2006/relationships/hyperlink" Target="https://www.google.es/url?q=http://es.123rf.com/imagenes-de-archivo/gerente.html&amp;sa=U&amp;ei=BLhjU-yEDNWlyATm7oL4CA&amp;ved=0CDoQ9QEwBjgU&amp;usg=AFQjCNHJTSEc3NzN8zjHjPmAoOuYPJDLBA" TargetMode="External"/><Relationship Id="rId1" Type="http://schemas.openxmlformats.org/officeDocument/2006/relationships/slideLayout" Target="../slideLayouts/slideLayout3.xml"/><Relationship Id="rId6" Type="http://schemas.openxmlformats.org/officeDocument/2006/relationships/hyperlink" Target="https://www.google.es/url?q=http://lineadeorigen.com/research/concienciaambiental/&amp;sa=U&amp;ei=f8FjU9XuHIaQyATyuIGQDg&amp;ved=0CE4Q9QEwEA&amp;usg=AFQjCNGgVIxeRcRQYjqLIIGus1NFE-Jdew" TargetMode="External"/><Relationship Id="rId11" Type="http://schemas.openxmlformats.org/officeDocument/2006/relationships/image" Target="../media/image23.jpeg"/><Relationship Id="rId5" Type="http://schemas.openxmlformats.org/officeDocument/2006/relationships/image" Target="../media/image20.jpeg"/><Relationship Id="rId10" Type="http://schemas.openxmlformats.org/officeDocument/2006/relationships/hyperlink" Target="https://www.google.es/url?q=http://crecerh.wordpress.com/page/2/&amp;sa=U&amp;ei=JcVjU6OIIIqryATg4YCgAg&amp;ved=0CEIQ9QEwCg&amp;usg=AFQjCNGvrj1MXSxlCDblIj483AheJzlDmw" TargetMode="External"/><Relationship Id="rId4" Type="http://schemas.openxmlformats.org/officeDocument/2006/relationships/hyperlink" Target="https://www.google.es/url?q=http://www.moleskine.com/es/news/_folder_busta&amp;sa=U&amp;ei=HMBjU5TxKtCoyASfgYK4DA&amp;ved=0CD4Q9QEwCA&amp;usg=AFQjCNG5KLSpj7hEOnFewdh_95_T9H2keQ" TargetMode="External"/><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928726" y="1285875"/>
            <a:ext cx="8858250" cy="2373313"/>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BO" sz="4000" b="1" dirty="0" smtClean="0">
                <a:solidFill>
                  <a:srgbClr val="002060"/>
                </a:solidFill>
                <a:latin typeface="Verdana" pitchFamily="34" charset="0"/>
                <a:ea typeface="Verdana" pitchFamily="34" charset="0"/>
                <a:cs typeface="Verdana" pitchFamily="34" charset="0"/>
              </a:rPr>
              <a:t>CONTRATACIONES</a:t>
            </a:r>
            <a:r>
              <a:rPr lang="en-US" sz="4000" b="1" dirty="0" smtClean="0">
                <a:solidFill>
                  <a:srgbClr val="002060"/>
                </a:solidFill>
                <a:latin typeface="Verdana" pitchFamily="34" charset="0"/>
                <a:ea typeface="Verdana" pitchFamily="34" charset="0"/>
                <a:cs typeface="Verdana"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002060"/>
                </a:solidFill>
                <a:latin typeface="Verdana" pitchFamily="34" charset="0"/>
                <a:ea typeface="Verdana" pitchFamily="34" charset="0"/>
                <a:cs typeface="Verdana" pitchFamily="34" charset="0"/>
              </a:rPr>
              <a:t>ESTATALES</a:t>
            </a:r>
            <a:endParaRPr lang="en-US" sz="4000" b="1" dirty="0">
              <a:solidFill>
                <a:srgbClr val="002060"/>
              </a:solidFill>
              <a:latin typeface="Verdana" pitchFamily="34" charset="0"/>
              <a:ea typeface="Verdana" pitchFamily="34" charset="0"/>
              <a:cs typeface="Verdana" pitchFamily="34" charset="0"/>
            </a:endParaRPr>
          </a:p>
        </p:txBody>
      </p:sp>
      <p:sp>
        <p:nvSpPr>
          <p:cNvPr id="6" name="Subtitle 12"/>
          <p:cNvSpPr txBox="1">
            <a:spLocks/>
          </p:cNvSpPr>
          <p:nvPr/>
        </p:nvSpPr>
        <p:spPr>
          <a:xfrm>
            <a:off x="285750" y="3214688"/>
            <a:ext cx="5438775" cy="2286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BO" sz="1800" b="0" i="0" u="none" strike="noStrike" kern="1200" cap="none" spc="0" normalizeH="0" baseline="0" noProof="0" dirty="0" smtClean="0">
                <a:ln>
                  <a:noFill/>
                </a:ln>
                <a:solidFill>
                  <a:srgbClr val="005392"/>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SUBSISTEMA DE CONTRATACIÓN DE BIENES Y SERVICIOS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BO" sz="1800" b="0" i="0" u="none" strike="noStrike" kern="1200" cap="none" spc="0" normalizeH="0" baseline="0" noProof="0" dirty="0" smtClean="0">
              <a:ln>
                <a:noFill/>
              </a:ln>
              <a:solidFill>
                <a:srgbClr val="005392"/>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BO" sz="1800" b="0" i="0" u="none" strike="noStrike" kern="1200" cap="none" spc="0" normalizeH="0" baseline="0" noProof="0" smtClean="0">
                <a:ln>
                  <a:noFill/>
                </a:ln>
                <a:solidFill>
                  <a:srgbClr val="005392"/>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Julio, </a:t>
            </a:r>
            <a:r>
              <a:rPr kumimoji="0" lang="es-BO" sz="1800" b="0" i="0" u="none" strike="noStrike" kern="1200" cap="none" spc="0" normalizeH="0" baseline="0" noProof="0" dirty="0" smtClean="0">
                <a:ln>
                  <a:noFill/>
                </a:ln>
                <a:solidFill>
                  <a:srgbClr val="005392"/>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2015</a:t>
            </a:r>
            <a:endParaRPr kumimoji="0" lang="en-US" sz="1800" b="0" i="0" u="none" strike="noStrike" kern="1200" cap="none" spc="0" normalizeH="0" baseline="0" noProof="0" dirty="0" smtClean="0">
              <a:ln>
                <a:noFill/>
              </a:ln>
              <a:solidFill>
                <a:srgbClr val="005392"/>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p:txBody>
      </p:sp>
      <p:sp>
        <p:nvSpPr>
          <p:cNvPr id="7" name="Subtitle 12"/>
          <p:cNvSpPr txBox="1">
            <a:spLocks/>
          </p:cNvSpPr>
          <p:nvPr/>
        </p:nvSpPr>
        <p:spPr bwMode="auto">
          <a:xfrm>
            <a:off x="0" y="493697"/>
            <a:ext cx="7056438" cy="792163"/>
          </a:xfrm>
          <a:prstGeom prst="rect">
            <a:avLst/>
          </a:prstGeom>
          <a:noFill/>
          <a:ln w="9525">
            <a:noFill/>
            <a:miter lim="800000"/>
            <a:headEnd/>
            <a:tailEnd/>
          </a:ln>
        </p:spPr>
        <p:txBody>
          <a:bodyPr anchor="b"/>
          <a:lstStyle/>
          <a:p>
            <a:pPr algn="ctr" eaLnBrk="0" hangingPunct="0">
              <a:spcBef>
                <a:spcPct val="20000"/>
              </a:spcBef>
              <a:buClr>
                <a:srgbClr val="3C3C77"/>
              </a:buClr>
              <a:buSzPct val="75000"/>
              <a:buFont typeface="Wingdings" pitchFamily="2" charset="2"/>
              <a:buNone/>
              <a:defRPr/>
            </a:pPr>
            <a:r>
              <a:rPr lang="es-BO" b="1" i="1" kern="0" dirty="0">
                <a:solidFill>
                  <a:srgbClr val="005392"/>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VICEMINISTERIO</a:t>
            </a:r>
            <a:r>
              <a:rPr lang="es-BO" sz="1600" b="1" i="1" kern="0" dirty="0">
                <a:solidFill>
                  <a:srgbClr val="005392"/>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DE PRESUPUESTOS Y CONTABILIDAD FISCAL</a:t>
            </a:r>
          </a:p>
          <a:p>
            <a:pPr algn="ctr" eaLnBrk="0" hangingPunct="0">
              <a:spcBef>
                <a:spcPct val="20000"/>
              </a:spcBef>
              <a:buClr>
                <a:srgbClr val="3C3C77"/>
              </a:buClr>
              <a:buSzPct val="75000"/>
              <a:buFont typeface="Wingdings" pitchFamily="2" charset="2"/>
              <a:buNone/>
              <a:defRPr/>
            </a:pPr>
            <a:endParaRPr lang="es-BO" sz="1100" b="1" i="1" kern="0" dirty="0">
              <a:solidFill>
                <a:srgbClr val="00539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ctr" eaLnBrk="0" hangingPunct="0">
              <a:spcBef>
                <a:spcPct val="20000"/>
              </a:spcBef>
              <a:buClr>
                <a:srgbClr val="3C3C77"/>
              </a:buClr>
              <a:buSzPct val="75000"/>
              <a:buFont typeface="Wingdings" pitchFamily="2" charset="2"/>
              <a:buNone/>
              <a:defRPr/>
            </a:pPr>
            <a:r>
              <a:rPr lang="es-BO" sz="1400" b="1" i="1" kern="0" dirty="0">
                <a:solidFill>
                  <a:srgbClr val="005392"/>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DIRECCIÓN GENERAL DE NORMAS DE GESTIÓN PÚBLICA</a:t>
            </a:r>
          </a:p>
        </p:txBody>
      </p:sp>
      <p:sp>
        <p:nvSpPr>
          <p:cNvPr id="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B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57242" y="-24"/>
            <a:ext cx="8229600" cy="1143000"/>
          </a:xfrm>
        </p:spPr>
        <p:txBody>
          <a:bodyPr>
            <a:normAutofit/>
          </a:bodyPr>
          <a:lstStyle/>
          <a:p>
            <a:pPr algn="ctr"/>
            <a:r>
              <a:rPr lang="es-BO"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APOYO NACIONAL A LA PRODUCCIÓN Y EMPLEO ANPE</a:t>
            </a:r>
          </a:p>
        </p:txBody>
      </p:sp>
      <p:sp>
        <p:nvSpPr>
          <p:cNvPr id="6" name="5 Rectángulo redondeado"/>
          <p:cNvSpPr/>
          <p:nvPr/>
        </p:nvSpPr>
        <p:spPr>
          <a:xfrm>
            <a:off x="4286248" y="1000108"/>
            <a:ext cx="2143140" cy="9286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smtClean="0">
                <a:solidFill>
                  <a:schemeClr val="tx1"/>
                </a:solidFill>
                <a:latin typeface="Verdana" pitchFamily="34" charset="0"/>
                <a:ea typeface="Verdana" pitchFamily="34" charset="0"/>
                <a:cs typeface="Verdana" pitchFamily="34" charset="0"/>
              </a:rPr>
              <a:t>Responsable</a:t>
            </a:r>
            <a:endParaRPr lang="es-BO" sz="2000" b="1" dirty="0">
              <a:solidFill>
                <a:schemeClr val="tx1"/>
              </a:solidFill>
              <a:latin typeface="Verdana" pitchFamily="34" charset="0"/>
              <a:ea typeface="Verdana" pitchFamily="34" charset="0"/>
              <a:cs typeface="Verdana" pitchFamily="34" charset="0"/>
            </a:endParaRPr>
          </a:p>
        </p:txBody>
      </p:sp>
      <p:pic>
        <p:nvPicPr>
          <p:cNvPr id="10" name="Picture 2" descr="https://encrypted-tbn2.gstatic.com/images?q=tbn:ANd9GcSOY4JDPxoAQ71pd4XF_TUxHrOvXl7soIOeyGYlK8DRhV2QN_zkbsmdyA">
            <a:hlinkClick r:id="rId2"/>
          </p:cNvPr>
          <p:cNvPicPr>
            <a:picLocks noChangeAspect="1" noChangeArrowheads="1"/>
          </p:cNvPicPr>
          <p:nvPr/>
        </p:nvPicPr>
        <p:blipFill>
          <a:blip r:embed="rId3" cstate="print"/>
          <a:srcRect/>
          <a:stretch>
            <a:fillRect/>
          </a:stretch>
        </p:blipFill>
        <p:spPr bwMode="auto">
          <a:xfrm>
            <a:off x="6286512" y="500042"/>
            <a:ext cx="2857488" cy="2143140"/>
          </a:xfrm>
          <a:prstGeom prst="rect">
            <a:avLst/>
          </a:prstGeom>
          <a:noFill/>
        </p:spPr>
      </p:pic>
      <p:sp>
        <p:nvSpPr>
          <p:cNvPr id="11" name="10 Rectángulo redondeado"/>
          <p:cNvSpPr/>
          <p:nvPr/>
        </p:nvSpPr>
        <p:spPr>
          <a:xfrm>
            <a:off x="7072330" y="1643050"/>
            <a:ext cx="1357322" cy="5000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RPA</a:t>
            </a:r>
            <a:endParaRPr lang="es-BO" sz="1600" b="1" dirty="0">
              <a:solidFill>
                <a:schemeClr val="tx1"/>
              </a:solidFill>
              <a:latin typeface="Verdana" pitchFamily="34" charset="0"/>
              <a:ea typeface="Verdana" pitchFamily="34" charset="0"/>
              <a:cs typeface="Verdana" pitchFamily="34" charset="0"/>
            </a:endParaRPr>
          </a:p>
        </p:txBody>
      </p:sp>
      <p:sp>
        <p:nvSpPr>
          <p:cNvPr id="13" name="12 Rectángulo redondeado"/>
          <p:cNvSpPr/>
          <p:nvPr/>
        </p:nvSpPr>
        <p:spPr>
          <a:xfrm>
            <a:off x="1785950" y="1785926"/>
            <a:ext cx="2643174" cy="1571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BO" sz="1600" b="1" dirty="0" smtClean="0">
                <a:solidFill>
                  <a:schemeClr val="tx1"/>
                </a:solidFill>
                <a:latin typeface="Verdana" pitchFamily="34" charset="0"/>
                <a:ea typeface="Verdana" pitchFamily="34" charset="0"/>
                <a:cs typeface="Verdana" pitchFamily="34" charset="0"/>
              </a:rPr>
              <a:t> Permite la libre participación de un número indeterminado del proponentes</a:t>
            </a:r>
          </a:p>
          <a:p>
            <a:pPr algn="ctr"/>
            <a:endParaRPr lang="es-BO" sz="1600" b="1" dirty="0">
              <a:solidFill>
                <a:schemeClr val="tx1"/>
              </a:solidFill>
              <a:latin typeface="Verdana" pitchFamily="34" charset="0"/>
              <a:ea typeface="Verdana" pitchFamily="34" charset="0"/>
              <a:cs typeface="Verdana" pitchFamily="34" charset="0"/>
            </a:endParaRPr>
          </a:p>
        </p:txBody>
      </p:sp>
      <p:sp>
        <p:nvSpPr>
          <p:cNvPr id="14" name="13 Elipse"/>
          <p:cNvSpPr/>
          <p:nvPr/>
        </p:nvSpPr>
        <p:spPr>
          <a:xfrm>
            <a:off x="2857488" y="1142984"/>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400" b="1" dirty="0" smtClean="0">
                <a:latin typeface="Verdana" pitchFamily="34" charset="0"/>
                <a:ea typeface="Verdana" pitchFamily="34" charset="0"/>
                <a:cs typeface="Verdana" pitchFamily="34" charset="0"/>
              </a:rPr>
              <a:t>1</a:t>
            </a:r>
            <a:endParaRPr lang="es-BO" sz="2400" b="1" dirty="0">
              <a:latin typeface="Verdana" pitchFamily="34" charset="0"/>
              <a:ea typeface="Verdana" pitchFamily="34" charset="0"/>
              <a:cs typeface="Verdana" pitchFamily="34" charset="0"/>
            </a:endParaRPr>
          </a:p>
        </p:txBody>
      </p:sp>
      <p:sp>
        <p:nvSpPr>
          <p:cNvPr id="15" name="14 Rectángulo redondeado"/>
          <p:cNvSpPr/>
          <p:nvPr/>
        </p:nvSpPr>
        <p:spPr>
          <a:xfrm>
            <a:off x="428596" y="3571876"/>
            <a:ext cx="2857520" cy="1714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BO" sz="1600" b="1" dirty="0" smtClean="0">
                <a:solidFill>
                  <a:schemeClr val="tx1"/>
                </a:solidFill>
                <a:latin typeface="Verdana" pitchFamily="34" charset="0"/>
                <a:ea typeface="Verdana" pitchFamily="34" charset="0"/>
                <a:cs typeface="Verdana" pitchFamily="34" charset="0"/>
              </a:rPr>
              <a:t>Se realizará mediante la solicitud de cotizaciones o propuestas</a:t>
            </a:r>
          </a:p>
          <a:p>
            <a:pPr algn="ctr"/>
            <a:endParaRPr lang="es-BO" sz="1600" b="1" dirty="0">
              <a:solidFill>
                <a:schemeClr val="tx1"/>
              </a:solidFill>
              <a:latin typeface="Verdana" pitchFamily="34" charset="0"/>
              <a:ea typeface="Verdana" pitchFamily="34" charset="0"/>
              <a:cs typeface="Verdana" pitchFamily="34" charset="0"/>
            </a:endParaRPr>
          </a:p>
        </p:txBody>
      </p:sp>
      <p:sp>
        <p:nvSpPr>
          <p:cNvPr id="16" name="15 Elipse"/>
          <p:cNvSpPr/>
          <p:nvPr/>
        </p:nvSpPr>
        <p:spPr>
          <a:xfrm>
            <a:off x="1328726" y="3286124"/>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400" b="1" dirty="0" smtClean="0">
                <a:latin typeface="Verdana" pitchFamily="34" charset="0"/>
                <a:ea typeface="Verdana" pitchFamily="34" charset="0"/>
                <a:cs typeface="Verdana" pitchFamily="34" charset="0"/>
              </a:rPr>
              <a:t>2</a:t>
            </a:r>
            <a:endParaRPr lang="es-BO" sz="2400" b="1" dirty="0">
              <a:latin typeface="Verdana" pitchFamily="34" charset="0"/>
              <a:ea typeface="Verdana" pitchFamily="34" charset="0"/>
              <a:cs typeface="Verdana" pitchFamily="34" charset="0"/>
            </a:endParaRPr>
          </a:p>
        </p:txBody>
      </p:sp>
      <p:sp>
        <p:nvSpPr>
          <p:cNvPr id="17" name="16 Rectángulo redondeado"/>
          <p:cNvSpPr/>
          <p:nvPr/>
        </p:nvSpPr>
        <p:spPr>
          <a:xfrm>
            <a:off x="1643042" y="5643554"/>
            <a:ext cx="3143272" cy="10715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La contrataciones se publica en el SICOES y la Mesa de Partes de forma obligatoria</a:t>
            </a:r>
            <a:endParaRPr lang="es-BO" sz="1600" b="1" dirty="0">
              <a:solidFill>
                <a:schemeClr val="tx1"/>
              </a:solidFill>
              <a:latin typeface="Verdana" pitchFamily="34" charset="0"/>
              <a:ea typeface="Verdana" pitchFamily="34" charset="0"/>
              <a:cs typeface="Verdana" pitchFamily="34" charset="0"/>
            </a:endParaRPr>
          </a:p>
        </p:txBody>
      </p:sp>
      <p:sp>
        <p:nvSpPr>
          <p:cNvPr id="18" name="17 Rectángulo redondeado"/>
          <p:cNvSpPr/>
          <p:nvPr/>
        </p:nvSpPr>
        <p:spPr>
          <a:xfrm>
            <a:off x="4786314" y="2928934"/>
            <a:ext cx="2571768" cy="1714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BO" sz="1600" b="1" dirty="0" smtClean="0">
                <a:solidFill>
                  <a:schemeClr val="tx1"/>
                </a:solidFill>
                <a:latin typeface="Verdana" pitchFamily="34" charset="0"/>
                <a:ea typeface="Verdana" pitchFamily="34" charset="0"/>
                <a:cs typeface="Verdana" pitchFamily="34" charset="0"/>
              </a:rPr>
              <a:t>Se evalúa aun cuando se hubiese recibido una sola cotización o propuesta</a:t>
            </a:r>
          </a:p>
          <a:p>
            <a:pPr algn="ctr"/>
            <a:endParaRPr lang="es-BO" sz="1600" b="1" dirty="0">
              <a:solidFill>
                <a:schemeClr val="tx1"/>
              </a:solidFill>
              <a:latin typeface="Verdana" pitchFamily="34" charset="0"/>
              <a:ea typeface="Verdana" pitchFamily="34" charset="0"/>
              <a:cs typeface="Verdana" pitchFamily="34" charset="0"/>
            </a:endParaRPr>
          </a:p>
        </p:txBody>
      </p:sp>
      <p:sp>
        <p:nvSpPr>
          <p:cNvPr id="19" name="18 Rectángulo redondeado"/>
          <p:cNvSpPr/>
          <p:nvPr/>
        </p:nvSpPr>
        <p:spPr>
          <a:xfrm>
            <a:off x="6429388" y="5143512"/>
            <a:ext cx="2714612" cy="1714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BO" sz="1600" b="1" dirty="0" smtClean="0">
                <a:solidFill>
                  <a:schemeClr val="tx1"/>
                </a:solidFill>
                <a:latin typeface="Verdana" pitchFamily="34" charset="0"/>
                <a:ea typeface="Verdana" pitchFamily="34" charset="0"/>
                <a:cs typeface="Verdana" pitchFamily="34" charset="0"/>
              </a:rPr>
              <a:t>El control social se ejerce participando en los actos públicos del proceso de contratación</a:t>
            </a:r>
          </a:p>
          <a:p>
            <a:pPr algn="ctr"/>
            <a:endParaRPr lang="es-BO" sz="1600" b="1" dirty="0">
              <a:solidFill>
                <a:schemeClr val="tx1"/>
              </a:solidFill>
              <a:latin typeface="Verdana" pitchFamily="34" charset="0"/>
              <a:ea typeface="Verdana" pitchFamily="34" charset="0"/>
              <a:cs typeface="Verdana" pitchFamily="34" charset="0"/>
            </a:endParaRPr>
          </a:p>
        </p:txBody>
      </p:sp>
      <p:sp>
        <p:nvSpPr>
          <p:cNvPr id="20" name="19 Elipse"/>
          <p:cNvSpPr/>
          <p:nvPr/>
        </p:nvSpPr>
        <p:spPr>
          <a:xfrm>
            <a:off x="5748354" y="2357430"/>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400" b="1" dirty="0" smtClean="0">
                <a:latin typeface="Verdana" pitchFamily="34" charset="0"/>
                <a:ea typeface="Verdana" pitchFamily="34" charset="0"/>
                <a:cs typeface="Verdana" pitchFamily="34" charset="0"/>
              </a:rPr>
              <a:t>4</a:t>
            </a:r>
            <a:endParaRPr lang="es-BO" sz="2400" b="1" dirty="0">
              <a:latin typeface="Verdana" pitchFamily="34" charset="0"/>
              <a:ea typeface="Verdana" pitchFamily="34" charset="0"/>
              <a:cs typeface="Verdana" pitchFamily="34" charset="0"/>
            </a:endParaRPr>
          </a:p>
        </p:txBody>
      </p:sp>
      <p:sp>
        <p:nvSpPr>
          <p:cNvPr id="21" name="20 Elipse"/>
          <p:cNvSpPr/>
          <p:nvPr/>
        </p:nvSpPr>
        <p:spPr>
          <a:xfrm>
            <a:off x="3214678" y="5072074"/>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400" b="1" dirty="0" smtClean="0">
                <a:latin typeface="Verdana" pitchFamily="34" charset="0"/>
                <a:ea typeface="Verdana" pitchFamily="34" charset="0"/>
                <a:cs typeface="Verdana" pitchFamily="34" charset="0"/>
              </a:rPr>
              <a:t>3</a:t>
            </a:r>
            <a:endParaRPr lang="es-BO" sz="2400" b="1" dirty="0">
              <a:latin typeface="Verdana" pitchFamily="34" charset="0"/>
              <a:ea typeface="Verdana" pitchFamily="34" charset="0"/>
              <a:cs typeface="Verdana" pitchFamily="34" charset="0"/>
            </a:endParaRPr>
          </a:p>
        </p:txBody>
      </p:sp>
      <p:sp>
        <p:nvSpPr>
          <p:cNvPr id="22" name="21 Elipse"/>
          <p:cNvSpPr/>
          <p:nvPr/>
        </p:nvSpPr>
        <p:spPr>
          <a:xfrm>
            <a:off x="7500958" y="4572008"/>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400" b="1" dirty="0" smtClean="0">
                <a:latin typeface="Verdana" pitchFamily="34" charset="0"/>
                <a:ea typeface="Verdana" pitchFamily="34" charset="0"/>
                <a:cs typeface="Verdana" pitchFamily="34" charset="0"/>
              </a:rPr>
              <a:t>5</a:t>
            </a:r>
            <a:endParaRPr lang="es-BO" sz="2400" b="1" dirty="0">
              <a:latin typeface="Verdana" pitchFamily="34" charset="0"/>
              <a:ea typeface="Verdana" pitchFamily="34" charset="0"/>
              <a:cs typeface="Verdana" pitchFamily="34" charset="0"/>
            </a:endParaRPr>
          </a:p>
        </p:txBody>
      </p:sp>
      <p:pic>
        <p:nvPicPr>
          <p:cNvPr id="6148" name="Picture 4" descr="https://encrypted-tbn3.gstatic.com/images?q=tbn:ANd9GcRVrJyCsvkHKlSJ51pKBO_yuaOWgjwmbUWpKaQcZmWvZ8boP_c1ZrVESQ">
            <a:hlinkClick r:id="rId4"/>
          </p:cNvPr>
          <p:cNvPicPr>
            <a:picLocks noChangeAspect="1" noChangeArrowheads="1"/>
          </p:cNvPicPr>
          <p:nvPr/>
        </p:nvPicPr>
        <p:blipFill>
          <a:blip r:embed="rId5" cstate="print"/>
          <a:srcRect/>
          <a:stretch>
            <a:fillRect/>
          </a:stretch>
        </p:blipFill>
        <p:spPr bwMode="auto">
          <a:xfrm>
            <a:off x="428596" y="1285860"/>
            <a:ext cx="1428760" cy="1571636"/>
          </a:xfrm>
          <a:prstGeom prst="rect">
            <a:avLst/>
          </a:prstGeom>
          <a:noFill/>
        </p:spPr>
      </p:pic>
      <p:pic>
        <p:nvPicPr>
          <p:cNvPr id="6150" name="Picture 6" descr="http://us.cdn4.123rf.com/168nwm/anterovium/anterovium1402/anterovium140200037/26570522-.jpg">
            <a:hlinkClick r:id="rId6"/>
          </p:cNvPr>
          <p:cNvPicPr>
            <a:picLocks noChangeAspect="1" noChangeArrowheads="1"/>
          </p:cNvPicPr>
          <p:nvPr/>
        </p:nvPicPr>
        <p:blipFill>
          <a:blip r:embed="rId7" cstate="print"/>
          <a:srcRect/>
          <a:stretch>
            <a:fillRect/>
          </a:stretch>
        </p:blipFill>
        <p:spPr bwMode="auto">
          <a:xfrm>
            <a:off x="3114676" y="3643314"/>
            <a:ext cx="1600200" cy="1238250"/>
          </a:xfrm>
          <a:prstGeom prst="rect">
            <a:avLst/>
          </a:prstGeom>
          <a:noFill/>
        </p:spPr>
      </p:pic>
      <p:pic>
        <p:nvPicPr>
          <p:cNvPr id="6152" name="Picture 8" descr="https://encrypted-tbn0.gstatic.com/images?q=tbn:ANd9GcTei0vOnP7vc4SMx5Fy8Cdau5j9AJBlecQxdf7h5kJER7vdjowPAlWn5g">
            <a:hlinkClick r:id="rId8"/>
          </p:cNvPr>
          <p:cNvPicPr>
            <a:picLocks noChangeAspect="1" noChangeArrowheads="1"/>
          </p:cNvPicPr>
          <p:nvPr/>
        </p:nvPicPr>
        <p:blipFill>
          <a:blip r:embed="rId9" cstate="print"/>
          <a:srcRect/>
          <a:stretch>
            <a:fillRect/>
          </a:stretch>
        </p:blipFill>
        <p:spPr bwMode="auto">
          <a:xfrm>
            <a:off x="7197711" y="2928934"/>
            <a:ext cx="1446255" cy="1285884"/>
          </a:xfrm>
          <a:prstGeom prst="rect">
            <a:avLst/>
          </a:prstGeom>
          <a:noFill/>
        </p:spPr>
      </p:pic>
      <p:pic>
        <p:nvPicPr>
          <p:cNvPr id="6154" name="Picture 10" descr="lupa caricatura : Dos hombre con lupa. Búsqueda. 3d">
            <a:hlinkClick r:id="rId10"/>
          </p:cNvPr>
          <p:cNvPicPr>
            <a:picLocks noChangeAspect="1" noChangeArrowheads="1"/>
          </p:cNvPicPr>
          <p:nvPr/>
        </p:nvPicPr>
        <p:blipFill>
          <a:blip r:embed="rId11" cstate="print"/>
          <a:srcRect/>
          <a:stretch>
            <a:fillRect/>
          </a:stretch>
        </p:blipFill>
        <p:spPr bwMode="auto">
          <a:xfrm>
            <a:off x="5000628" y="4857760"/>
            <a:ext cx="1671638" cy="1500198"/>
          </a:xfrm>
          <a:prstGeom prst="rect">
            <a:avLst/>
          </a:prstGeom>
          <a:noFill/>
        </p:spPr>
      </p:pic>
      <p:pic>
        <p:nvPicPr>
          <p:cNvPr id="6156" name="Picture 12" descr="https://encrypted-tbn1.gstatic.com/images?q=tbn:ANd9GcRohSvj9XToBUUeQsDN7mWp4c7vrEN9y1tCiIXjsgih6SxPnbeyeT_kqg">
            <a:hlinkClick r:id="rId12"/>
          </p:cNvPr>
          <p:cNvPicPr>
            <a:picLocks noChangeAspect="1" noChangeArrowheads="1"/>
          </p:cNvPicPr>
          <p:nvPr/>
        </p:nvPicPr>
        <p:blipFill>
          <a:blip r:embed="rId13" cstate="print"/>
          <a:srcRect/>
          <a:stretch>
            <a:fillRect/>
          </a:stretch>
        </p:blipFill>
        <p:spPr bwMode="auto">
          <a:xfrm>
            <a:off x="285720" y="5072074"/>
            <a:ext cx="1500198" cy="1495428"/>
          </a:xfrm>
          <a:prstGeom prst="rect">
            <a:avLst/>
          </a:prstGeom>
          <a:noFill/>
        </p:spPr>
      </p:pic>
      <p:sp>
        <p:nvSpPr>
          <p:cNvPr id="23" name="22 Rectángulo"/>
          <p:cNvSpPr/>
          <p:nvPr/>
        </p:nvSpPr>
        <p:spPr>
          <a:xfrm rot="21358213">
            <a:off x="642910" y="5606576"/>
            <a:ext cx="100013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latin typeface="Verdana" pitchFamily="34" charset="0"/>
                <a:ea typeface="Verdana" pitchFamily="34" charset="0"/>
                <a:cs typeface="Verdana" pitchFamily="34" charset="0"/>
              </a:rPr>
              <a:t>CONVOCATORIA</a:t>
            </a:r>
          </a:p>
          <a:p>
            <a:pPr algn="ctr"/>
            <a:r>
              <a:rPr lang="es-BO" sz="1600" b="1" dirty="0" smtClean="0">
                <a:latin typeface="Verdana" pitchFamily="34" charset="0"/>
                <a:ea typeface="Verdana" pitchFamily="34" charset="0"/>
                <a:cs typeface="Verdana" pitchFamily="34" charset="0"/>
              </a:rPr>
              <a:t>DBC</a:t>
            </a:r>
            <a:endParaRPr lang="es-BO" sz="1600"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214282" y="642918"/>
          <a:ext cx="8858312"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628680" y="-24"/>
            <a:ext cx="8229600" cy="857256"/>
          </a:xfrm>
        </p:spPr>
        <p:txBody>
          <a:bodyPr>
            <a:normAutofit/>
          </a:bodyPr>
          <a:lstStyle/>
          <a:p>
            <a:pPr algn="ctr"/>
            <a:r>
              <a:rPr lang="es-BO"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PROCESO DE CONTRATACIÓN ANPE</a:t>
            </a:r>
          </a:p>
        </p:txBody>
      </p:sp>
      <p:sp>
        <p:nvSpPr>
          <p:cNvPr id="6" name="5 Rectángulo"/>
          <p:cNvSpPr/>
          <p:nvPr/>
        </p:nvSpPr>
        <p:spPr>
          <a:xfrm>
            <a:off x="1500166" y="571480"/>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Verdana" pitchFamily="34" charset="0"/>
                <a:ea typeface="Verdana" pitchFamily="34" charset="0"/>
                <a:cs typeface="Verdana" pitchFamily="34" charset="0"/>
              </a:rPr>
              <a:t>UNIDAD SOLICITANTE</a:t>
            </a:r>
          </a:p>
        </p:txBody>
      </p:sp>
      <p:sp>
        <p:nvSpPr>
          <p:cNvPr id="7" name="6 Rectángulo"/>
          <p:cNvSpPr/>
          <p:nvPr/>
        </p:nvSpPr>
        <p:spPr>
          <a:xfrm>
            <a:off x="4929190" y="571480"/>
            <a:ext cx="150019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Verdana" pitchFamily="34" charset="0"/>
                <a:ea typeface="Verdana" pitchFamily="34" charset="0"/>
                <a:cs typeface="Verdana" pitchFamily="34" charset="0"/>
              </a:rPr>
              <a:t>UNIDAD ADMINISTRATIVA</a:t>
            </a:r>
          </a:p>
        </p:txBody>
      </p:sp>
      <p:sp>
        <p:nvSpPr>
          <p:cNvPr id="8" name="7 Rectángulo"/>
          <p:cNvSpPr/>
          <p:nvPr/>
        </p:nvSpPr>
        <p:spPr>
          <a:xfrm>
            <a:off x="5000628" y="2071678"/>
            <a:ext cx="1571636"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Verdana" pitchFamily="34" charset="0"/>
                <a:ea typeface="Verdana" pitchFamily="34" charset="0"/>
                <a:cs typeface="Verdana" pitchFamily="34" charset="0"/>
              </a:rPr>
              <a:t>UNIDAD ADMINISTRATIVA</a:t>
            </a:r>
          </a:p>
        </p:txBody>
      </p:sp>
      <p:sp>
        <p:nvSpPr>
          <p:cNvPr id="10" name="9 Rectángulo"/>
          <p:cNvSpPr/>
          <p:nvPr/>
        </p:nvSpPr>
        <p:spPr>
          <a:xfrm>
            <a:off x="2786050" y="2071678"/>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Verdana" pitchFamily="34" charset="0"/>
                <a:ea typeface="Verdana" pitchFamily="34" charset="0"/>
                <a:cs typeface="Verdana" pitchFamily="34" charset="0"/>
              </a:rPr>
              <a:t>R P A</a:t>
            </a:r>
          </a:p>
        </p:txBody>
      </p:sp>
      <p:sp>
        <p:nvSpPr>
          <p:cNvPr id="11" name="10 Rectángulo"/>
          <p:cNvSpPr/>
          <p:nvPr/>
        </p:nvSpPr>
        <p:spPr>
          <a:xfrm>
            <a:off x="6929454" y="3357562"/>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Verdana" pitchFamily="34" charset="0"/>
                <a:ea typeface="Verdana" pitchFamily="34" charset="0"/>
                <a:cs typeface="Verdana" pitchFamily="34" charset="0"/>
              </a:rPr>
              <a:t>R P A</a:t>
            </a:r>
          </a:p>
        </p:txBody>
      </p:sp>
      <p:sp>
        <p:nvSpPr>
          <p:cNvPr id="13" name="12 Rectángulo"/>
          <p:cNvSpPr/>
          <p:nvPr/>
        </p:nvSpPr>
        <p:spPr>
          <a:xfrm>
            <a:off x="2000232" y="4714884"/>
            <a:ext cx="150019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Verdana" pitchFamily="34" charset="0"/>
                <a:ea typeface="Verdana" pitchFamily="34" charset="0"/>
                <a:cs typeface="Verdana" pitchFamily="34" charset="0"/>
              </a:rPr>
              <a:t>M A E O AUTORIDAD DELEGADDA</a:t>
            </a:r>
          </a:p>
        </p:txBody>
      </p:sp>
      <p:sp>
        <p:nvSpPr>
          <p:cNvPr id="14" name="13 Rectángulo"/>
          <p:cNvSpPr/>
          <p:nvPr/>
        </p:nvSpPr>
        <p:spPr>
          <a:xfrm>
            <a:off x="142844" y="4857760"/>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Verdana" pitchFamily="34" charset="0"/>
                <a:ea typeface="Verdana" pitchFamily="34" charset="0"/>
                <a:cs typeface="Verdana" pitchFamily="34" charset="0"/>
              </a:rPr>
              <a:t>COMISIÓN  O RESPONSABLE DE RECEPCIÓN</a:t>
            </a:r>
          </a:p>
        </p:txBody>
      </p:sp>
      <p:sp>
        <p:nvSpPr>
          <p:cNvPr id="15" name="14 Rectángulo"/>
          <p:cNvSpPr/>
          <p:nvPr/>
        </p:nvSpPr>
        <p:spPr>
          <a:xfrm>
            <a:off x="214282" y="2000240"/>
            <a:ext cx="178595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Verdana" pitchFamily="34" charset="0"/>
                <a:ea typeface="Verdana" pitchFamily="34" charset="0"/>
                <a:cs typeface="Verdana" pitchFamily="34" charset="0"/>
              </a:rPr>
              <a:t>RESPONSABLE O COMISIÓN  DE CALIFIACIÓN</a:t>
            </a:r>
          </a:p>
        </p:txBody>
      </p:sp>
      <p:sp>
        <p:nvSpPr>
          <p:cNvPr id="16" name="15 Rectángulo"/>
          <p:cNvSpPr/>
          <p:nvPr/>
        </p:nvSpPr>
        <p:spPr>
          <a:xfrm>
            <a:off x="4572000" y="3286124"/>
            <a:ext cx="164307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Verdana" pitchFamily="34" charset="0"/>
                <a:ea typeface="Verdana" pitchFamily="34" charset="0"/>
                <a:cs typeface="Verdana" pitchFamily="34" charset="0"/>
              </a:rPr>
              <a:t>RESPONSABLE O COMISIÓN  DE CALIFIACIÓN</a:t>
            </a:r>
          </a:p>
        </p:txBody>
      </p:sp>
      <p:sp>
        <p:nvSpPr>
          <p:cNvPr id="17" name="16 Rectángulo"/>
          <p:cNvSpPr/>
          <p:nvPr/>
        </p:nvSpPr>
        <p:spPr>
          <a:xfrm>
            <a:off x="71406" y="3357562"/>
            <a:ext cx="171451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Verdana" pitchFamily="34" charset="0"/>
                <a:ea typeface="Verdana" pitchFamily="34" charset="0"/>
                <a:cs typeface="Verdana" pitchFamily="34" charset="0"/>
              </a:rPr>
              <a:t>RESPONSABLE O COMISIÓN  DE CALIFIACIÓN</a:t>
            </a:r>
          </a:p>
        </p:txBody>
      </p:sp>
      <p:sp>
        <p:nvSpPr>
          <p:cNvPr id="18" name="17 Rectángulo"/>
          <p:cNvSpPr/>
          <p:nvPr/>
        </p:nvSpPr>
        <p:spPr>
          <a:xfrm>
            <a:off x="2285984" y="3357562"/>
            <a:ext cx="171451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Verdana" pitchFamily="34" charset="0"/>
                <a:ea typeface="Verdana" pitchFamily="34" charset="0"/>
                <a:cs typeface="Verdana" pitchFamily="34" charset="0"/>
              </a:rPr>
              <a:t>RESPONSABLE O COMISIÓN  DE CALIFIACIÓN</a:t>
            </a:r>
          </a:p>
        </p:txBody>
      </p:sp>
      <p:sp>
        <p:nvSpPr>
          <p:cNvPr id="19" name="18 Rectángulo"/>
          <p:cNvSpPr/>
          <p:nvPr/>
        </p:nvSpPr>
        <p:spPr>
          <a:xfrm>
            <a:off x="7358082" y="2000240"/>
            <a:ext cx="1571636"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Verdana" pitchFamily="34" charset="0"/>
                <a:ea typeface="Verdana" pitchFamily="34" charset="0"/>
                <a:cs typeface="Verdana" pitchFamily="34" charset="0"/>
              </a:rPr>
              <a:t>UNIDAD ADMINISTRATIVA</a:t>
            </a:r>
          </a:p>
        </p:txBody>
      </p:sp>
      <p:sp>
        <p:nvSpPr>
          <p:cNvPr id="20" name="19 Rectángulo"/>
          <p:cNvSpPr/>
          <p:nvPr/>
        </p:nvSpPr>
        <p:spPr>
          <a:xfrm>
            <a:off x="7500958" y="642918"/>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Verdana" pitchFamily="34" charset="0"/>
                <a:ea typeface="Verdana" pitchFamily="34" charset="0"/>
                <a:cs typeface="Verdana" pitchFamily="34" charset="0"/>
              </a:rPr>
              <a:t>R P A</a:t>
            </a:r>
          </a:p>
        </p:txBody>
      </p:sp>
      <p:sp>
        <p:nvSpPr>
          <p:cNvPr id="21" name="20 Rectángulo"/>
          <p:cNvSpPr/>
          <p:nvPr/>
        </p:nvSpPr>
        <p:spPr>
          <a:xfrm>
            <a:off x="6858016" y="4643446"/>
            <a:ext cx="1571636"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Verdana" pitchFamily="34" charset="0"/>
                <a:ea typeface="Verdana" pitchFamily="34" charset="0"/>
                <a:cs typeface="Verdana" pitchFamily="34" charset="0"/>
              </a:rPr>
              <a:t>UNIDAD ADMINISTRATIVA</a:t>
            </a:r>
          </a:p>
        </p:txBody>
      </p:sp>
      <p:sp>
        <p:nvSpPr>
          <p:cNvPr id="22" name="21 Rectángulo"/>
          <p:cNvSpPr/>
          <p:nvPr/>
        </p:nvSpPr>
        <p:spPr>
          <a:xfrm>
            <a:off x="4286248" y="4714884"/>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Verdana" pitchFamily="34" charset="0"/>
                <a:ea typeface="Verdana" pitchFamily="34" charset="0"/>
                <a:cs typeface="Verdana" pitchFamily="34" charset="0"/>
              </a:rPr>
              <a:t>UNIDAD JURÍDICA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700118" y="-24"/>
            <a:ext cx="8229600" cy="857256"/>
          </a:xfrm>
        </p:spPr>
        <p:txBody>
          <a:bodyPr>
            <a:normAutofit/>
          </a:bodyPr>
          <a:lstStyle/>
          <a:p>
            <a:pPr algn="ctr"/>
            <a:r>
              <a:rPr lang="es-BO"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PLAZOS DE CONTRATACIÓN ANPE</a:t>
            </a:r>
          </a:p>
        </p:txBody>
      </p:sp>
      <p:pic>
        <p:nvPicPr>
          <p:cNvPr id="24578" name="Picture 2" descr="https://encrypted-tbn2.gstatic.com/images?q=tbn:ANd9GcTQxrbgZJrpho8vpewtI26gZMGTHQ5g1r07yZzC8sndSvdwAGo4_BmZpVg">
            <a:hlinkClick r:id="rId2"/>
          </p:cNvPr>
          <p:cNvPicPr>
            <a:picLocks noChangeAspect="1" noChangeArrowheads="1"/>
          </p:cNvPicPr>
          <p:nvPr/>
        </p:nvPicPr>
        <p:blipFill>
          <a:blip r:embed="rId3" cstate="print"/>
          <a:srcRect/>
          <a:stretch>
            <a:fillRect/>
          </a:stretch>
        </p:blipFill>
        <p:spPr bwMode="auto">
          <a:xfrm>
            <a:off x="357160" y="785794"/>
            <a:ext cx="1785948" cy="2214578"/>
          </a:xfrm>
          <a:prstGeom prst="rect">
            <a:avLst/>
          </a:prstGeom>
          <a:noFill/>
        </p:spPr>
      </p:pic>
      <p:pic>
        <p:nvPicPr>
          <p:cNvPr id="24580" name="Picture 4" descr="https://encrypted-tbn0.gstatic.com/images?q=tbn:ANd9GcR2u_azqeGflg6cz20FFziHTRcNCttCvLK1HKGC90gXUacdfcbKFQVxSvhkNg">
            <a:hlinkClick r:id="rId4"/>
          </p:cNvPr>
          <p:cNvPicPr>
            <a:picLocks noChangeAspect="1" noChangeArrowheads="1"/>
          </p:cNvPicPr>
          <p:nvPr/>
        </p:nvPicPr>
        <p:blipFill>
          <a:blip r:embed="rId5" cstate="print"/>
          <a:srcRect/>
          <a:stretch>
            <a:fillRect/>
          </a:stretch>
        </p:blipFill>
        <p:spPr bwMode="auto">
          <a:xfrm>
            <a:off x="2357422" y="714356"/>
            <a:ext cx="1304925" cy="1304926"/>
          </a:xfrm>
          <a:prstGeom prst="rect">
            <a:avLst/>
          </a:prstGeom>
          <a:noFill/>
        </p:spPr>
      </p:pic>
      <p:grpSp>
        <p:nvGrpSpPr>
          <p:cNvPr id="7" name="48 Grupo"/>
          <p:cNvGrpSpPr>
            <a:grpSpLocks/>
          </p:cNvGrpSpPr>
          <p:nvPr/>
        </p:nvGrpSpPr>
        <p:grpSpPr bwMode="auto">
          <a:xfrm>
            <a:off x="214282" y="3429000"/>
            <a:ext cx="8929718" cy="2928934"/>
            <a:chOff x="214251" y="801741"/>
            <a:chExt cx="9144032" cy="3819472"/>
          </a:xfrm>
        </p:grpSpPr>
        <p:sp>
          <p:nvSpPr>
            <p:cNvPr id="8" name="7 Rectángulo redondeado"/>
            <p:cNvSpPr/>
            <p:nvPr/>
          </p:nvSpPr>
          <p:spPr>
            <a:xfrm>
              <a:off x="214251" y="2385438"/>
              <a:ext cx="1500249" cy="1803150"/>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BO" sz="1200" b="1" dirty="0">
                  <a:solidFill>
                    <a:schemeClr val="bg1"/>
                  </a:solidFill>
                  <a:latin typeface="Verdana" pitchFamily="34" charset="0"/>
                  <a:ea typeface="Verdana" pitchFamily="34" charset="0"/>
                  <a:cs typeface="Verdana" pitchFamily="34" charset="0"/>
                </a:rPr>
                <a:t>Publicación de la Convocatoria</a:t>
              </a:r>
            </a:p>
          </p:txBody>
        </p:sp>
        <p:sp>
          <p:nvSpPr>
            <p:cNvPr id="9" name="8 Rectángulo redondeado"/>
            <p:cNvSpPr/>
            <p:nvPr/>
          </p:nvSpPr>
          <p:spPr>
            <a:xfrm>
              <a:off x="1759164" y="2385438"/>
              <a:ext cx="1526921" cy="1803150"/>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BO" sz="1200" b="1" dirty="0">
                  <a:solidFill>
                    <a:schemeClr val="bg1"/>
                  </a:solidFill>
                  <a:latin typeface="Verdana" pitchFamily="34" charset="0"/>
                  <a:ea typeface="Verdana" pitchFamily="34" charset="0"/>
                  <a:cs typeface="Verdana" pitchFamily="34" charset="0"/>
                </a:rPr>
                <a:t>Presentación de propuestas</a:t>
              </a:r>
            </a:p>
          </p:txBody>
        </p:sp>
        <p:sp>
          <p:nvSpPr>
            <p:cNvPr id="10" name="9 Rectángulo redondeado"/>
            <p:cNvSpPr/>
            <p:nvPr/>
          </p:nvSpPr>
          <p:spPr>
            <a:xfrm>
              <a:off x="3357523" y="2385438"/>
              <a:ext cx="1425236" cy="1803150"/>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BO" sz="1200" b="1" dirty="0">
                  <a:solidFill>
                    <a:schemeClr val="bg1"/>
                  </a:solidFill>
                  <a:latin typeface="Verdana" pitchFamily="34" charset="0"/>
                  <a:ea typeface="Verdana" pitchFamily="34" charset="0"/>
                  <a:cs typeface="Verdana" pitchFamily="34" charset="0"/>
                </a:rPr>
                <a:t>Informe de calificación</a:t>
              </a:r>
            </a:p>
          </p:txBody>
        </p:sp>
        <p:sp>
          <p:nvSpPr>
            <p:cNvPr id="11" name="10 Rectángulo redondeado"/>
            <p:cNvSpPr/>
            <p:nvPr/>
          </p:nvSpPr>
          <p:spPr>
            <a:xfrm>
              <a:off x="4857721" y="2385438"/>
              <a:ext cx="1425237" cy="1803150"/>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BO" sz="1200" b="1" dirty="0">
                  <a:solidFill>
                    <a:schemeClr val="bg1"/>
                  </a:solidFill>
                  <a:latin typeface="Verdana" pitchFamily="34" charset="0"/>
                  <a:ea typeface="Verdana" pitchFamily="34" charset="0"/>
                  <a:cs typeface="Verdana" pitchFamily="34" charset="0"/>
                </a:rPr>
                <a:t>Notificación</a:t>
              </a:r>
            </a:p>
          </p:txBody>
        </p:sp>
        <p:sp>
          <p:nvSpPr>
            <p:cNvPr id="12" name="11 Rectángulo redondeado"/>
            <p:cNvSpPr/>
            <p:nvPr/>
          </p:nvSpPr>
          <p:spPr>
            <a:xfrm>
              <a:off x="6357919" y="2428873"/>
              <a:ext cx="1428760" cy="1803150"/>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BO" sz="1100" b="1" dirty="0">
                  <a:solidFill>
                    <a:schemeClr val="bg1"/>
                  </a:solidFill>
                  <a:latin typeface="Verdana" pitchFamily="34" charset="0"/>
                  <a:ea typeface="Verdana" pitchFamily="34" charset="0"/>
                  <a:cs typeface="Verdana" pitchFamily="34" charset="0"/>
                </a:rPr>
                <a:t>Presentación de documentos para </a:t>
              </a:r>
              <a:r>
                <a:rPr lang="es-BO" sz="1100" b="1" dirty="0" smtClean="0">
                  <a:solidFill>
                    <a:schemeClr val="bg1"/>
                  </a:solidFill>
                  <a:latin typeface="Verdana" pitchFamily="34" charset="0"/>
                  <a:ea typeface="Verdana" pitchFamily="34" charset="0"/>
                  <a:cs typeface="Verdana" pitchFamily="34" charset="0"/>
                </a:rPr>
                <a:t>formalizar la contratación</a:t>
              </a:r>
              <a:endParaRPr lang="es-BO" sz="1100" b="1" dirty="0">
                <a:solidFill>
                  <a:schemeClr val="bg1"/>
                </a:solidFill>
                <a:latin typeface="Verdana" pitchFamily="34" charset="0"/>
                <a:ea typeface="Verdana" pitchFamily="34" charset="0"/>
                <a:cs typeface="Verdana" pitchFamily="34" charset="0"/>
              </a:endParaRPr>
            </a:p>
          </p:txBody>
        </p:sp>
        <p:sp>
          <p:nvSpPr>
            <p:cNvPr id="13" name="12 Rectángulo redondeado"/>
            <p:cNvSpPr/>
            <p:nvPr/>
          </p:nvSpPr>
          <p:spPr>
            <a:xfrm>
              <a:off x="7850694" y="2428873"/>
              <a:ext cx="1507589" cy="1803150"/>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BO" sz="1100" b="1" dirty="0" smtClean="0">
                  <a:solidFill>
                    <a:schemeClr val="bg1"/>
                  </a:solidFill>
                  <a:latin typeface="Verdana" pitchFamily="34" charset="0"/>
                  <a:ea typeface="Verdana" pitchFamily="34" charset="0"/>
                  <a:cs typeface="Verdana" pitchFamily="34" charset="0"/>
                </a:rPr>
                <a:t>Formalización de la contratación</a:t>
              </a:r>
              <a:endParaRPr lang="es-BO" sz="1100" b="1" dirty="0">
                <a:solidFill>
                  <a:schemeClr val="bg1"/>
                </a:solidFill>
                <a:latin typeface="Verdana" pitchFamily="34" charset="0"/>
                <a:ea typeface="Verdana" pitchFamily="34" charset="0"/>
                <a:cs typeface="Verdana" pitchFamily="34" charset="0"/>
              </a:endParaRPr>
            </a:p>
          </p:txBody>
        </p:sp>
        <p:sp>
          <p:nvSpPr>
            <p:cNvPr id="20" name="19 Flecha abajo"/>
            <p:cNvSpPr/>
            <p:nvPr/>
          </p:nvSpPr>
          <p:spPr>
            <a:xfrm rot="10800000">
              <a:off x="857193" y="1826485"/>
              <a:ext cx="214313" cy="472067"/>
            </a:xfrm>
            <a:prstGeom prst="downArrow">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s-BO" sz="1100" dirty="0"/>
            </a:p>
          </p:txBody>
        </p:sp>
        <p:sp>
          <p:nvSpPr>
            <p:cNvPr id="21" name="20 Flecha abajo"/>
            <p:cNvSpPr/>
            <p:nvPr/>
          </p:nvSpPr>
          <p:spPr>
            <a:xfrm rot="10800000">
              <a:off x="2428830" y="1826485"/>
              <a:ext cx="214312" cy="472067"/>
            </a:xfrm>
            <a:prstGeom prst="downArrow">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s-BO" sz="1100" dirty="0"/>
            </a:p>
          </p:txBody>
        </p:sp>
        <p:sp>
          <p:nvSpPr>
            <p:cNvPr id="22" name="21 Flecha abajo"/>
            <p:cNvSpPr/>
            <p:nvPr/>
          </p:nvSpPr>
          <p:spPr>
            <a:xfrm rot="10800000">
              <a:off x="3929027" y="1826485"/>
              <a:ext cx="214313" cy="472067"/>
            </a:xfrm>
            <a:prstGeom prst="downArrow">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s-BO" sz="1100" dirty="0"/>
            </a:p>
          </p:txBody>
        </p:sp>
        <p:sp>
          <p:nvSpPr>
            <p:cNvPr id="23" name="22 Flecha abajo"/>
            <p:cNvSpPr/>
            <p:nvPr/>
          </p:nvSpPr>
          <p:spPr>
            <a:xfrm rot="10800000">
              <a:off x="5429226" y="1826485"/>
              <a:ext cx="214312" cy="472067"/>
            </a:xfrm>
            <a:prstGeom prst="downArrow">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s-BO" sz="1100" dirty="0"/>
            </a:p>
          </p:txBody>
        </p:sp>
        <p:sp>
          <p:nvSpPr>
            <p:cNvPr id="24" name="23 Flecha abajo"/>
            <p:cNvSpPr/>
            <p:nvPr/>
          </p:nvSpPr>
          <p:spPr>
            <a:xfrm rot="10800000">
              <a:off x="7000876" y="1826485"/>
              <a:ext cx="214312" cy="472067"/>
            </a:xfrm>
            <a:prstGeom prst="downArrow">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s-BO" sz="1100" dirty="0"/>
            </a:p>
          </p:txBody>
        </p:sp>
        <p:sp>
          <p:nvSpPr>
            <p:cNvPr id="25" name="24 Flecha abajo"/>
            <p:cNvSpPr/>
            <p:nvPr/>
          </p:nvSpPr>
          <p:spPr>
            <a:xfrm rot="10800000">
              <a:off x="8501062" y="1826485"/>
              <a:ext cx="214313" cy="472067"/>
            </a:xfrm>
            <a:prstGeom prst="downArrow">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s-BO" sz="1100" dirty="0"/>
            </a:p>
          </p:txBody>
        </p:sp>
        <p:sp>
          <p:nvSpPr>
            <p:cNvPr id="26" name="25 CuadroTexto"/>
            <p:cNvSpPr txBox="1"/>
            <p:nvPr/>
          </p:nvSpPr>
          <p:spPr bwMode="auto">
            <a:xfrm>
              <a:off x="785758" y="1360693"/>
              <a:ext cx="357187" cy="369888"/>
            </a:xfrm>
            <a:prstGeom prst="rect">
              <a:avLst/>
            </a:prstGeom>
            <a:solidFill>
              <a:schemeClr val="bg1">
                <a:alpha val="0"/>
              </a:schemeClr>
            </a:solidFill>
            <a:ln w="9525">
              <a:noFill/>
              <a:miter lim="800000"/>
              <a:headEnd/>
              <a:tailEnd/>
            </a:ln>
          </p:spPr>
          <p:txBody>
            <a:bodyPr anchor="ctr">
              <a:spAutoFit/>
            </a:bodyPr>
            <a:lstStyle/>
            <a:p>
              <a:pPr algn="r" eaLnBrk="0" hangingPunct="0">
                <a:defRPr/>
              </a:pPr>
              <a:r>
                <a:rPr lang="es-BO" sz="1800" b="1" kern="0" dirty="0">
                  <a:solidFill>
                    <a:srgbClr val="0B2453"/>
                  </a:solidFill>
                  <a:latin typeface="Helvetica Neue"/>
                  <a:ea typeface="ＭＳ Ｐゴシック" pitchFamily="-65" charset="-128"/>
                  <a:cs typeface="Helvetica Neue"/>
                </a:rPr>
                <a:t>0</a:t>
              </a:r>
            </a:p>
          </p:txBody>
        </p:sp>
        <p:sp>
          <p:nvSpPr>
            <p:cNvPr id="27" name="26 CuadroTexto"/>
            <p:cNvSpPr txBox="1"/>
            <p:nvPr/>
          </p:nvSpPr>
          <p:spPr bwMode="auto">
            <a:xfrm>
              <a:off x="1928813" y="1690687"/>
              <a:ext cx="357188" cy="369888"/>
            </a:xfrm>
            <a:prstGeom prst="rect">
              <a:avLst/>
            </a:prstGeom>
            <a:solidFill>
              <a:schemeClr val="bg1">
                <a:alpha val="0"/>
              </a:schemeClr>
            </a:solidFill>
            <a:ln w="9525">
              <a:noFill/>
              <a:miter lim="800000"/>
              <a:headEnd/>
              <a:tailEnd/>
            </a:ln>
          </p:spPr>
          <p:txBody>
            <a:bodyPr anchor="ctr">
              <a:spAutoFit/>
            </a:bodyPr>
            <a:lstStyle/>
            <a:p>
              <a:pPr algn="r" eaLnBrk="0" hangingPunct="0">
                <a:defRPr/>
              </a:pPr>
              <a:endParaRPr lang="es-BO" sz="1800" b="1" kern="0" dirty="0">
                <a:solidFill>
                  <a:srgbClr val="0B2453"/>
                </a:solidFill>
                <a:latin typeface="Helvetica Neue"/>
                <a:ea typeface="ＭＳ Ｐゴシック" pitchFamily="-65" charset="-128"/>
                <a:cs typeface="Helvetica Neue"/>
              </a:endParaRPr>
            </a:p>
          </p:txBody>
        </p:sp>
        <p:sp>
          <p:nvSpPr>
            <p:cNvPr id="28" name="27 CuadroTexto"/>
            <p:cNvSpPr txBox="1"/>
            <p:nvPr/>
          </p:nvSpPr>
          <p:spPr bwMode="auto">
            <a:xfrm>
              <a:off x="3857589" y="1360693"/>
              <a:ext cx="357187" cy="369888"/>
            </a:xfrm>
            <a:prstGeom prst="rect">
              <a:avLst/>
            </a:prstGeom>
            <a:solidFill>
              <a:schemeClr val="bg1">
                <a:alpha val="0"/>
              </a:schemeClr>
            </a:solidFill>
            <a:ln w="9525">
              <a:noFill/>
              <a:miter lim="800000"/>
              <a:headEnd/>
              <a:tailEnd/>
            </a:ln>
          </p:spPr>
          <p:txBody>
            <a:bodyPr anchor="ctr">
              <a:spAutoFit/>
            </a:bodyPr>
            <a:lstStyle/>
            <a:p>
              <a:pPr algn="r" eaLnBrk="0" hangingPunct="0">
                <a:defRPr/>
              </a:pPr>
              <a:r>
                <a:rPr lang="es-BO" sz="1800" b="1" kern="0" dirty="0">
                  <a:solidFill>
                    <a:srgbClr val="0B2453"/>
                  </a:solidFill>
                  <a:latin typeface="Helvetica Neue"/>
                  <a:ea typeface="ＭＳ Ｐゴシック" pitchFamily="-65" charset="-128"/>
                  <a:cs typeface="Helvetica Neue"/>
                </a:rPr>
                <a:t>7</a:t>
              </a:r>
            </a:p>
          </p:txBody>
        </p:sp>
        <p:sp>
          <p:nvSpPr>
            <p:cNvPr id="29" name="28 CuadroTexto"/>
            <p:cNvSpPr txBox="1"/>
            <p:nvPr/>
          </p:nvSpPr>
          <p:spPr bwMode="auto">
            <a:xfrm>
              <a:off x="2357391" y="1360693"/>
              <a:ext cx="357188" cy="369888"/>
            </a:xfrm>
            <a:prstGeom prst="rect">
              <a:avLst/>
            </a:prstGeom>
            <a:solidFill>
              <a:schemeClr val="bg1">
                <a:alpha val="0"/>
              </a:schemeClr>
            </a:solidFill>
            <a:ln w="9525">
              <a:noFill/>
              <a:miter lim="800000"/>
              <a:headEnd/>
              <a:tailEnd/>
            </a:ln>
          </p:spPr>
          <p:txBody>
            <a:bodyPr anchor="ctr">
              <a:spAutoFit/>
            </a:bodyPr>
            <a:lstStyle/>
            <a:p>
              <a:pPr algn="r" eaLnBrk="0" hangingPunct="0">
                <a:defRPr/>
              </a:pPr>
              <a:r>
                <a:rPr lang="es-BO" sz="1800" b="1" kern="0" dirty="0">
                  <a:solidFill>
                    <a:srgbClr val="0B2453"/>
                  </a:solidFill>
                  <a:latin typeface="Helvetica Neue"/>
                  <a:ea typeface="ＭＳ Ｐゴシック" pitchFamily="-65" charset="-128"/>
                  <a:cs typeface="Helvetica Neue"/>
                </a:rPr>
                <a:t>4</a:t>
              </a:r>
            </a:p>
          </p:txBody>
        </p:sp>
        <p:sp>
          <p:nvSpPr>
            <p:cNvPr id="30" name="29 CuadroTexto"/>
            <p:cNvSpPr txBox="1"/>
            <p:nvPr/>
          </p:nvSpPr>
          <p:spPr bwMode="auto">
            <a:xfrm>
              <a:off x="5357787" y="1360693"/>
              <a:ext cx="357188" cy="369888"/>
            </a:xfrm>
            <a:prstGeom prst="rect">
              <a:avLst/>
            </a:prstGeom>
            <a:solidFill>
              <a:schemeClr val="bg1">
                <a:alpha val="0"/>
              </a:schemeClr>
            </a:solidFill>
            <a:ln w="9525">
              <a:noFill/>
              <a:miter lim="800000"/>
              <a:headEnd/>
              <a:tailEnd/>
            </a:ln>
          </p:spPr>
          <p:txBody>
            <a:bodyPr anchor="ctr">
              <a:spAutoFit/>
            </a:bodyPr>
            <a:lstStyle/>
            <a:p>
              <a:pPr algn="r" eaLnBrk="0" hangingPunct="0">
                <a:defRPr/>
              </a:pPr>
              <a:r>
                <a:rPr lang="es-BO" sz="1800" b="1" kern="0" dirty="0">
                  <a:solidFill>
                    <a:srgbClr val="0B2453"/>
                  </a:solidFill>
                  <a:latin typeface="Helvetica Neue"/>
                  <a:ea typeface="ＭＳ Ｐゴシック" pitchFamily="-65" charset="-128"/>
                  <a:cs typeface="Helvetica Neue"/>
                </a:rPr>
                <a:t>9</a:t>
              </a:r>
            </a:p>
          </p:txBody>
        </p:sp>
        <p:sp>
          <p:nvSpPr>
            <p:cNvPr id="31" name="30 CuadroTexto"/>
            <p:cNvSpPr txBox="1"/>
            <p:nvPr/>
          </p:nvSpPr>
          <p:spPr bwMode="auto">
            <a:xfrm>
              <a:off x="6643671" y="1384506"/>
              <a:ext cx="642937" cy="369887"/>
            </a:xfrm>
            <a:prstGeom prst="rect">
              <a:avLst/>
            </a:prstGeom>
            <a:solidFill>
              <a:schemeClr val="bg1">
                <a:alpha val="0"/>
              </a:schemeClr>
            </a:solidFill>
            <a:ln w="9525">
              <a:noFill/>
              <a:miter lim="800000"/>
              <a:headEnd/>
              <a:tailEnd/>
            </a:ln>
          </p:spPr>
          <p:txBody>
            <a:bodyPr anchor="ctr">
              <a:spAutoFit/>
            </a:bodyPr>
            <a:lstStyle/>
            <a:p>
              <a:pPr algn="r" eaLnBrk="0" hangingPunct="0">
                <a:defRPr/>
              </a:pPr>
              <a:r>
                <a:rPr lang="es-BO" sz="1800" b="1" kern="0" dirty="0">
                  <a:solidFill>
                    <a:srgbClr val="0B2453"/>
                  </a:solidFill>
                  <a:latin typeface="Helvetica Neue"/>
                  <a:ea typeface="ＭＳ Ｐゴシック" pitchFamily="-65" charset="-128"/>
                  <a:cs typeface="Helvetica Neue"/>
                </a:rPr>
                <a:t>13</a:t>
              </a:r>
            </a:p>
          </p:txBody>
        </p:sp>
        <p:sp>
          <p:nvSpPr>
            <p:cNvPr id="32" name="31 CuadroTexto"/>
            <p:cNvSpPr txBox="1"/>
            <p:nvPr/>
          </p:nvSpPr>
          <p:spPr bwMode="auto">
            <a:xfrm>
              <a:off x="8143876" y="1384506"/>
              <a:ext cx="642937" cy="369887"/>
            </a:xfrm>
            <a:prstGeom prst="rect">
              <a:avLst/>
            </a:prstGeom>
            <a:solidFill>
              <a:schemeClr val="bg1">
                <a:alpha val="0"/>
              </a:schemeClr>
            </a:solidFill>
            <a:ln w="9525">
              <a:noFill/>
              <a:miter lim="800000"/>
              <a:headEnd/>
              <a:tailEnd/>
            </a:ln>
          </p:spPr>
          <p:txBody>
            <a:bodyPr anchor="ctr">
              <a:spAutoFit/>
            </a:bodyPr>
            <a:lstStyle/>
            <a:p>
              <a:pPr algn="r" eaLnBrk="0" hangingPunct="0">
                <a:defRPr/>
              </a:pPr>
              <a:r>
                <a:rPr lang="es-BO" sz="1800" b="1" kern="0" dirty="0">
                  <a:solidFill>
                    <a:srgbClr val="0B2453"/>
                  </a:solidFill>
                  <a:latin typeface="Helvetica Neue"/>
                  <a:ea typeface="ＭＳ Ｐゴシック" pitchFamily="-65" charset="-128"/>
                  <a:cs typeface="Helvetica Neue"/>
                </a:rPr>
                <a:t>16</a:t>
              </a:r>
            </a:p>
          </p:txBody>
        </p:sp>
        <p:sp>
          <p:nvSpPr>
            <p:cNvPr id="33" name="32 CuadroTexto"/>
            <p:cNvSpPr txBox="1"/>
            <p:nvPr/>
          </p:nvSpPr>
          <p:spPr bwMode="auto">
            <a:xfrm>
              <a:off x="4514851" y="1268412"/>
              <a:ext cx="185737" cy="400050"/>
            </a:xfrm>
            <a:prstGeom prst="rect">
              <a:avLst/>
            </a:prstGeom>
            <a:solidFill>
              <a:schemeClr val="bg1">
                <a:alpha val="0"/>
              </a:schemeClr>
            </a:solidFill>
            <a:ln w="9525">
              <a:noFill/>
              <a:miter lim="800000"/>
              <a:headEnd/>
              <a:tailEnd/>
            </a:ln>
          </p:spPr>
          <p:txBody>
            <a:bodyPr wrap="none" anchor="ctr">
              <a:spAutoFit/>
            </a:bodyPr>
            <a:lstStyle/>
            <a:p>
              <a:pPr algn="ctr" eaLnBrk="0" hangingPunct="0">
                <a:defRPr/>
              </a:pPr>
              <a:endParaRPr lang="es-BO" sz="2000" b="1" kern="0" dirty="0">
                <a:solidFill>
                  <a:srgbClr val="0B2453"/>
                </a:solidFill>
                <a:latin typeface="Helvetica Neue"/>
                <a:ea typeface="ＭＳ Ｐゴシック" pitchFamily="-65" charset="-128"/>
                <a:cs typeface="Helvetica Neue"/>
              </a:endParaRPr>
            </a:p>
          </p:txBody>
        </p:sp>
        <p:sp>
          <p:nvSpPr>
            <p:cNvPr id="34" name="33 CuadroTexto"/>
            <p:cNvSpPr txBox="1"/>
            <p:nvPr/>
          </p:nvSpPr>
          <p:spPr bwMode="auto">
            <a:xfrm>
              <a:off x="857251" y="4251326"/>
              <a:ext cx="357187" cy="369887"/>
            </a:xfrm>
            <a:prstGeom prst="rect">
              <a:avLst/>
            </a:prstGeom>
            <a:solidFill>
              <a:schemeClr val="bg1">
                <a:alpha val="0"/>
              </a:schemeClr>
            </a:solidFill>
            <a:ln w="9525">
              <a:noFill/>
              <a:miter lim="800000"/>
              <a:headEnd/>
              <a:tailEnd/>
            </a:ln>
          </p:spPr>
          <p:txBody>
            <a:bodyPr anchor="ctr">
              <a:spAutoFit/>
            </a:bodyPr>
            <a:lstStyle/>
            <a:p>
              <a:pPr algn="r" eaLnBrk="0" hangingPunct="0">
                <a:defRPr/>
              </a:pPr>
              <a:endParaRPr lang="es-BO" sz="1800" b="1" kern="0" dirty="0">
                <a:solidFill>
                  <a:schemeClr val="accent3">
                    <a:lumMod val="50000"/>
                  </a:schemeClr>
                </a:solidFill>
                <a:latin typeface="Helvetica Neue"/>
                <a:ea typeface="ＭＳ Ｐゴシック" pitchFamily="-65" charset="-128"/>
                <a:cs typeface="Helvetica Neue"/>
              </a:endParaRPr>
            </a:p>
          </p:txBody>
        </p:sp>
        <p:sp>
          <p:nvSpPr>
            <p:cNvPr id="40" name="39 CuadroTexto"/>
            <p:cNvSpPr txBox="1"/>
            <p:nvPr/>
          </p:nvSpPr>
          <p:spPr bwMode="auto">
            <a:xfrm>
              <a:off x="785755" y="801741"/>
              <a:ext cx="357187" cy="521763"/>
            </a:xfrm>
            <a:prstGeom prst="rect">
              <a:avLst/>
            </a:prstGeom>
            <a:solidFill>
              <a:schemeClr val="bg1">
                <a:alpha val="0"/>
              </a:schemeClr>
            </a:solidFill>
            <a:ln w="9525">
              <a:noFill/>
              <a:miter lim="800000"/>
              <a:headEnd/>
              <a:tailEnd/>
            </a:ln>
          </p:spPr>
          <p:txBody>
            <a:bodyPr anchor="ctr">
              <a:spAutoFit/>
            </a:bodyPr>
            <a:lstStyle/>
            <a:p>
              <a:pPr algn="r" eaLnBrk="0" hangingPunct="0">
                <a:defRPr/>
              </a:pPr>
              <a:r>
                <a:rPr lang="es-BO" sz="2000" b="1" kern="0" dirty="0">
                  <a:solidFill>
                    <a:srgbClr val="FF0000"/>
                  </a:solidFill>
                  <a:latin typeface="Helvetica Neue"/>
                  <a:ea typeface="ＭＳ Ｐゴシック" pitchFamily="-65" charset="-128"/>
                  <a:cs typeface="Helvetica Neue"/>
                </a:rPr>
                <a:t>0</a:t>
              </a:r>
            </a:p>
          </p:txBody>
        </p:sp>
        <p:sp>
          <p:nvSpPr>
            <p:cNvPr id="41" name="40 CuadroTexto"/>
            <p:cNvSpPr txBox="1"/>
            <p:nvPr/>
          </p:nvSpPr>
          <p:spPr bwMode="auto">
            <a:xfrm>
              <a:off x="3714713" y="801741"/>
              <a:ext cx="500062" cy="369887"/>
            </a:xfrm>
            <a:prstGeom prst="rect">
              <a:avLst/>
            </a:prstGeom>
            <a:solidFill>
              <a:schemeClr val="bg1">
                <a:alpha val="0"/>
              </a:schemeClr>
            </a:solidFill>
            <a:ln w="9525">
              <a:noFill/>
              <a:miter lim="800000"/>
              <a:headEnd/>
              <a:tailEnd/>
            </a:ln>
          </p:spPr>
          <p:txBody>
            <a:bodyPr anchor="ctr">
              <a:spAutoFit/>
            </a:bodyPr>
            <a:lstStyle/>
            <a:p>
              <a:pPr algn="r" eaLnBrk="0" hangingPunct="0">
                <a:defRPr/>
              </a:pPr>
              <a:r>
                <a:rPr lang="es-BO" sz="1800" b="1" kern="0" dirty="0">
                  <a:solidFill>
                    <a:srgbClr val="FF0000"/>
                  </a:solidFill>
                  <a:latin typeface="Helvetica Neue"/>
                  <a:ea typeface="ＭＳ Ｐゴシック" pitchFamily="-65" charset="-128"/>
                  <a:cs typeface="Helvetica Neue"/>
                </a:rPr>
                <a:t>11</a:t>
              </a:r>
            </a:p>
          </p:txBody>
        </p:sp>
        <p:sp>
          <p:nvSpPr>
            <p:cNvPr id="42" name="41 CuadroTexto"/>
            <p:cNvSpPr txBox="1"/>
            <p:nvPr/>
          </p:nvSpPr>
          <p:spPr bwMode="auto">
            <a:xfrm>
              <a:off x="2357391" y="801741"/>
              <a:ext cx="357188" cy="369887"/>
            </a:xfrm>
            <a:prstGeom prst="rect">
              <a:avLst/>
            </a:prstGeom>
            <a:solidFill>
              <a:schemeClr val="bg1">
                <a:alpha val="0"/>
              </a:schemeClr>
            </a:solidFill>
            <a:ln w="9525">
              <a:noFill/>
              <a:miter lim="800000"/>
              <a:headEnd/>
              <a:tailEnd/>
            </a:ln>
          </p:spPr>
          <p:txBody>
            <a:bodyPr anchor="ctr">
              <a:spAutoFit/>
            </a:bodyPr>
            <a:lstStyle/>
            <a:p>
              <a:pPr algn="r" eaLnBrk="0" hangingPunct="0">
                <a:defRPr/>
              </a:pPr>
              <a:r>
                <a:rPr lang="es-BO" sz="1800" b="1" kern="0" dirty="0">
                  <a:solidFill>
                    <a:srgbClr val="FF0000"/>
                  </a:solidFill>
                  <a:latin typeface="Helvetica Neue"/>
                  <a:ea typeface="ＭＳ Ｐゴシック" pitchFamily="-65" charset="-128"/>
                  <a:cs typeface="Helvetica Neue"/>
                </a:rPr>
                <a:t>8</a:t>
              </a:r>
            </a:p>
          </p:txBody>
        </p:sp>
        <p:sp>
          <p:nvSpPr>
            <p:cNvPr id="43" name="42 CuadroTexto"/>
            <p:cNvSpPr txBox="1"/>
            <p:nvPr/>
          </p:nvSpPr>
          <p:spPr bwMode="auto">
            <a:xfrm>
              <a:off x="5143473" y="801741"/>
              <a:ext cx="571500" cy="369887"/>
            </a:xfrm>
            <a:prstGeom prst="rect">
              <a:avLst/>
            </a:prstGeom>
            <a:solidFill>
              <a:schemeClr val="bg1">
                <a:alpha val="0"/>
              </a:schemeClr>
            </a:solidFill>
            <a:ln w="9525">
              <a:noFill/>
              <a:miter lim="800000"/>
              <a:headEnd/>
              <a:tailEnd/>
            </a:ln>
          </p:spPr>
          <p:txBody>
            <a:bodyPr anchor="ctr">
              <a:spAutoFit/>
            </a:bodyPr>
            <a:lstStyle/>
            <a:p>
              <a:pPr algn="r" eaLnBrk="0" hangingPunct="0">
                <a:defRPr/>
              </a:pPr>
              <a:r>
                <a:rPr lang="es-BO" sz="1800" b="1" kern="0" dirty="0">
                  <a:solidFill>
                    <a:srgbClr val="FF0000"/>
                  </a:solidFill>
                  <a:latin typeface="Helvetica Neue"/>
                  <a:ea typeface="ＭＳ Ｐゴシック" pitchFamily="-65" charset="-128"/>
                  <a:cs typeface="Helvetica Neue"/>
                </a:rPr>
                <a:t>15</a:t>
              </a:r>
            </a:p>
          </p:txBody>
        </p:sp>
        <p:sp>
          <p:nvSpPr>
            <p:cNvPr id="44" name="43 CuadroTexto"/>
            <p:cNvSpPr txBox="1"/>
            <p:nvPr/>
          </p:nvSpPr>
          <p:spPr bwMode="auto">
            <a:xfrm>
              <a:off x="6643671" y="801741"/>
              <a:ext cx="642937" cy="369887"/>
            </a:xfrm>
            <a:prstGeom prst="rect">
              <a:avLst/>
            </a:prstGeom>
            <a:solidFill>
              <a:schemeClr val="bg1">
                <a:alpha val="0"/>
              </a:schemeClr>
            </a:solidFill>
            <a:ln w="9525">
              <a:noFill/>
              <a:miter lim="800000"/>
              <a:headEnd/>
              <a:tailEnd/>
            </a:ln>
          </p:spPr>
          <p:txBody>
            <a:bodyPr anchor="ctr">
              <a:spAutoFit/>
            </a:bodyPr>
            <a:lstStyle/>
            <a:p>
              <a:pPr algn="r" eaLnBrk="0" hangingPunct="0">
                <a:defRPr/>
              </a:pPr>
              <a:r>
                <a:rPr lang="es-BO" sz="1800" b="1" kern="0" dirty="0">
                  <a:solidFill>
                    <a:srgbClr val="FF0000"/>
                  </a:solidFill>
                  <a:latin typeface="Helvetica Neue"/>
                  <a:ea typeface="ＭＳ Ｐゴシック" pitchFamily="-65" charset="-128"/>
                  <a:cs typeface="Helvetica Neue"/>
                </a:rPr>
                <a:t>22</a:t>
              </a:r>
            </a:p>
          </p:txBody>
        </p:sp>
        <p:sp>
          <p:nvSpPr>
            <p:cNvPr id="45" name="44 CuadroTexto"/>
            <p:cNvSpPr txBox="1"/>
            <p:nvPr/>
          </p:nvSpPr>
          <p:spPr bwMode="auto">
            <a:xfrm>
              <a:off x="8143873" y="801741"/>
              <a:ext cx="642938" cy="369887"/>
            </a:xfrm>
            <a:prstGeom prst="rect">
              <a:avLst/>
            </a:prstGeom>
            <a:solidFill>
              <a:schemeClr val="bg1">
                <a:alpha val="0"/>
              </a:schemeClr>
            </a:solidFill>
            <a:ln w="9525">
              <a:noFill/>
              <a:miter lim="800000"/>
              <a:headEnd/>
              <a:tailEnd/>
            </a:ln>
          </p:spPr>
          <p:txBody>
            <a:bodyPr anchor="ctr">
              <a:spAutoFit/>
            </a:bodyPr>
            <a:lstStyle/>
            <a:p>
              <a:pPr algn="r" eaLnBrk="0" hangingPunct="0">
                <a:defRPr/>
              </a:pPr>
              <a:r>
                <a:rPr lang="es-BO" sz="1800" b="1" kern="0" dirty="0">
                  <a:solidFill>
                    <a:srgbClr val="FF0000"/>
                  </a:solidFill>
                  <a:latin typeface="Helvetica Neue"/>
                  <a:ea typeface="ＭＳ Ｐゴシック" pitchFamily="-65" charset="-128"/>
                  <a:cs typeface="Helvetica Neue"/>
                </a:rPr>
                <a:t>25</a:t>
              </a:r>
            </a:p>
          </p:txBody>
        </p:sp>
      </p:grpSp>
      <p:sp>
        <p:nvSpPr>
          <p:cNvPr id="46" name="45 Rectángulo redondeado"/>
          <p:cNvSpPr/>
          <p:nvPr/>
        </p:nvSpPr>
        <p:spPr>
          <a:xfrm>
            <a:off x="2214546" y="2857498"/>
            <a:ext cx="2000264" cy="5000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t>ANPE menor a 200.000</a:t>
            </a:r>
            <a:endParaRPr lang="en-US" sz="1400" b="1" dirty="0"/>
          </a:p>
        </p:txBody>
      </p:sp>
      <p:sp>
        <p:nvSpPr>
          <p:cNvPr id="47" name="46 Rectángulo redondeado"/>
          <p:cNvSpPr/>
          <p:nvPr/>
        </p:nvSpPr>
        <p:spPr>
          <a:xfrm>
            <a:off x="2214546" y="2285992"/>
            <a:ext cx="2000264" cy="5000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t>ANPE mayor a 200.000</a:t>
            </a:r>
            <a:endParaRPr lang="en-US" sz="1400" b="1" dirty="0"/>
          </a:p>
        </p:txBody>
      </p:sp>
      <p:sp>
        <p:nvSpPr>
          <p:cNvPr id="50" name="49 Rectángulo redondeado"/>
          <p:cNvSpPr/>
          <p:nvPr/>
        </p:nvSpPr>
        <p:spPr>
          <a:xfrm>
            <a:off x="4929190" y="785794"/>
            <a:ext cx="3643338" cy="25717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Verdana" pitchFamily="34" charset="0"/>
                <a:ea typeface="Verdana" pitchFamily="34" charset="0"/>
                <a:cs typeface="Verdana" pitchFamily="34" charset="0"/>
              </a:rPr>
              <a:t>La norma sólo regula los plazos mínimos para la presentación de propuestas y presentación de documentos para formalizar la contratación, los demás plazos los define la entidad</a:t>
            </a:r>
            <a:endParaRPr lang="es-BO" sz="1600" b="1"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2.gstatic.com/images?q=tbn:ANd9GcSOY4JDPxoAQ71pd4XF_TUxHrOvXl7soIOeyGYlK8DRhV2QN_zkbsmdyA">
            <a:hlinkClick r:id="rId3"/>
          </p:cNvPr>
          <p:cNvPicPr>
            <a:picLocks noChangeAspect="1" noChangeArrowheads="1"/>
          </p:cNvPicPr>
          <p:nvPr/>
        </p:nvPicPr>
        <p:blipFill>
          <a:blip r:embed="rId4" cstate="print"/>
          <a:srcRect/>
          <a:stretch>
            <a:fillRect/>
          </a:stretch>
        </p:blipFill>
        <p:spPr bwMode="auto">
          <a:xfrm>
            <a:off x="6291582" y="285728"/>
            <a:ext cx="2852417" cy="1857388"/>
          </a:xfrm>
          <a:prstGeom prst="rect">
            <a:avLst/>
          </a:prstGeom>
          <a:noFill/>
        </p:spPr>
      </p:pic>
      <p:sp>
        <p:nvSpPr>
          <p:cNvPr id="5" name="4 Rectángulo redondeado"/>
          <p:cNvSpPr/>
          <p:nvPr/>
        </p:nvSpPr>
        <p:spPr>
          <a:xfrm>
            <a:off x="4286248" y="428604"/>
            <a:ext cx="2357454" cy="1143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smtClean="0">
                <a:solidFill>
                  <a:schemeClr val="tx1"/>
                </a:solidFill>
                <a:latin typeface="Verdana" pitchFamily="34" charset="0"/>
                <a:ea typeface="Verdana" pitchFamily="34" charset="0"/>
                <a:cs typeface="Verdana" pitchFamily="34" charset="0"/>
              </a:rPr>
              <a:t>Responsable</a:t>
            </a:r>
            <a:endParaRPr lang="es-BO" sz="2000" b="1" dirty="0">
              <a:solidFill>
                <a:schemeClr val="tx1"/>
              </a:solidFill>
              <a:latin typeface="Verdana" pitchFamily="34" charset="0"/>
              <a:ea typeface="Verdana" pitchFamily="34" charset="0"/>
              <a:cs typeface="Verdana" pitchFamily="34" charset="0"/>
            </a:endParaRPr>
          </a:p>
        </p:txBody>
      </p:sp>
      <p:sp>
        <p:nvSpPr>
          <p:cNvPr id="6" name="5 Rectángulo redondeado"/>
          <p:cNvSpPr/>
          <p:nvPr/>
        </p:nvSpPr>
        <p:spPr>
          <a:xfrm>
            <a:off x="7215206" y="1357298"/>
            <a:ext cx="1142976" cy="3571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RPC</a:t>
            </a:r>
            <a:endParaRPr lang="es-BO" sz="1600" b="1" dirty="0">
              <a:solidFill>
                <a:schemeClr val="tx1"/>
              </a:solidFill>
              <a:latin typeface="Verdana" pitchFamily="34" charset="0"/>
              <a:ea typeface="Verdana" pitchFamily="34" charset="0"/>
              <a:cs typeface="Verdana" pitchFamily="34" charset="0"/>
            </a:endParaRPr>
          </a:p>
        </p:txBody>
      </p:sp>
      <p:sp>
        <p:nvSpPr>
          <p:cNvPr id="7" name="1 Título"/>
          <p:cNvSpPr>
            <a:spLocks noGrp="1"/>
          </p:cNvSpPr>
          <p:nvPr>
            <p:ph type="title"/>
          </p:nvPr>
        </p:nvSpPr>
        <p:spPr>
          <a:xfrm>
            <a:off x="285720" y="-71462"/>
            <a:ext cx="8229600" cy="1143000"/>
          </a:xfrm>
          <a:solidFill>
            <a:schemeClr val="bg1">
              <a:alpha val="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a:r>
              <a:rPr lang="es-BO"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LICITACIÓN PÚBLICA</a:t>
            </a:r>
          </a:p>
        </p:txBody>
      </p:sp>
      <p:sp>
        <p:nvSpPr>
          <p:cNvPr id="8" name="7 Rectángulo redondeado"/>
          <p:cNvSpPr/>
          <p:nvPr/>
        </p:nvSpPr>
        <p:spPr>
          <a:xfrm>
            <a:off x="214282" y="1571612"/>
            <a:ext cx="2643174" cy="1571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BO" sz="1600" b="1" dirty="0" smtClean="0">
                <a:solidFill>
                  <a:schemeClr val="tx1"/>
                </a:solidFill>
                <a:latin typeface="Verdana" pitchFamily="34" charset="0"/>
                <a:ea typeface="Verdana" pitchFamily="34" charset="0"/>
                <a:cs typeface="Verdana" pitchFamily="34" charset="0"/>
              </a:rPr>
              <a:t> Permite la participación de un número indeterminado del proponentes</a:t>
            </a:r>
          </a:p>
          <a:p>
            <a:pPr algn="ctr"/>
            <a:endParaRPr lang="es-BO" sz="1600" b="1" dirty="0">
              <a:solidFill>
                <a:schemeClr val="tx1"/>
              </a:solidFill>
              <a:latin typeface="Verdana" pitchFamily="34" charset="0"/>
              <a:ea typeface="Verdana" pitchFamily="34" charset="0"/>
              <a:cs typeface="Verdana" pitchFamily="34" charset="0"/>
            </a:endParaRPr>
          </a:p>
        </p:txBody>
      </p:sp>
      <p:sp>
        <p:nvSpPr>
          <p:cNvPr id="9" name="8 Rectángulo redondeado"/>
          <p:cNvSpPr/>
          <p:nvPr/>
        </p:nvSpPr>
        <p:spPr>
          <a:xfrm>
            <a:off x="2500298" y="3143248"/>
            <a:ext cx="3071834" cy="1571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BO" sz="1600" b="1" dirty="0" smtClean="0">
                <a:solidFill>
                  <a:schemeClr val="tx1"/>
                </a:solidFill>
                <a:latin typeface="Verdana" pitchFamily="34" charset="0"/>
                <a:ea typeface="Verdana" pitchFamily="34" charset="0"/>
                <a:cs typeface="Verdana" pitchFamily="34" charset="0"/>
              </a:rPr>
              <a:t>Aplica con Convocatoria Pública Nacional o Internacional</a:t>
            </a:r>
            <a:endParaRPr lang="es-BO" sz="1600" b="1" dirty="0">
              <a:solidFill>
                <a:schemeClr val="tx1"/>
              </a:solidFill>
              <a:latin typeface="Verdana" pitchFamily="34" charset="0"/>
              <a:ea typeface="Verdana" pitchFamily="34" charset="0"/>
              <a:cs typeface="Verdana" pitchFamily="34" charset="0"/>
            </a:endParaRPr>
          </a:p>
        </p:txBody>
      </p:sp>
      <p:sp>
        <p:nvSpPr>
          <p:cNvPr id="11" name="10 Rectángulo redondeado"/>
          <p:cNvSpPr/>
          <p:nvPr/>
        </p:nvSpPr>
        <p:spPr>
          <a:xfrm>
            <a:off x="357158" y="5072074"/>
            <a:ext cx="2928926" cy="1571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Permite la ampliación de plazos y enmiendas al DBC, así como el ajuste al cronograma de plazos</a:t>
            </a:r>
            <a:endParaRPr lang="es-ES" sz="1600" b="1" dirty="0" smtClean="0">
              <a:solidFill>
                <a:schemeClr val="tx1"/>
              </a:solidFill>
              <a:latin typeface="Verdana" pitchFamily="34" charset="0"/>
              <a:ea typeface="Verdana" pitchFamily="34" charset="0"/>
              <a:cs typeface="Verdana" pitchFamily="34" charset="0"/>
            </a:endParaRPr>
          </a:p>
        </p:txBody>
      </p:sp>
      <p:sp>
        <p:nvSpPr>
          <p:cNvPr id="12" name="11 Rectángulo redondeado"/>
          <p:cNvSpPr/>
          <p:nvPr/>
        </p:nvSpPr>
        <p:spPr>
          <a:xfrm>
            <a:off x="6643702" y="3000372"/>
            <a:ext cx="2571768" cy="1714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BO" sz="1600" b="1" dirty="0" smtClean="0">
                <a:solidFill>
                  <a:schemeClr val="tx1"/>
                </a:solidFill>
                <a:latin typeface="Verdana" pitchFamily="34" charset="0"/>
                <a:ea typeface="Verdana" pitchFamily="34" charset="0"/>
                <a:cs typeface="Verdana" pitchFamily="34" charset="0"/>
              </a:rPr>
              <a:t>Se evalúa aun cuando se hubiese recibido una sola propuesta</a:t>
            </a:r>
          </a:p>
          <a:p>
            <a:pPr algn="ctr"/>
            <a:endParaRPr lang="es-BO" sz="1600" b="1" dirty="0">
              <a:solidFill>
                <a:schemeClr val="tx1"/>
              </a:solidFill>
              <a:latin typeface="Verdana" pitchFamily="34" charset="0"/>
              <a:ea typeface="Verdana" pitchFamily="34" charset="0"/>
              <a:cs typeface="Verdana" pitchFamily="34" charset="0"/>
            </a:endParaRPr>
          </a:p>
        </p:txBody>
      </p:sp>
      <p:sp>
        <p:nvSpPr>
          <p:cNvPr id="13" name="12 Rectángulo redondeado"/>
          <p:cNvSpPr/>
          <p:nvPr/>
        </p:nvSpPr>
        <p:spPr>
          <a:xfrm>
            <a:off x="5072066" y="5143512"/>
            <a:ext cx="2428892" cy="1714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BO" sz="2000" b="1" dirty="0" smtClean="0">
                <a:solidFill>
                  <a:schemeClr val="tx1"/>
                </a:solidFill>
                <a:latin typeface="MV Boli" pitchFamily="2" charset="0"/>
                <a:cs typeface="MV Boli" pitchFamily="2" charset="0"/>
              </a:rPr>
              <a:t>El control social se ejerce participando e los actos públicos del proceso de contratación</a:t>
            </a:r>
          </a:p>
          <a:p>
            <a:pPr algn="ctr"/>
            <a:endParaRPr lang="es-BO" sz="2000" b="1" dirty="0">
              <a:solidFill>
                <a:schemeClr val="tx1"/>
              </a:solidFill>
              <a:latin typeface="MV Boli" pitchFamily="2" charset="0"/>
              <a:ea typeface="+mj-ea"/>
              <a:cs typeface="MV Boli" pitchFamily="2" charset="0"/>
            </a:endParaRPr>
          </a:p>
        </p:txBody>
      </p:sp>
      <p:sp>
        <p:nvSpPr>
          <p:cNvPr id="14" name="13 Elipse"/>
          <p:cNvSpPr/>
          <p:nvPr/>
        </p:nvSpPr>
        <p:spPr>
          <a:xfrm>
            <a:off x="1428728" y="857232"/>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smtClean="0">
                <a:latin typeface="Verdana" pitchFamily="34" charset="0"/>
                <a:ea typeface="Verdana" pitchFamily="34" charset="0"/>
                <a:cs typeface="Verdana" pitchFamily="34" charset="0"/>
              </a:rPr>
              <a:t>1</a:t>
            </a:r>
            <a:endParaRPr lang="es-BO" sz="2000" b="1" dirty="0">
              <a:latin typeface="Verdana" pitchFamily="34" charset="0"/>
              <a:ea typeface="Verdana" pitchFamily="34" charset="0"/>
              <a:cs typeface="Verdana" pitchFamily="34" charset="0"/>
            </a:endParaRPr>
          </a:p>
        </p:txBody>
      </p:sp>
      <p:sp>
        <p:nvSpPr>
          <p:cNvPr id="15" name="14 Elipse"/>
          <p:cNvSpPr/>
          <p:nvPr/>
        </p:nvSpPr>
        <p:spPr>
          <a:xfrm>
            <a:off x="3786182" y="2786058"/>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smtClean="0">
                <a:latin typeface="Verdana" pitchFamily="34" charset="0"/>
                <a:ea typeface="Verdana" pitchFamily="34" charset="0"/>
                <a:cs typeface="Verdana" pitchFamily="34" charset="0"/>
              </a:rPr>
              <a:t>2</a:t>
            </a:r>
            <a:endParaRPr lang="es-BO" sz="2000" b="1" dirty="0">
              <a:latin typeface="Verdana" pitchFamily="34" charset="0"/>
              <a:ea typeface="Verdana" pitchFamily="34" charset="0"/>
              <a:cs typeface="Verdana" pitchFamily="34" charset="0"/>
            </a:endParaRPr>
          </a:p>
        </p:txBody>
      </p:sp>
      <p:sp>
        <p:nvSpPr>
          <p:cNvPr id="16" name="15 Elipse"/>
          <p:cNvSpPr/>
          <p:nvPr/>
        </p:nvSpPr>
        <p:spPr>
          <a:xfrm>
            <a:off x="1500166" y="4572008"/>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smtClean="0">
                <a:latin typeface="Verdana" pitchFamily="34" charset="0"/>
                <a:ea typeface="Verdana" pitchFamily="34" charset="0"/>
                <a:cs typeface="Verdana" pitchFamily="34" charset="0"/>
              </a:rPr>
              <a:t>3</a:t>
            </a:r>
            <a:endParaRPr lang="es-BO" sz="2000" b="1" dirty="0">
              <a:latin typeface="Verdana" pitchFamily="34" charset="0"/>
              <a:ea typeface="Verdana" pitchFamily="34" charset="0"/>
              <a:cs typeface="Verdana" pitchFamily="34" charset="0"/>
            </a:endParaRPr>
          </a:p>
        </p:txBody>
      </p:sp>
      <p:sp>
        <p:nvSpPr>
          <p:cNvPr id="17" name="16 Elipse"/>
          <p:cNvSpPr/>
          <p:nvPr/>
        </p:nvSpPr>
        <p:spPr>
          <a:xfrm>
            <a:off x="7715272" y="2428868"/>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smtClean="0">
                <a:latin typeface="Verdana" pitchFamily="34" charset="0"/>
                <a:ea typeface="Verdana" pitchFamily="34" charset="0"/>
                <a:cs typeface="Verdana" pitchFamily="34" charset="0"/>
              </a:rPr>
              <a:t>4</a:t>
            </a:r>
            <a:endParaRPr lang="es-BO" sz="2000" b="1" dirty="0">
              <a:latin typeface="Verdana" pitchFamily="34" charset="0"/>
              <a:ea typeface="Verdana" pitchFamily="34" charset="0"/>
              <a:cs typeface="Verdana" pitchFamily="34" charset="0"/>
            </a:endParaRPr>
          </a:p>
        </p:txBody>
      </p:sp>
      <p:sp>
        <p:nvSpPr>
          <p:cNvPr id="18" name="17 Elipse"/>
          <p:cNvSpPr/>
          <p:nvPr/>
        </p:nvSpPr>
        <p:spPr>
          <a:xfrm>
            <a:off x="6072198" y="4429132"/>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smtClean="0">
                <a:latin typeface="Verdana" pitchFamily="34" charset="0"/>
                <a:ea typeface="Verdana" pitchFamily="34" charset="0"/>
                <a:cs typeface="Verdana" pitchFamily="34" charset="0"/>
              </a:rPr>
              <a:t>5</a:t>
            </a:r>
            <a:endParaRPr lang="es-BO" sz="2000" b="1" dirty="0">
              <a:latin typeface="Verdana" pitchFamily="34" charset="0"/>
              <a:ea typeface="Verdana" pitchFamily="34" charset="0"/>
              <a:cs typeface="Verdana" pitchFamily="34" charset="0"/>
            </a:endParaRPr>
          </a:p>
        </p:txBody>
      </p:sp>
      <p:grpSp>
        <p:nvGrpSpPr>
          <p:cNvPr id="19" name="Group 17"/>
          <p:cNvGrpSpPr>
            <a:grpSpLocks/>
          </p:cNvGrpSpPr>
          <p:nvPr/>
        </p:nvGrpSpPr>
        <p:grpSpPr bwMode="auto">
          <a:xfrm>
            <a:off x="4429125" y="1357298"/>
            <a:ext cx="1143007" cy="1785950"/>
            <a:chOff x="4590" y="2592"/>
            <a:chExt cx="819" cy="1406"/>
          </a:xfrm>
        </p:grpSpPr>
        <p:grpSp>
          <p:nvGrpSpPr>
            <p:cNvPr id="20" name="Group 18"/>
            <p:cNvGrpSpPr>
              <a:grpSpLocks/>
            </p:cNvGrpSpPr>
            <p:nvPr/>
          </p:nvGrpSpPr>
          <p:grpSpPr bwMode="auto">
            <a:xfrm>
              <a:off x="4977" y="3063"/>
              <a:ext cx="362" cy="485"/>
              <a:chOff x="4942" y="3239"/>
              <a:chExt cx="459" cy="485"/>
            </a:xfrm>
          </p:grpSpPr>
          <p:sp>
            <p:nvSpPr>
              <p:cNvPr id="127" name="Freeform 19"/>
              <p:cNvSpPr>
                <a:spLocks/>
              </p:cNvSpPr>
              <p:nvPr/>
            </p:nvSpPr>
            <p:spPr bwMode="auto">
              <a:xfrm>
                <a:off x="5184" y="3247"/>
                <a:ext cx="207" cy="292"/>
              </a:xfrm>
              <a:custGeom>
                <a:avLst/>
                <a:gdLst/>
                <a:ahLst/>
                <a:cxnLst>
                  <a:cxn ang="0">
                    <a:pos x="0" y="92"/>
                  </a:cxn>
                  <a:cxn ang="0">
                    <a:pos x="3" y="43"/>
                  </a:cxn>
                  <a:cxn ang="0">
                    <a:pos x="18" y="8"/>
                  </a:cxn>
                  <a:cxn ang="0">
                    <a:pos x="37" y="0"/>
                  </a:cxn>
                  <a:cxn ang="0">
                    <a:pos x="68" y="7"/>
                  </a:cxn>
                  <a:cxn ang="0">
                    <a:pos x="102" y="31"/>
                  </a:cxn>
                  <a:cxn ang="0">
                    <a:pos x="127" y="67"/>
                  </a:cxn>
                  <a:cxn ang="0">
                    <a:pos x="163" y="117"/>
                  </a:cxn>
                  <a:cxn ang="0">
                    <a:pos x="198" y="182"/>
                  </a:cxn>
                  <a:cxn ang="0">
                    <a:pos x="206" y="216"/>
                  </a:cxn>
                  <a:cxn ang="0">
                    <a:pos x="202" y="232"/>
                  </a:cxn>
                  <a:cxn ang="0">
                    <a:pos x="173" y="259"/>
                  </a:cxn>
                  <a:cxn ang="0">
                    <a:pos x="123" y="291"/>
                  </a:cxn>
                  <a:cxn ang="0">
                    <a:pos x="57" y="197"/>
                  </a:cxn>
                  <a:cxn ang="0">
                    <a:pos x="9" y="125"/>
                  </a:cxn>
                  <a:cxn ang="0">
                    <a:pos x="0" y="92"/>
                  </a:cxn>
                </a:cxnLst>
                <a:rect l="0" t="0" r="r" b="b"/>
                <a:pathLst>
                  <a:path w="207" h="292">
                    <a:moveTo>
                      <a:pt x="0" y="92"/>
                    </a:moveTo>
                    <a:lnTo>
                      <a:pt x="3" y="43"/>
                    </a:lnTo>
                    <a:lnTo>
                      <a:pt x="18" y="8"/>
                    </a:lnTo>
                    <a:lnTo>
                      <a:pt x="37" y="0"/>
                    </a:lnTo>
                    <a:lnTo>
                      <a:pt x="68" y="7"/>
                    </a:lnTo>
                    <a:lnTo>
                      <a:pt x="102" y="31"/>
                    </a:lnTo>
                    <a:lnTo>
                      <a:pt x="127" y="67"/>
                    </a:lnTo>
                    <a:lnTo>
                      <a:pt x="163" y="117"/>
                    </a:lnTo>
                    <a:lnTo>
                      <a:pt x="198" y="182"/>
                    </a:lnTo>
                    <a:lnTo>
                      <a:pt x="206" y="216"/>
                    </a:lnTo>
                    <a:lnTo>
                      <a:pt x="202" y="232"/>
                    </a:lnTo>
                    <a:lnTo>
                      <a:pt x="173" y="259"/>
                    </a:lnTo>
                    <a:lnTo>
                      <a:pt x="123" y="291"/>
                    </a:lnTo>
                    <a:lnTo>
                      <a:pt x="57" y="197"/>
                    </a:lnTo>
                    <a:lnTo>
                      <a:pt x="9" y="125"/>
                    </a:lnTo>
                    <a:lnTo>
                      <a:pt x="0" y="92"/>
                    </a:lnTo>
                  </a:path>
                </a:pathLst>
              </a:custGeom>
              <a:solidFill>
                <a:srgbClr val="FF6633"/>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28" name="Freeform 20"/>
              <p:cNvSpPr>
                <a:spLocks/>
              </p:cNvSpPr>
              <p:nvPr/>
            </p:nvSpPr>
            <p:spPr bwMode="auto">
              <a:xfrm>
                <a:off x="5178" y="3239"/>
                <a:ext cx="223" cy="312"/>
              </a:xfrm>
              <a:custGeom>
                <a:avLst/>
                <a:gdLst/>
                <a:ahLst/>
                <a:cxnLst>
                  <a:cxn ang="0">
                    <a:pos x="0" y="104"/>
                  </a:cxn>
                  <a:cxn ang="0">
                    <a:pos x="3" y="56"/>
                  </a:cxn>
                  <a:cxn ang="0">
                    <a:pos x="17" y="7"/>
                  </a:cxn>
                  <a:cxn ang="0">
                    <a:pos x="36" y="0"/>
                  </a:cxn>
                  <a:cxn ang="0">
                    <a:pos x="63" y="1"/>
                  </a:cxn>
                  <a:cxn ang="0">
                    <a:pos x="108" y="28"/>
                  </a:cxn>
                  <a:cxn ang="0">
                    <a:pos x="155" y="87"/>
                  </a:cxn>
                  <a:cxn ang="0">
                    <a:pos x="205" y="169"/>
                  </a:cxn>
                  <a:cxn ang="0">
                    <a:pos x="222" y="220"/>
                  </a:cxn>
                  <a:cxn ang="0">
                    <a:pos x="217" y="239"/>
                  </a:cxn>
                  <a:cxn ang="0">
                    <a:pos x="189" y="269"/>
                  </a:cxn>
                  <a:cxn ang="0">
                    <a:pos x="141" y="306"/>
                  </a:cxn>
                  <a:cxn ang="0">
                    <a:pos x="127" y="311"/>
                  </a:cxn>
                  <a:cxn ang="0">
                    <a:pos x="123" y="311"/>
                  </a:cxn>
                  <a:cxn ang="0">
                    <a:pos x="113" y="299"/>
                  </a:cxn>
                  <a:cxn ang="0">
                    <a:pos x="90" y="262"/>
                  </a:cxn>
                  <a:cxn ang="0">
                    <a:pos x="55" y="210"/>
                  </a:cxn>
                  <a:cxn ang="0">
                    <a:pos x="14" y="141"/>
                  </a:cxn>
                  <a:cxn ang="0">
                    <a:pos x="9" y="125"/>
                  </a:cxn>
                  <a:cxn ang="0">
                    <a:pos x="14" y="118"/>
                  </a:cxn>
                  <a:cxn ang="0">
                    <a:pos x="39" y="157"/>
                  </a:cxn>
                  <a:cxn ang="0">
                    <a:pos x="82" y="217"/>
                  </a:cxn>
                  <a:cxn ang="0">
                    <a:pos x="120" y="265"/>
                  </a:cxn>
                  <a:cxn ang="0">
                    <a:pos x="135" y="284"/>
                  </a:cxn>
                  <a:cxn ang="0">
                    <a:pos x="163" y="269"/>
                  </a:cxn>
                  <a:cxn ang="0">
                    <a:pos x="194" y="240"/>
                  </a:cxn>
                  <a:cxn ang="0">
                    <a:pos x="201" y="221"/>
                  </a:cxn>
                  <a:cxn ang="0">
                    <a:pos x="193" y="187"/>
                  </a:cxn>
                  <a:cxn ang="0">
                    <a:pos x="153" y="115"/>
                  </a:cxn>
                  <a:cxn ang="0">
                    <a:pos x="113" y="56"/>
                  </a:cxn>
                  <a:cxn ang="0">
                    <a:pos x="84" y="30"/>
                  </a:cxn>
                  <a:cxn ang="0">
                    <a:pos x="50" y="18"/>
                  </a:cxn>
                  <a:cxn ang="0">
                    <a:pos x="24" y="25"/>
                  </a:cxn>
                  <a:cxn ang="0">
                    <a:pos x="15" y="63"/>
                  </a:cxn>
                  <a:cxn ang="0">
                    <a:pos x="14" y="105"/>
                  </a:cxn>
                  <a:cxn ang="0">
                    <a:pos x="1" y="108"/>
                  </a:cxn>
                  <a:cxn ang="0">
                    <a:pos x="0" y="104"/>
                  </a:cxn>
                </a:cxnLst>
                <a:rect l="0" t="0" r="r" b="b"/>
                <a:pathLst>
                  <a:path w="223" h="312">
                    <a:moveTo>
                      <a:pt x="0" y="104"/>
                    </a:moveTo>
                    <a:lnTo>
                      <a:pt x="3" y="56"/>
                    </a:lnTo>
                    <a:lnTo>
                      <a:pt x="17" y="7"/>
                    </a:lnTo>
                    <a:lnTo>
                      <a:pt x="36" y="0"/>
                    </a:lnTo>
                    <a:lnTo>
                      <a:pt x="63" y="1"/>
                    </a:lnTo>
                    <a:lnTo>
                      <a:pt x="108" y="28"/>
                    </a:lnTo>
                    <a:lnTo>
                      <a:pt x="155" y="87"/>
                    </a:lnTo>
                    <a:lnTo>
                      <a:pt x="205" y="169"/>
                    </a:lnTo>
                    <a:lnTo>
                      <a:pt x="222" y="220"/>
                    </a:lnTo>
                    <a:lnTo>
                      <a:pt x="217" y="239"/>
                    </a:lnTo>
                    <a:lnTo>
                      <a:pt x="189" y="269"/>
                    </a:lnTo>
                    <a:lnTo>
                      <a:pt x="141" y="306"/>
                    </a:lnTo>
                    <a:lnTo>
                      <a:pt x="127" y="311"/>
                    </a:lnTo>
                    <a:lnTo>
                      <a:pt x="123" y="311"/>
                    </a:lnTo>
                    <a:lnTo>
                      <a:pt x="113" y="299"/>
                    </a:lnTo>
                    <a:lnTo>
                      <a:pt x="90" y="262"/>
                    </a:lnTo>
                    <a:lnTo>
                      <a:pt x="55" y="210"/>
                    </a:lnTo>
                    <a:lnTo>
                      <a:pt x="14" y="141"/>
                    </a:lnTo>
                    <a:lnTo>
                      <a:pt x="9" y="125"/>
                    </a:lnTo>
                    <a:lnTo>
                      <a:pt x="14" y="118"/>
                    </a:lnTo>
                    <a:lnTo>
                      <a:pt x="39" y="157"/>
                    </a:lnTo>
                    <a:lnTo>
                      <a:pt x="82" y="217"/>
                    </a:lnTo>
                    <a:lnTo>
                      <a:pt x="120" y="265"/>
                    </a:lnTo>
                    <a:lnTo>
                      <a:pt x="135" y="284"/>
                    </a:lnTo>
                    <a:lnTo>
                      <a:pt x="163" y="269"/>
                    </a:lnTo>
                    <a:lnTo>
                      <a:pt x="194" y="240"/>
                    </a:lnTo>
                    <a:lnTo>
                      <a:pt x="201" y="221"/>
                    </a:lnTo>
                    <a:lnTo>
                      <a:pt x="193" y="187"/>
                    </a:lnTo>
                    <a:lnTo>
                      <a:pt x="153" y="115"/>
                    </a:lnTo>
                    <a:lnTo>
                      <a:pt x="113" y="56"/>
                    </a:lnTo>
                    <a:lnTo>
                      <a:pt x="84" y="30"/>
                    </a:lnTo>
                    <a:lnTo>
                      <a:pt x="50" y="18"/>
                    </a:lnTo>
                    <a:lnTo>
                      <a:pt x="24" y="25"/>
                    </a:lnTo>
                    <a:lnTo>
                      <a:pt x="15" y="63"/>
                    </a:lnTo>
                    <a:lnTo>
                      <a:pt x="14" y="105"/>
                    </a:lnTo>
                    <a:lnTo>
                      <a:pt x="1" y="108"/>
                    </a:lnTo>
                    <a:lnTo>
                      <a:pt x="0" y="104"/>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29" name="Freeform 21"/>
              <p:cNvSpPr>
                <a:spLocks/>
              </p:cNvSpPr>
              <p:nvPr/>
            </p:nvSpPr>
            <p:spPr bwMode="auto">
              <a:xfrm>
                <a:off x="4947" y="3469"/>
                <a:ext cx="357" cy="246"/>
              </a:xfrm>
              <a:custGeom>
                <a:avLst/>
                <a:gdLst/>
                <a:ahLst/>
                <a:cxnLst>
                  <a:cxn ang="0">
                    <a:pos x="235" y="12"/>
                  </a:cxn>
                  <a:cxn ang="0">
                    <a:pos x="210" y="0"/>
                  </a:cxn>
                  <a:cxn ang="0">
                    <a:pos x="131" y="9"/>
                  </a:cxn>
                  <a:cxn ang="0">
                    <a:pos x="41" y="25"/>
                  </a:cxn>
                  <a:cxn ang="0">
                    <a:pos x="0" y="42"/>
                  </a:cxn>
                  <a:cxn ang="0">
                    <a:pos x="8" y="76"/>
                  </a:cxn>
                  <a:cxn ang="0">
                    <a:pos x="8" y="79"/>
                  </a:cxn>
                  <a:cxn ang="0">
                    <a:pos x="41" y="150"/>
                  </a:cxn>
                  <a:cxn ang="0">
                    <a:pos x="72" y="188"/>
                  </a:cxn>
                  <a:cxn ang="0">
                    <a:pos x="115" y="233"/>
                  </a:cxn>
                  <a:cxn ang="0">
                    <a:pos x="115" y="237"/>
                  </a:cxn>
                  <a:cxn ang="0">
                    <a:pos x="136" y="244"/>
                  </a:cxn>
                  <a:cxn ang="0">
                    <a:pos x="155" y="245"/>
                  </a:cxn>
                  <a:cxn ang="0">
                    <a:pos x="243" y="213"/>
                  </a:cxn>
                  <a:cxn ang="0">
                    <a:pos x="318" y="181"/>
                  </a:cxn>
                  <a:cxn ang="0">
                    <a:pos x="339" y="171"/>
                  </a:cxn>
                  <a:cxn ang="0">
                    <a:pos x="356" y="148"/>
                  </a:cxn>
                  <a:cxn ang="0">
                    <a:pos x="355" y="133"/>
                  </a:cxn>
                  <a:cxn ang="0">
                    <a:pos x="285" y="65"/>
                  </a:cxn>
                  <a:cxn ang="0">
                    <a:pos x="235" y="12"/>
                  </a:cxn>
                </a:cxnLst>
                <a:rect l="0" t="0" r="r" b="b"/>
                <a:pathLst>
                  <a:path w="357" h="246">
                    <a:moveTo>
                      <a:pt x="235" y="12"/>
                    </a:moveTo>
                    <a:lnTo>
                      <a:pt x="210" y="0"/>
                    </a:lnTo>
                    <a:lnTo>
                      <a:pt x="131" y="9"/>
                    </a:lnTo>
                    <a:lnTo>
                      <a:pt x="41" y="25"/>
                    </a:lnTo>
                    <a:lnTo>
                      <a:pt x="0" y="42"/>
                    </a:lnTo>
                    <a:lnTo>
                      <a:pt x="8" y="76"/>
                    </a:lnTo>
                    <a:lnTo>
                      <a:pt x="8" y="79"/>
                    </a:lnTo>
                    <a:lnTo>
                      <a:pt x="41" y="150"/>
                    </a:lnTo>
                    <a:lnTo>
                      <a:pt x="72" y="188"/>
                    </a:lnTo>
                    <a:lnTo>
                      <a:pt x="115" y="233"/>
                    </a:lnTo>
                    <a:lnTo>
                      <a:pt x="115" y="237"/>
                    </a:lnTo>
                    <a:lnTo>
                      <a:pt x="136" y="244"/>
                    </a:lnTo>
                    <a:lnTo>
                      <a:pt x="155" y="245"/>
                    </a:lnTo>
                    <a:lnTo>
                      <a:pt x="243" y="213"/>
                    </a:lnTo>
                    <a:lnTo>
                      <a:pt x="318" y="181"/>
                    </a:lnTo>
                    <a:lnTo>
                      <a:pt x="339" y="171"/>
                    </a:lnTo>
                    <a:lnTo>
                      <a:pt x="356" y="148"/>
                    </a:lnTo>
                    <a:lnTo>
                      <a:pt x="355" y="133"/>
                    </a:lnTo>
                    <a:lnTo>
                      <a:pt x="285" y="65"/>
                    </a:lnTo>
                    <a:lnTo>
                      <a:pt x="235" y="12"/>
                    </a:lnTo>
                  </a:path>
                </a:pathLst>
              </a:custGeom>
              <a:solidFill>
                <a:srgbClr val="FF6633"/>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30" name="Freeform 22"/>
              <p:cNvSpPr>
                <a:spLocks/>
              </p:cNvSpPr>
              <p:nvPr/>
            </p:nvSpPr>
            <p:spPr bwMode="auto">
              <a:xfrm>
                <a:off x="4942" y="3463"/>
                <a:ext cx="369" cy="261"/>
              </a:xfrm>
              <a:custGeom>
                <a:avLst/>
                <a:gdLst/>
                <a:ahLst/>
                <a:cxnLst>
                  <a:cxn ang="0">
                    <a:pos x="245" y="15"/>
                  </a:cxn>
                  <a:cxn ang="0">
                    <a:pos x="316" y="84"/>
                  </a:cxn>
                  <a:cxn ang="0">
                    <a:pos x="366" y="139"/>
                  </a:cxn>
                  <a:cxn ang="0">
                    <a:pos x="368" y="156"/>
                  </a:cxn>
                  <a:cxn ang="0">
                    <a:pos x="350" y="180"/>
                  </a:cxn>
                  <a:cxn ang="0">
                    <a:pos x="249" y="225"/>
                  </a:cxn>
                  <a:cxn ang="0">
                    <a:pos x="149" y="260"/>
                  </a:cxn>
                  <a:cxn ang="0">
                    <a:pos x="118" y="252"/>
                  </a:cxn>
                  <a:cxn ang="0">
                    <a:pos x="116" y="248"/>
                  </a:cxn>
                  <a:cxn ang="0">
                    <a:pos x="43" y="165"/>
                  </a:cxn>
                  <a:cxn ang="0">
                    <a:pos x="0" y="61"/>
                  </a:cxn>
                  <a:cxn ang="0">
                    <a:pos x="1" y="41"/>
                  </a:cxn>
                  <a:cxn ang="0">
                    <a:pos x="47" y="24"/>
                  </a:cxn>
                  <a:cxn ang="0">
                    <a:pos x="195" y="0"/>
                  </a:cxn>
                  <a:cxn ang="0">
                    <a:pos x="227" y="3"/>
                  </a:cxn>
                  <a:cxn ang="0">
                    <a:pos x="225" y="10"/>
                  </a:cxn>
                  <a:cxn ang="0">
                    <a:pos x="213" y="12"/>
                  </a:cxn>
                  <a:cxn ang="0">
                    <a:pos x="170" y="16"/>
                  </a:cxn>
                  <a:cxn ang="0">
                    <a:pos x="102" y="26"/>
                  </a:cxn>
                  <a:cxn ang="0">
                    <a:pos x="38" y="41"/>
                  </a:cxn>
                  <a:cxn ang="0">
                    <a:pos x="14" y="54"/>
                  </a:cxn>
                  <a:cxn ang="0">
                    <a:pos x="20" y="79"/>
                  </a:cxn>
                  <a:cxn ang="0">
                    <a:pos x="52" y="144"/>
                  </a:cxn>
                  <a:cxn ang="0">
                    <a:pos x="69" y="175"/>
                  </a:cxn>
                  <a:cxn ang="0">
                    <a:pos x="109" y="217"/>
                  </a:cxn>
                  <a:cxn ang="0">
                    <a:pos x="137" y="241"/>
                  </a:cxn>
                  <a:cxn ang="0">
                    <a:pos x="151" y="243"/>
                  </a:cxn>
                  <a:cxn ang="0">
                    <a:pos x="192" y="232"/>
                  </a:cxn>
                  <a:cxn ang="0">
                    <a:pos x="282" y="199"/>
                  </a:cxn>
                  <a:cxn ang="0">
                    <a:pos x="338" y="173"/>
                  </a:cxn>
                  <a:cxn ang="0">
                    <a:pos x="350" y="158"/>
                  </a:cxn>
                  <a:cxn ang="0">
                    <a:pos x="354" y="142"/>
                  </a:cxn>
                  <a:cxn ang="0">
                    <a:pos x="321" y="106"/>
                  </a:cxn>
                  <a:cxn ang="0">
                    <a:pos x="258" y="50"/>
                  </a:cxn>
                  <a:cxn ang="0">
                    <a:pos x="233" y="21"/>
                  </a:cxn>
                  <a:cxn ang="0">
                    <a:pos x="237" y="8"/>
                  </a:cxn>
                  <a:cxn ang="0">
                    <a:pos x="245" y="15"/>
                  </a:cxn>
                </a:cxnLst>
                <a:rect l="0" t="0" r="r" b="b"/>
                <a:pathLst>
                  <a:path w="369" h="261">
                    <a:moveTo>
                      <a:pt x="245" y="15"/>
                    </a:moveTo>
                    <a:lnTo>
                      <a:pt x="316" y="84"/>
                    </a:lnTo>
                    <a:lnTo>
                      <a:pt x="366" y="139"/>
                    </a:lnTo>
                    <a:lnTo>
                      <a:pt x="368" y="156"/>
                    </a:lnTo>
                    <a:lnTo>
                      <a:pt x="350" y="180"/>
                    </a:lnTo>
                    <a:lnTo>
                      <a:pt x="249" y="225"/>
                    </a:lnTo>
                    <a:lnTo>
                      <a:pt x="149" y="260"/>
                    </a:lnTo>
                    <a:lnTo>
                      <a:pt x="118" y="252"/>
                    </a:lnTo>
                    <a:lnTo>
                      <a:pt x="116" y="248"/>
                    </a:lnTo>
                    <a:lnTo>
                      <a:pt x="43" y="165"/>
                    </a:lnTo>
                    <a:lnTo>
                      <a:pt x="0" y="61"/>
                    </a:lnTo>
                    <a:lnTo>
                      <a:pt x="1" y="41"/>
                    </a:lnTo>
                    <a:lnTo>
                      <a:pt x="47" y="24"/>
                    </a:lnTo>
                    <a:lnTo>
                      <a:pt x="195" y="0"/>
                    </a:lnTo>
                    <a:lnTo>
                      <a:pt x="227" y="3"/>
                    </a:lnTo>
                    <a:lnTo>
                      <a:pt x="225" y="10"/>
                    </a:lnTo>
                    <a:lnTo>
                      <a:pt x="213" y="12"/>
                    </a:lnTo>
                    <a:lnTo>
                      <a:pt x="170" y="16"/>
                    </a:lnTo>
                    <a:lnTo>
                      <a:pt x="102" y="26"/>
                    </a:lnTo>
                    <a:lnTo>
                      <a:pt x="38" y="41"/>
                    </a:lnTo>
                    <a:lnTo>
                      <a:pt x="14" y="54"/>
                    </a:lnTo>
                    <a:lnTo>
                      <a:pt x="20" y="79"/>
                    </a:lnTo>
                    <a:lnTo>
                      <a:pt x="52" y="144"/>
                    </a:lnTo>
                    <a:lnTo>
                      <a:pt x="69" y="175"/>
                    </a:lnTo>
                    <a:lnTo>
                      <a:pt x="109" y="217"/>
                    </a:lnTo>
                    <a:lnTo>
                      <a:pt x="137" y="241"/>
                    </a:lnTo>
                    <a:lnTo>
                      <a:pt x="151" y="243"/>
                    </a:lnTo>
                    <a:lnTo>
                      <a:pt x="192" y="232"/>
                    </a:lnTo>
                    <a:lnTo>
                      <a:pt x="282" y="199"/>
                    </a:lnTo>
                    <a:lnTo>
                      <a:pt x="338" y="173"/>
                    </a:lnTo>
                    <a:lnTo>
                      <a:pt x="350" y="158"/>
                    </a:lnTo>
                    <a:lnTo>
                      <a:pt x="354" y="142"/>
                    </a:lnTo>
                    <a:lnTo>
                      <a:pt x="321" y="106"/>
                    </a:lnTo>
                    <a:lnTo>
                      <a:pt x="258" y="50"/>
                    </a:lnTo>
                    <a:lnTo>
                      <a:pt x="233" y="21"/>
                    </a:lnTo>
                    <a:lnTo>
                      <a:pt x="237" y="8"/>
                    </a:lnTo>
                    <a:lnTo>
                      <a:pt x="245" y="15"/>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grpSp>
        <p:grpSp>
          <p:nvGrpSpPr>
            <p:cNvPr id="21" name="Group 23"/>
            <p:cNvGrpSpPr>
              <a:grpSpLocks/>
            </p:cNvGrpSpPr>
            <p:nvPr/>
          </p:nvGrpSpPr>
          <p:grpSpPr bwMode="auto">
            <a:xfrm>
              <a:off x="4857" y="3231"/>
              <a:ext cx="339" cy="379"/>
              <a:chOff x="4804" y="3407"/>
              <a:chExt cx="430" cy="379"/>
            </a:xfrm>
          </p:grpSpPr>
          <p:sp>
            <p:nvSpPr>
              <p:cNvPr id="124" name="Freeform 24"/>
              <p:cNvSpPr>
                <a:spLocks/>
              </p:cNvSpPr>
              <p:nvPr/>
            </p:nvSpPr>
            <p:spPr bwMode="auto">
              <a:xfrm>
                <a:off x="5106" y="3407"/>
                <a:ext cx="128" cy="140"/>
              </a:xfrm>
              <a:custGeom>
                <a:avLst/>
                <a:gdLst/>
                <a:ahLst/>
                <a:cxnLst>
                  <a:cxn ang="0">
                    <a:pos x="42" y="0"/>
                  </a:cxn>
                  <a:cxn ang="0">
                    <a:pos x="16" y="26"/>
                  </a:cxn>
                  <a:cxn ang="0">
                    <a:pos x="0" y="56"/>
                  </a:cxn>
                  <a:cxn ang="0">
                    <a:pos x="1" y="78"/>
                  </a:cxn>
                  <a:cxn ang="0">
                    <a:pos x="6" y="97"/>
                  </a:cxn>
                  <a:cxn ang="0">
                    <a:pos x="16" y="112"/>
                  </a:cxn>
                  <a:cxn ang="0">
                    <a:pos x="33" y="127"/>
                  </a:cxn>
                  <a:cxn ang="0">
                    <a:pos x="54" y="135"/>
                  </a:cxn>
                  <a:cxn ang="0">
                    <a:pos x="83" y="136"/>
                  </a:cxn>
                  <a:cxn ang="0">
                    <a:pos x="99" y="139"/>
                  </a:cxn>
                  <a:cxn ang="0">
                    <a:pos x="113" y="129"/>
                  </a:cxn>
                  <a:cxn ang="0">
                    <a:pos x="125" y="113"/>
                  </a:cxn>
                  <a:cxn ang="0">
                    <a:pos x="127" y="83"/>
                  </a:cxn>
                  <a:cxn ang="0">
                    <a:pos x="125" y="80"/>
                  </a:cxn>
                  <a:cxn ang="0">
                    <a:pos x="113" y="50"/>
                  </a:cxn>
                  <a:cxn ang="0">
                    <a:pos x="84" y="23"/>
                  </a:cxn>
                  <a:cxn ang="0">
                    <a:pos x="42" y="0"/>
                  </a:cxn>
                </a:cxnLst>
                <a:rect l="0" t="0" r="r" b="b"/>
                <a:pathLst>
                  <a:path w="128" h="140">
                    <a:moveTo>
                      <a:pt x="42" y="0"/>
                    </a:moveTo>
                    <a:lnTo>
                      <a:pt x="16" y="26"/>
                    </a:lnTo>
                    <a:lnTo>
                      <a:pt x="0" y="56"/>
                    </a:lnTo>
                    <a:lnTo>
                      <a:pt x="1" y="78"/>
                    </a:lnTo>
                    <a:lnTo>
                      <a:pt x="6" y="97"/>
                    </a:lnTo>
                    <a:lnTo>
                      <a:pt x="16" y="112"/>
                    </a:lnTo>
                    <a:lnTo>
                      <a:pt x="33" y="127"/>
                    </a:lnTo>
                    <a:lnTo>
                      <a:pt x="54" y="135"/>
                    </a:lnTo>
                    <a:lnTo>
                      <a:pt x="83" y="136"/>
                    </a:lnTo>
                    <a:lnTo>
                      <a:pt x="99" y="139"/>
                    </a:lnTo>
                    <a:lnTo>
                      <a:pt x="113" y="129"/>
                    </a:lnTo>
                    <a:lnTo>
                      <a:pt x="125" y="113"/>
                    </a:lnTo>
                    <a:lnTo>
                      <a:pt x="127" y="83"/>
                    </a:lnTo>
                    <a:lnTo>
                      <a:pt x="125" y="80"/>
                    </a:lnTo>
                    <a:lnTo>
                      <a:pt x="113" y="50"/>
                    </a:lnTo>
                    <a:lnTo>
                      <a:pt x="84" y="23"/>
                    </a:lnTo>
                    <a:lnTo>
                      <a:pt x="42" y="0"/>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25" name="Freeform 25"/>
              <p:cNvSpPr>
                <a:spLocks/>
              </p:cNvSpPr>
              <p:nvPr/>
            </p:nvSpPr>
            <p:spPr bwMode="auto">
              <a:xfrm>
                <a:off x="4804" y="3440"/>
                <a:ext cx="349" cy="281"/>
              </a:xfrm>
              <a:custGeom>
                <a:avLst/>
                <a:gdLst/>
                <a:ahLst/>
                <a:cxnLst>
                  <a:cxn ang="0">
                    <a:pos x="334" y="0"/>
                  </a:cxn>
                  <a:cxn ang="0">
                    <a:pos x="290" y="10"/>
                  </a:cxn>
                  <a:cxn ang="0">
                    <a:pos x="235" y="15"/>
                  </a:cxn>
                  <a:cxn ang="0">
                    <a:pos x="180" y="17"/>
                  </a:cxn>
                  <a:cxn ang="0">
                    <a:pos x="126" y="24"/>
                  </a:cxn>
                  <a:cxn ang="0">
                    <a:pos x="107" y="38"/>
                  </a:cxn>
                  <a:cxn ang="0">
                    <a:pos x="99" y="64"/>
                  </a:cxn>
                  <a:cxn ang="0">
                    <a:pos x="106" y="113"/>
                  </a:cxn>
                  <a:cxn ang="0">
                    <a:pos x="118" y="174"/>
                  </a:cxn>
                  <a:cxn ang="0">
                    <a:pos x="124" y="217"/>
                  </a:cxn>
                  <a:cxn ang="0">
                    <a:pos x="113" y="253"/>
                  </a:cxn>
                  <a:cxn ang="0">
                    <a:pos x="102" y="257"/>
                  </a:cxn>
                  <a:cxn ang="0">
                    <a:pos x="82" y="246"/>
                  </a:cxn>
                  <a:cxn ang="0">
                    <a:pos x="47" y="232"/>
                  </a:cxn>
                  <a:cxn ang="0">
                    <a:pos x="13" y="224"/>
                  </a:cxn>
                  <a:cxn ang="0">
                    <a:pos x="0" y="228"/>
                  </a:cxn>
                  <a:cxn ang="0">
                    <a:pos x="0" y="242"/>
                  </a:cxn>
                  <a:cxn ang="0">
                    <a:pos x="11" y="266"/>
                  </a:cxn>
                  <a:cxn ang="0">
                    <a:pos x="11" y="269"/>
                  </a:cxn>
                  <a:cxn ang="0">
                    <a:pos x="25" y="278"/>
                  </a:cxn>
                  <a:cxn ang="0">
                    <a:pos x="45" y="279"/>
                  </a:cxn>
                  <a:cxn ang="0">
                    <a:pos x="85" y="277"/>
                  </a:cxn>
                  <a:cxn ang="0">
                    <a:pos x="122" y="280"/>
                  </a:cxn>
                  <a:cxn ang="0">
                    <a:pos x="137" y="279"/>
                  </a:cxn>
                  <a:cxn ang="0">
                    <a:pos x="147" y="266"/>
                  </a:cxn>
                  <a:cxn ang="0">
                    <a:pos x="148" y="226"/>
                  </a:cxn>
                  <a:cxn ang="0">
                    <a:pos x="138" y="165"/>
                  </a:cxn>
                  <a:cxn ang="0">
                    <a:pos x="131" y="115"/>
                  </a:cxn>
                  <a:cxn ang="0">
                    <a:pos x="130" y="84"/>
                  </a:cxn>
                  <a:cxn ang="0">
                    <a:pos x="138" y="69"/>
                  </a:cxn>
                  <a:cxn ang="0">
                    <a:pos x="158" y="60"/>
                  </a:cxn>
                  <a:cxn ang="0">
                    <a:pos x="219" y="54"/>
                  </a:cxn>
                  <a:cxn ang="0">
                    <a:pos x="279" y="61"/>
                  </a:cxn>
                  <a:cxn ang="0">
                    <a:pos x="320" y="61"/>
                  </a:cxn>
                  <a:cxn ang="0">
                    <a:pos x="343" y="54"/>
                  </a:cxn>
                  <a:cxn ang="0">
                    <a:pos x="348" y="40"/>
                  </a:cxn>
                  <a:cxn ang="0">
                    <a:pos x="346" y="18"/>
                  </a:cxn>
                  <a:cxn ang="0">
                    <a:pos x="334" y="0"/>
                  </a:cxn>
                </a:cxnLst>
                <a:rect l="0" t="0" r="r" b="b"/>
                <a:pathLst>
                  <a:path w="349" h="281">
                    <a:moveTo>
                      <a:pt x="334" y="0"/>
                    </a:moveTo>
                    <a:lnTo>
                      <a:pt x="290" y="10"/>
                    </a:lnTo>
                    <a:lnTo>
                      <a:pt x="235" y="15"/>
                    </a:lnTo>
                    <a:lnTo>
                      <a:pt x="180" y="17"/>
                    </a:lnTo>
                    <a:lnTo>
                      <a:pt x="126" y="24"/>
                    </a:lnTo>
                    <a:lnTo>
                      <a:pt x="107" y="38"/>
                    </a:lnTo>
                    <a:lnTo>
                      <a:pt x="99" y="64"/>
                    </a:lnTo>
                    <a:lnTo>
                      <a:pt x="106" y="113"/>
                    </a:lnTo>
                    <a:lnTo>
                      <a:pt x="118" y="174"/>
                    </a:lnTo>
                    <a:lnTo>
                      <a:pt x="124" y="217"/>
                    </a:lnTo>
                    <a:lnTo>
                      <a:pt x="113" y="253"/>
                    </a:lnTo>
                    <a:lnTo>
                      <a:pt x="102" y="257"/>
                    </a:lnTo>
                    <a:lnTo>
                      <a:pt x="82" y="246"/>
                    </a:lnTo>
                    <a:lnTo>
                      <a:pt x="47" y="232"/>
                    </a:lnTo>
                    <a:lnTo>
                      <a:pt x="13" y="224"/>
                    </a:lnTo>
                    <a:lnTo>
                      <a:pt x="0" y="228"/>
                    </a:lnTo>
                    <a:lnTo>
                      <a:pt x="0" y="242"/>
                    </a:lnTo>
                    <a:lnTo>
                      <a:pt x="11" y="266"/>
                    </a:lnTo>
                    <a:lnTo>
                      <a:pt x="11" y="269"/>
                    </a:lnTo>
                    <a:lnTo>
                      <a:pt x="25" y="278"/>
                    </a:lnTo>
                    <a:lnTo>
                      <a:pt x="45" y="279"/>
                    </a:lnTo>
                    <a:lnTo>
                      <a:pt x="85" y="277"/>
                    </a:lnTo>
                    <a:lnTo>
                      <a:pt x="122" y="280"/>
                    </a:lnTo>
                    <a:lnTo>
                      <a:pt x="137" y="279"/>
                    </a:lnTo>
                    <a:lnTo>
                      <a:pt x="147" y="266"/>
                    </a:lnTo>
                    <a:lnTo>
                      <a:pt x="148" y="226"/>
                    </a:lnTo>
                    <a:lnTo>
                      <a:pt x="138" y="165"/>
                    </a:lnTo>
                    <a:lnTo>
                      <a:pt x="131" y="115"/>
                    </a:lnTo>
                    <a:lnTo>
                      <a:pt x="130" y="84"/>
                    </a:lnTo>
                    <a:lnTo>
                      <a:pt x="138" y="69"/>
                    </a:lnTo>
                    <a:lnTo>
                      <a:pt x="158" y="60"/>
                    </a:lnTo>
                    <a:lnTo>
                      <a:pt x="219" y="54"/>
                    </a:lnTo>
                    <a:lnTo>
                      <a:pt x="279" y="61"/>
                    </a:lnTo>
                    <a:lnTo>
                      <a:pt x="320" y="61"/>
                    </a:lnTo>
                    <a:lnTo>
                      <a:pt x="343" y="54"/>
                    </a:lnTo>
                    <a:lnTo>
                      <a:pt x="348" y="40"/>
                    </a:lnTo>
                    <a:lnTo>
                      <a:pt x="346" y="18"/>
                    </a:lnTo>
                    <a:lnTo>
                      <a:pt x="334" y="0"/>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26" name="Freeform 26"/>
              <p:cNvSpPr>
                <a:spLocks/>
              </p:cNvSpPr>
              <p:nvPr/>
            </p:nvSpPr>
            <p:spPr bwMode="auto">
              <a:xfrm>
                <a:off x="4888" y="3483"/>
                <a:ext cx="336" cy="303"/>
              </a:xfrm>
              <a:custGeom>
                <a:avLst/>
                <a:gdLst/>
                <a:ahLst/>
                <a:cxnLst>
                  <a:cxn ang="0">
                    <a:pos x="318" y="0"/>
                  </a:cxn>
                  <a:cxn ang="0">
                    <a:pos x="274" y="14"/>
                  </a:cxn>
                  <a:cxn ang="0">
                    <a:pos x="220" y="22"/>
                  </a:cxn>
                  <a:cxn ang="0">
                    <a:pos x="165" y="28"/>
                  </a:cxn>
                  <a:cxn ang="0">
                    <a:pos x="111" y="39"/>
                  </a:cxn>
                  <a:cxn ang="0">
                    <a:pos x="93" y="55"/>
                  </a:cxn>
                  <a:cxn ang="0">
                    <a:pos x="87" y="81"/>
                  </a:cxn>
                  <a:cxn ang="0">
                    <a:pos x="97" y="130"/>
                  </a:cxn>
                  <a:cxn ang="0">
                    <a:pos x="113" y="191"/>
                  </a:cxn>
                  <a:cxn ang="0">
                    <a:pos x="122" y="234"/>
                  </a:cxn>
                  <a:cxn ang="0">
                    <a:pos x="114" y="271"/>
                  </a:cxn>
                  <a:cxn ang="0">
                    <a:pos x="103" y="275"/>
                  </a:cxn>
                  <a:cxn ang="0">
                    <a:pos x="82" y="266"/>
                  </a:cxn>
                  <a:cxn ang="0">
                    <a:pos x="46" y="255"/>
                  </a:cxn>
                  <a:cxn ang="0">
                    <a:pos x="11" y="248"/>
                  </a:cxn>
                  <a:cxn ang="0">
                    <a:pos x="0" y="254"/>
                  </a:cxn>
                  <a:cxn ang="0">
                    <a:pos x="0" y="267"/>
                  </a:cxn>
                  <a:cxn ang="0">
                    <a:pos x="12" y="291"/>
                  </a:cxn>
                  <a:cxn ang="0">
                    <a:pos x="14" y="294"/>
                  </a:cxn>
                  <a:cxn ang="0">
                    <a:pos x="27" y="302"/>
                  </a:cxn>
                  <a:cxn ang="0">
                    <a:pos x="48" y="302"/>
                  </a:cxn>
                  <a:cxn ang="0">
                    <a:pos x="87" y="297"/>
                  </a:cxn>
                  <a:cxn ang="0">
                    <a:pos x="125" y="297"/>
                  </a:cxn>
                  <a:cxn ang="0">
                    <a:pos x="140" y="296"/>
                  </a:cxn>
                  <a:cxn ang="0">
                    <a:pos x="149" y="281"/>
                  </a:cxn>
                  <a:cxn ang="0">
                    <a:pos x="147" y="241"/>
                  </a:cxn>
                  <a:cxn ang="0">
                    <a:pos x="132" y="181"/>
                  </a:cxn>
                  <a:cxn ang="0">
                    <a:pos x="123" y="130"/>
                  </a:cxn>
                  <a:cxn ang="0">
                    <a:pos x="120" y="99"/>
                  </a:cxn>
                  <a:cxn ang="0">
                    <a:pos x="126" y="83"/>
                  </a:cxn>
                  <a:cxn ang="0">
                    <a:pos x="145" y="73"/>
                  </a:cxn>
                  <a:cxn ang="0">
                    <a:pos x="206" y="62"/>
                  </a:cxn>
                  <a:cxn ang="0">
                    <a:pos x="267" y="66"/>
                  </a:cxn>
                  <a:cxn ang="0">
                    <a:pos x="307" y="63"/>
                  </a:cxn>
                  <a:cxn ang="0">
                    <a:pos x="331" y="54"/>
                  </a:cxn>
                  <a:cxn ang="0">
                    <a:pos x="335" y="40"/>
                  </a:cxn>
                  <a:cxn ang="0">
                    <a:pos x="331" y="17"/>
                  </a:cxn>
                  <a:cxn ang="0">
                    <a:pos x="318" y="0"/>
                  </a:cxn>
                </a:cxnLst>
                <a:rect l="0" t="0" r="r" b="b"/>
                <a:pathLst>
                  <a:path w="336" h="303">
                    <a:moveTo>
                      <a:pt x="318" y="0"/>
                    </a:moveTo>
                    <a:lnTo>
                      <a:pt x="274" y="14"/>
                    </a:lnTo>
                    <a:lnTo>
                      <a:pt x="220" y="22"/>
                    </a:lnTo>
                    <a:lnTo>
                      <a:pt x="165" y="28"/>
                    </a:lnTo>
                    <a:lnTo>
                      <a:pt x="111" y="39"/>
                    </a:lnTo>
                    <a:lnTo>
                      <a:pt x="93" y="55"/>
                    </a:lnTo>
                    <a:lnTo>
                      <a:pt x="87" y="81"/>
                    </a:lnTo>
                    <a:lnTo>
                      <a:pt x="97" y="130"/>
                    </a:lnTo>
                    <a:lnTo>
                      <a:pt x="113" y="191"/>
                    </a:lnTo>
                    <a:lnTo>
                      <a:pt x="122" y="234"/>
                    </a:lnTo>
                    <a:lnTo>
                      <a:pt x="114" y="271"/>
                    </a:lnTo>
                    <a:lnTo>
                      <a:pt x="103" y="275"/>
                    </a:lnTo>
                    <a:lnTo>
                      <a:pt x="82" y="266"/>
                    </a:lnTo>
                    <a:lnTo>
                      <a:pt x="46" y="255"/>
                    </a:lnTo>
                    <a:lnTo>
                      <a:pt x="11" y="248"/>
                    </a:lnTo>
                    <a:lnTo>
                      <a:pt x="0" y="254"/>
                    </a:lnTo>
                    <a:lnTo>
                      <a:pt x="0" y="267"/>
                    </a:lnTo>
                    <a:lnTo>
                      <a:pt x="12" y="291"/>
                    </a:lnTo>
                    <a:lnTo>
                      <a:pt x="14" y="294"/>
                    </a:lnTo>
                    <a:lnTo>
                      <a:pt x="27" y="302"/>
                    </a:lnTo>
                    <a:lnTo>
                      <a:pt x="48" y="302"/>
                    </a:lnTo>
                    <a:lnTo>
                      <a:pt x="87" y="297"/>
                    </a:lnTo>
                    <a:lnTo>
                      <a:pt x="125" y="297"/>
                    </a:lnTo>
                    <a:lnTo>
                      <a:pt x="140" y="296"/>
                    </a:lnTo>
                    <a:lnTo>
                      <a:pt x="149" y="281"/>
                    </a:lnTo>
                    <a:lnTo>
                      <a:pt x="147" y="241"/>
                    </a:lnTo>
                    <a:lnTo>
                      <a:pt x="132" y="181"/>
                    </a:lnTo>
                    <a:lnTo>
                      <a:pt x="123" y="130"/>
                    </a:lnTo>
                    <a:lnTo>
                      <a:pt x="120" y="99"/>
                    </a:lnTo>
                    <a:lnTo>
                      <a:pt x="126" y="83"/>
                    </a:lnTo>
                    <a:lnTo>
                      <a:pt x="145" y="73"/>
                    </a:lnTo>
                    <a:lnTo>
                      <a:pt x="206" y="62"/>
                    </a:lnTo>
                    <a:lnTo>
                      <a:pt x="267" y="66"/>
                    </a:lnTo>
                    <a:lnTo>
                      <a:pt x="307" y="63"/>
                    </a:lnTo>
                    <a:lnTo>
                      <a:pt x="331" y="54"/>
                    </a:lnTo>
                    <a:lnTo>
                      <a:pt x="335" y="40"/>
                    </a:lnTo>
                    <a:lnTo>
                      <a:pt x="331" y="17"/>
                    </a:lnTo>
                    <a:lnTo>
                      <a:pt x="318" y="0"/>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grpSp>
        <p:grpSp>
          <p:nvGrpSpPr>
            <p:cNvPr id="22" name="Group 27"/>
            <p:cNvGrpSpPr>
              <a:grpSpLocks/>
            </p:cNvGrpSpPr>
            <p:nvPr/>
          </p:nvGrpSpPr>
          <p:grpSpPr bwMode="auto">
            <a:xfrm>
              <a:off x="4605" y="2722"/>
              <a:ext cx="809" cy="1276"/>
              <a:chOff x="4479" y="2898"/>
              <a:chExt cx="1026" cy="1276"/>
            </a:xfrm>
          </p:grpSpPr>
          <p:sp>
            <p:nvSpPr>
              <p:cNvPr id="119" name="Freeform 28"/>
              <p:cNvSpPr>
                <a:spLocks/>
              </p:cNvSpPr>
              <p:nvPr/>
            </p:nvSpPr>
            <p:spPr bwMode="auto">
              <a:xfrm>
                <a:off x="5266" y="2909"/>
                <a:ext cx="232" cy="516"/>
              </a:xfrm>
              <a:custGeom>
                <a:avLst/>
                <a:gdLst/>
                <a:ahLst/>
                <a:cxnLst>
                  <a:cxn ang="0">
                    <a:pos x="231" y="233"/>
                  </a:cxn>
                  <a:cxn ang="0">
                    <a:pos x="226" y="508"/>
                  </a:cxn>
                  <a:cxn ang="0">
                    <a:pos x="212" y="515"/>
                  </a:cxn>
                  <a:cxn ang="0">
                    <a:pos x="0" y="305"/>
                  </a:cxn>
                  <a:cxn ang="0">
                    <a:pos x="33" y="15"/>
                  </a:cxn>
                  <a:cxn ang="0">
                    <a:pos x="42" y="0"/>
                  </a:cxn>
                  <a:cxn ang="0">
                    <a:pos x="55" y="4"/>
                  </a:cxn>
                  <a:cxn ang="0">
                    <a:pos x="231" y="213"/>
                  </a:cxn>
                  <a:cxn ang="0">
                    <a:pos x="231" y="233"/>
                  </a:cxn>
                </a:cxnLst>
                <a:rect l="0" t="0" r="r" b="b"/>
                <a:pathLst>
                  <a:path w="232" h="516">
                    <a:moveTo>
                      <a:pt x="231" y="233"/>
                    </a:moveTo>
                    <a:lnTo>
                      <a:pt x="226" y="508"/>
                    </a:lnTo>
                    <a:lnTo>
                      <a:pt x="212" y="515"/>
                    </a:lnTo>
                    <a:lnTo>
                      <a:pt x="0" y="305"/>
                    </a:lnTo>
                    <a:lnTo>
                      <a:pt x="33" y="15"/>
                    </a:lnTo>
                    <a:lnTo>
                      <a:pt x="42" y="0"/>
                    </a:lnTo>
                    <a:lnTo>
                      <a:pt x="55" y="4"/>
                    </a:lnTo>
                    <a:lnTo>
                      <a:pt x="231" y="213"/>
                    </a:lnTo>
                    <a:lnTo>
                      <a:pt x="231" y="233"/>
                    </a:lnTo>
                  </a:path>
                </a:pathLst>
              </a:custGeom>
              <a:solidFill>
                <a:srgbClr val="6633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20" name="Freeform 29"/>
              <p:cNvSpPr>
                <a:spLocks/>
              </p:cNvSpPr>
              <p:nvPr/>
            </p:nvSpPr>
            <p:spPr bwMode="auto">
              <a:xfrm>
                <a:off x="4486" y="3198"/>
                <a:ext cx="860" cy="964"/>
              </a:xfrm>
              <a:custGeom>
                <a:avLst/>
                <a:gdLst/>
                <a:ahLst/>
                <a:cxnLst>
                  <a:cxn ang="0">
                    <a:pos x="33" y="411"/>
                  </a:cxn>
                  <a:cxn ang="0">
                    <a:pos x="67" y="481"/>
                  </a:cxn>
                  <a:cxn ang="0">
                    <a:pos x="80" y="453"/>
                  </a:cxn>
                  <a:cxn ang="0">
                    <a:pos x="94" y="438"/>
                  </a:cxn>
                  <a:cxn ang="0">
                    <a:pos x="118" y="475"/>
                  </a:cxn>
                  <a:cxn ang="0">
                    <a:pos x="181" y="606"/>
                  </a:cxn>
                  <a:cxn ang="0">
                    <a:pos x="239" y="702"/>
                  </a:cxn>
                  <a:cxn ang="0">
                    <a:pos x="278" y="760"/>
                  </a:cxn>
                  <a:cxn ang="0">
                    <a:pos x="316" y="808"/>
                  </a:cxn>
                  <a:cxn ang="0">
                    <a:pos x="362" y="860"/>
                  </a:cxn>
                  <a:cxn ang="0">
                    <a:pos x="360" y="909"/>
                  </a:cxn>
                  <a:cxn ang="0">
                    <a:pos x="408" y="963"/>
                  </a:cxn>
                  <a:cxn ang="0">
                    <a:pos x="465" y="959"/>
                  </a:cxn>
                  <a:cxn ang="0">
                    <a:pos x="476" y="907"/>
                  </a:cxn>
                  <a:cxn ang="0">
                    <a:pos x="485" y="902"/>
                  </a:cxn>
                  <a:cxn ang="0">
                    <a:pos x="594" y="891"/>
                  </a:cxn>
                  <a:cxn ang="0">
                    <a:pos x="681" y="874"/>
                  </a:cxn>
                  <a:cxn ang="0">
                    <a:pos x="778" y="844"/>
                  </a:cxn>
                  <a:cxn ang="0">
                    <a:pos x="780" y="888"/>
                  </a:cxn>
                  <a:cxn ang="0">
                    <a:pos x="857" y="877"/>
                  </a:cxn>
                  <a:cxn ang="0">
                    <a:pos x="859" y="847"/>
                  </a:cxn>
                  <a:cxn ang="0">
                    <a:pos x="859" y="763"/>
                  </a:cxn>
                  <a:cxn ang="0">
                    <a:pos x="852" y="665"/>
                  </a:cxn>
                  <a:cxn ang="0">
                    <a:pos x="843" y="547"/>
                  </a:cxn>
                  <a:cxn ang="0">
                    <a:pos x="772" y="554"/>
                  </a:cxn>
                  <a:cxn ang="0">
                    <a:pos x="682" y="563"/>
                  </a:cxn>
                  <a:cxn ang="0">
                    <a:pos x="608" y="574"/>
                  </a:cxn>
                  <a:cxn ang="0">
                    <a:pos x="532" y="582"/>
                  </a:cxn>
                  <a:cxn ang="0">
                    <a:pos x="457" y="590"/>
                  </a:cxn>
                  <a:cxn ang="0">
                    <a:pos x="409" y="590"/>
                  </a:cxn>
                  <a:cxn ang="0">
                    <a:pos x="337" y="502"/>
                  </a:cxn>
                  <a:cxn ang="0">
                    <a:pos x="277" y="410"/>
                  </a:cxn>
                  <a:cxn ang="0">
                    <a:pos x="226" y="323"/>
                  </a:cxn>
                  <a:cxn ang="0">
                    <a:pos x="138" y="208"/>
                  </a:cxn>
                  <a:cxn ang="0">
                    <a:pos x="82" y="117"/>
                  </a:cxn>
                  <a:cxn ang="0">
                    <a:pos x="20" y="24"/>
                  </a:cxn>
                  <a:cxn ang="0">
                    <a:pos x="0" y="0"/>
                  </a:cxn>
                  <a:cxn ang="0">
                    <a:pos x="14" y="91"/>
                  </a:cxn>
                  <a:cxn ang="0">
                    <a:pos x="26" y="190"/>
                  </a:cxn>
                  <a:cxn ang="0">
                    <a:pos x="39" y="279"/>
                  </a:cxn>
                  <a:cxn ang="0">
                    <a:pos x="37" y="345"/>
                  </a:cxn>
                  <a:cxn ang="0">
                    <a:pos x="37" y="388"/>
                  </a:cxn>
                  <a:cxn ang="0">
                    <a:pos x="33" y="411"/>
                  </a:cxn>
                </a:cxnLst>
                <a:rect l="0" t="0" r="r" b="b"/>
                <a:pathLst>
                  <a:path w="860" h="964">
                    <a:moveTo>
                      <a:pt x="33" y="411"/>
                    </a:moveTo>
                    <a:lnTo>
                      <a:pt x="67" y="481"/>
                    </a:lnTo>
                    <a:lnTo>
                      <a:pt x="80" y="453"/>
                    </a:lnTo>
                    <a:lnTo>
                      <a:pt x="94" y="438"/>
                    </a:lnTo>
                    <a:lnTo>
                      <a:pt x="118" y="475"/>
                    </a:lnTo>
                    <a:lnTo>
                      <a:pt x="181" y="606"/>
                    </a:lnTo>
                    <a:lnTo>
                      <a:pt x="239" y="702"/>
                    </a:lnTo>
                    <a:lnTo>
                      <a:pt x="278" y="760"/>
                    </a:lnTo>
                    <a:lnTo>
                      <a:pt x="316" y="808"/>
                    </a:lnTo>
                    <a:lnTo>
                      <a:pt x="362" y="860"/>
                    </a:lnTo>
                    <a:lnTo>
                      <a:pt x="360" y="909"/>
                    </a:lnTo>
                    <a:lnTo>
                      <a:pt x="408" y="963"/>
                    </a:lnTo>
                    <a:lnTo>
                      <a:pt x="465" y="959"/>
                    </a:lnTo>
                    <a:lnTo>
                      <a:pt x="476" y="907"/>
                    </a:lnTo>
                    <a:lnTo>
                      <a:pt x="485" y="902"/>
                    </a:lnTo>
                    <a:lnTo>
                      <a:pt x="594" y="891"/>
                    </a:lnTo>
                    <a:lnTo>
                      <a:pt x="681" y="874"/>
                    </a:lnTo>
                    <a:lnTo>
                      <a:pt x="778" y="844"/>
                    </a:lnTo>
                    <a:lnTo>
                      <a:pt x="780" y="888"/>
                    </a:lnTo>
                    <a:lnTo>
                      <a:pt x="857" y="877"/>
                    </a:lnTo>
                    <a:lnTo>
                      <a:pt x="859" y="847"/>
                    </a:lnTo>
                    <a:lnTo>
                      <a:pt x="859" y="763"/>
                    </a:lnTo>
                    <a:lnTo>
                      <a:pt x="852" y="665"/>
                    </a:lnTo>
                    <a:lnTo>
                      <a:pt x="843" y="547"/>
                    </a:lnTo>
                    <a:lnTo>
                      <a:pt x="772" y="554"/>
                    </a:lnTo>
                    <a:lnTo>
                      <a:pt x="682" y="563"/>
                    </a:lnTo>
                    <a:lnTo>
                      <a:pt x="608" y="574"/>
                    </a:lnTo>
                    <a:lnTo>
                      <a:pt x="532" y="582"/>
                    </a:lnTo>
                    <a:lnTo>
                      <a:pt x="457" y="590"/>
                    </a:lnTo>
                    <a:lnTo>
                      <a:pt x="409" y="590"/>
                    </a:lnTo>
                    <a:lnTo>
                      <a:pt x="337" y="502"/>
                    </a:lnTo>
                    <a:lnTo>
                      <a:pt x="277" y="410"/>
                    </a:lnTo>
                    <a:lnTo>
                      <a:pt x="226" y="323"/>
                    </a:lnTo>
                    <a:lnTo>
                      <a:pt x="138" y="208"/>
                    </a:lnTo>
                    <a:lnTo>
                      <a:pt x="82" y="117"/>
                    </a:lnTo>
                    <a:lnTo>
                      <a:pt x="20" y="24"/>
                    </a:lnTo>
                    <a:lnTo>
                      <a:pt x="0" y="0"/>
                    </a:lnTo>
                    <a:lnTo>
                      <a:pt x="14" y="91"/>
                    </a:lnTo>
                    <a:lnTo>
                      <a:pt x="26" y="190"/>
                    </a:lnTo>
                    <a:lnTo>
                      <a:pt x="39" y="279"/>
                    </a:lnTo>
                    <a:lnTo>
                      <a:pt x="37" y="345"/>
                    </a:lnTo>
                    <a:lnTo>
                      <a:pt x="37" y="388"/>
                    </a:lnTo>
                    <a:lnTo>
                      <a:pt x="33" y="411"/>
                    </a:lnTo>
                  </a:path>
                </a:pathLst>
              </a:custGeom>
              <a:solidFill>
                <a:srgbClr val="6633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21" name="Freeform 30"/>
              <p:cNvSpPr>
                <a:spLocks/>
              </p:cNvSpPr>
              <p:nvPr/>
            </p:nvSpPr>
            <p:spPr bwMode="auto">
              <a:xfrm>
                <a:off x="4487" y="2906"/>
                <a:ext cx="1011" cy="882"/>
              </a:xfrm>
              <a:custGeom>
                <a:avLst/>
                <a:gdLst/>
                <a:ahLst/>
                <a:cxnLst>
                  <a:cxn ang="0">
                    <a:pos x="3" y="288"/>
                  </a:cxn>
                  <a:cxn ang="0">
                    <a:pos x="74" y="403"/>
                  </a:cxn>
                  <a:cxn ang="0">
                    <a:pos x="134" y="492"/>
                  </a:cxn>
                  <a:cxn ang="0">
                    <a:pos x="201" y="582"/>
                  </a:cxn>
                  <a:cxn ang="0">
                    <a:pos x="235" y="628"/>
                  </a:cxn>
                  <a:cxn ang="0">
                    <a:pos x="295" y="727"/>
                  </a:cxn>
                  <a:cxn ang="0">
                    <a:pos x="371" y="833"/>
                  </a:cxn>
                  <a:cxn ang="0">
                    <a:pos x="410" y="881"/>
                  </a:cxn>
                  <a:cxn ang="0">
                    <a:pos x="472" y="879"/>
                  </a:cxn>
                  <a:cxn ang="0">
                    <a:pos x="567" y="873"/>
                  </a:cxn>
                  <a:cxn ang="0">
                    <a:pos x="687" y="854"/>
                  </a:cxn>
                  <a:cxn ang="0">
                    <a:pos x="786" y="843"/>
                  </a:cxn>
                  <a:cxn ang="0">
                    <a:pos x="843" y="838"/>
                  </a:cxn>
                  <a:cxn ang="0">
                    <a:pos x="814" y="778"/>
                  </a:cxn>
                  <a:cxn ang="0">
                    <a:pos x="744" y="691"/>
                  </a:cxn>
                  <a:cxn ang="0">
                    <a:pos x="650" y="574"/>
                  </a:cxn>
                  <a:cxn ang="0">
                    <a:pos x="570" y="481"/>
                  </a:cxn>
                  <a:cxn ang="0">
                    <a:pos x="513" y="392"/>
                  </a:cxn>
                  <a:cxn ang="0">
                    <a:pos x="499" y="364"/>
                  </a:cxn>
                  <a:cxn ang="0">
                    <a:pos x="513" y="356"/>
                  </a:cxn>
                  <a:cxn ang="0">
                    <a:pos x="688" y="311"/>
                  </a:cxn>
                  <a:cxn ang="0">
                    <a:pos x="866" y="266"/>
                  </a:cxn>
                  <a:cxn ang="0">
                    <a:pos x="993" y="239"/>
                  </a:cxn>
                  <a:cxn ang="0">
                    <a:pos x="993" y="234"/>
                  </a:cxn>
                  <a:cxn ang="0">
                    <a:pos x="1010" y="220"/>
                  </a:cxn>
                  <a:cxn ang="0">
                    <a:pos x="1002" y="204"/>
                  </a:cxn>
                  <a:cxn ang="0">
                    <a:pos x="893" y="83"/>
                  </a:cxn>
                  <a:cxn ang="0">
                    <a:pos x="835" y="7"/>
                  </a:cxn>
                  <a:cxn ang="0">
                    <a:pos x="820" y="0"/>
                  </a:cxn>
                  <a:cxn ang="0">
                    <a:pos x="631" y="53"/>
                  </a:cxn>
                  <a:cxn ang="0">
                    <a:pos x="492" y="87"/>
                  </a:cxn>
                  <a:cxn ang="0">
                    <a:pos x="319" y="138"/>
                  </a:cxn>
                  <a:cxn ang="0">
                    <a:pos x="107" y="197"/>
                  </a:cxn>
                  <a:cxn ang="0">
                    <a:pos x="28" y="223"/>
                  </a:cxn>
                  <a:cxn ang="0">
                    <a:pos x="24" y="225"/>
                  </a:cxn>
                  <a:cxn ang="0">
                    <a:pos x="2" y="247"/>
                  </a:cxn>
                  <a:cxn ang="0">
                    <a:pos x="0" y="273"/>
                  </a:cxn>
                  <a:cxn ang="0">
                    <a:pos x="3" y="288"/>
                  </a:cxn>
                </a:cxnLst>
                <a:rect l="0" t="0" r="r" b="b"/>
                <a:pathLst>
                  <a:path w="1011" h="882">
                    <a:moveTo>
                      <a:pt x="3" y="288"/>
                    </a:moveTo>
                    <a:lnTo>
                      <a:pt x="74" y="403"/>
                    </a:lnTo>
                    <a:lnTo>
                      <a:pt x="134" y="492"/>
                    </a:lnTo>
                    <a:lnTo>
                      <a:pt x="201" y="582"/>
                    </a:lnTo>
                    <a:lnTo>
                      <a:pt x="235" y="628"/>
                    </a:lnTo>
                    <a:lnTo>
                      <a:pt x="295" y="727"/>
                    </a:lnTo>
                    <a:lnTo>
                      <a:pt x="371" y="833"/>
                    </a:lnTo>
                    <a:lnTo>
                      <a:pt x="410" y="881"/>
                    </a:lnTo>
                    <a:lnTo>
                      <a:pt x="472" y="879"/>
                    </a:lnTo>
                    <a:lnTo>
                      <a:pt x="567" y="873"/>
                    </a:lnTo>
                    <a:lnTo>
                      <a:pt x="687" y="854"/>
                    </a:lnTo>
                    <a:lnTo>
                      <a:pt x="786" y="843"/>
                    </a:lnTo>
                    <a:lnTo>
                      <a:pt x="843" y="838"/>
                    </a:lnTo>
                    <a:lnTo>
                      <a:pt x="814" y="778"/>
                    </a:lnTo>
                    <a:lnTo>
                      <a:pt x="744" y="691"/>
                    </a:lnTo>
                    <a:lnTo>
                      <a:pt x="650" y="574"/>
                    </a:lnTo>
                    <a:lnTo>
                      <a:pt x="570" y="481"/>
                    </a:lnTo>
                    <a:lnTo>
                      <a:pt x="513" y="392"/>
                    </a:lnTo>
                    <a:lnTo>
                      <a:pt x="499" y="364"/>
                    </a:lnTo>
                    <a:lnTo>
                      <a:pt x="513" y="356"/>
                    </a:lnTo>
                    <a:lnTo>
                      <a:pt x="688" y="311"/>
                    </a:lnTo>
                    <a:lnTo>
                      <a:pt x="866" y="266"/>
                    </a:lnTo>
                    <a:lnTo>
                      <a:pt x="993" y="239"/>
                    </a:lnTo>
                    <a:lnTo>
                      <a:pt x="993" y="234"/>
                    </a:lnTo>
                    <a:lnTo>
                      <a:pt x="1010" y="220"/>
                    </a:lnTo>
                    <a:lnTo>
                      <a:pt x="1002" y="204"/>
                    </a:lnTo>
                    <a:lnTo>
                      <a:pt x="893" y="83"/>
                    </a:lnTo>
                    <a:lnTo>
                      <a:pt x="835" y="7"/>
                    </a:lnTo>
                    <a:lnTo>
                      <a:pt x="820" y="0"/>
                    </a:lnTo>
                    <a:lnTo>
                      <a:pt x="631" y="53"/>
                    </a:lnTo>
                    <a:lnTo>
                      <a:pt x="492" y="87"/>
                    </a:lnTo>
                    <a:lnTo>
                      <a:pt x="319" y="138"/>
                    </a:lnTo>
                    <a:lnTo>
                      <a:pt x="107" y="197"/>
                    </a:lnTo>
                    <a:lnTo>
                      <a:pt x="28" y="223"/>
                    </a:lnTo>
                    <a:lnTo>
                      <a:pt x="24" y="225"/>
                    </a:lnTo>
                    <a:lnTo>
                      <a:pt x="2" y="247"/>
                    </a:lnTo>
                    <a:lnTo>
                      <a:pt x="0" y="273"/>
                    </a:lnTo>
                    <a:lnTo>
                      <a:pt x="3" y="288"/>
                    </a:lnTo>
                  </a:path>
                </a:pathLst>
              </a:custGeom>
              <a:solidFill>
                <a:srgbClr val="996633"/>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22" name="Freeform 31"/>
              <p:cNvSpPr>
                <a:spLocks/>
              </p:cNvSpPr>
              <p:nvPr/>
            </p:nvSpPr>
            <p:spPr bwMode="auto">
              <a:xfrm>
                <a:off x="4479" y="2898"/>
                <a:ext cx="1026" cy="1275"/>
              </a:xfrm>
              <a:custGeom>
                <a:avLst/>
                <a:gdLst/>
                <a:ahLst/>
                <a:cxnLst>
                  <a:cxn ang="0">
                    <a:pos x="831" y="0"/>
                  </a:cxn>
                  <a:cxn ang="0">
                    <a:pos x="900" y="76"/>
                  </a:cxn>
                  <a:cxn ang="0">
                    <a:pos x="1025" y="223"/>
                  </a:cxn>
                  <a:cxn ang="0">
                    <a:pos x="1011" y="250"/>
                  </a:cxn>
                  <a:cxn ang="0">
                    <a:pos x="776" y="305"/>
                  </a:cxn>
                  <a:cxn ang="0">
                    <a:pos x="539" y="364"/>
                  </a:cxn>
                  <a:cxn ang="0">
                    <a:pos x="522" y="390"/>
                  </a:cxn>
                  <a:cxn ang="0">
                    <a:pos x="597" y="497"/>
                  </a:cxn>
                  <a:cxn ang="0">
                    <a:pos x="789" y="726"/>
                  </a:cxn>
                  <a:cxn ang="0">
                    <a:pos x="860" y="842"/>
                  </a:cxn>
                  <a:cxn ang="0">
                    <a:pos x="873" y="1151"/>
                  </a:cxn>
                  <a:cxn ang="0">
                    <a:pos x="796" y="1199"/>
                  </a:cxn>
                  <a:cxn ang="0">
                    <a:pos x="776" y="1153"/>
                  </a:cxn>
                  <a:cxn ang="0">
                    <a:pos x="615" y="1196"/>
                  </a:cxn>
                  <a:cxn ang="0">
                    <a:pos x="491" y="1212"/>
                  </a:cxn>
                  <a:cxn ang="0">
                    <a:pos x="481" y="1244"/>
                  </a:cxn>
                  <a:cxn ang="0">
                    <a:pos x="415" y="1274"/>
                  </a:cxn>
                  <a:cxn ang="0">
                    <a:pos x="409" y="1059"/>
                  </a:cxn>
                  <a:cxn ang="0">
                    <a:pos x="401" y="885"/>
                  </a:cxn>
                  <a:cxn ang="0">
                    <a:pos x="427" y="882"/>
                  </a:cxn>
                  <a:cxn ang="0">
                    <a:pos x="422" y="1007"/>
                  </a:cxn>
                  <a:cxn ang="0">
                    <a:pos x="425" y="1220"/>
                  </a:cxn>
                  <a:cxn ang="0">
                    <a:pos x="465" y="1250"/>
                  </a:cxn>
                  <a:cxn ang="0">
                    <a:pos x="481" y="1199"/>
                  </a:cxn>
                  <a:cxn ang="0">
                    <a:pos x="579" y="1187"/>
                  </a:cxn>
                  <a:cxn ang="0">
                    <a:pos x="760" y="1142"/>
                  </a:cxn>
                  <a:cxn ang="0">
                    <a:pos x="797" y="1137"/>
                  </a:cxn>
                  <a:cxn ang="0">
                    <a:pos x="798" y="1182"/>
                  </a:cxn>
                  <a:cxn ang="0">
                    <a:pos x="855" y="1168"/>
                  </a:cxn>
                  <a:cxn ang="0">
                    <a:pos x="855" y="979"/>
                  </a:cxn>
                  <a:cxn ang="0">
                    <a:pos x="834" y="854"/>
                  </a:cxn>
                  <a:cxn ang="0">
                    <a:pos x="501" y="896"/>
                  </a:cxn>
                  <a:cxn ang="0">
                    <a:pos x="436" y="882"/>
                  </a:cxn>
                  <a:cxn ang="0">
                    <a:pos x="672" y="857"/>
                  </a:cxn>
                  <a:cxn ang="0">
                    <a:pos x="835" y="838"/>
                  </a:cxn>
                  <a:cxn ang="0">
                    <a:pos x="782" y="747"/>
                  </a:cxn>
                  <a:cxn ang="0">
                    <a:pos x="681" y="628"/>
                  </a:cxn>
                  <a:cxn ang="0">
                    <a:pos x="574" y="499"/>
                  </a:cxn>
                  <a:cxn ang="0">
                    <a:pos x="508" y="402"/>
                  </a:cxn>
                  <a:cxn ang="0">
                    <a:pos x="503" y="367"/>
                  </a:cxn>
                  <a:cxn ang="0">
                    <a:pos x="541" y="350"/>
                  </a:cxn>
                  <a:cxn ang="0">
                    <a:pos x="755" y="297"/>
                  </a:cxn>
                  <a:cxn ang="0">
                    <a:pos x="959" y="247"/>
                  </a:cxn>
                  <a:cxn ang="0">
                    <a:pos x="1004" y="228"/>
                  </a:cxn>
                  <a:cxn ang="0">
                    <a:pos x="949" y="159"/>
                  </a:cxn>
                  <a:cxn ang="0">
                    <a:pos x="834" y="19"/>
                  </a:cxn>
                  <a:cxn ang="0">
                    <a:pos x="721" y="43"/>
                  </a:cxn>
                  <a:cxn ang="0">
                    <a:pos x="519" y="100"/>
                  </a:cxn>
                  <a:cxn ang="0">
                    <a:pos x="56" y="231"/>
                  </a:cxn>
                  <a:cxn ang="0">
                    <a:pos x="19" y="252"/>
                  </a:cxn>
                  <a:cxn ang="0">
                    <a:pos x="16" y="291"/>
                  </a:cxn>
                  <a:cxn ang="0">
                    <a:pos x="2" y="255"/>
                  </a:cxn>
                  <a:cxn ang="0">
                    <a:pos x="21" y="232"/>
                  </a:cxn>
                  <a:cxn ang="0">
                    <a:pos x="156" y="188"/>
                  </a:cxn>
                  <a:cxn ang="0">
                    <a:pos x="465" y="103"/>
                  </a:cxn>
                </a:cxnLst>
                <a:rect l="0" t="0" r="r" b="b"/>
                <a:pathLst>
                  <a:path w="1026" h="1275">
                    <a:moveTo>
                      <a:pt x="465" y="103"/>
                    </a:moveTo>
                    <a:lnTo>
                      <a:pt x="831" y="0"/>
                    </a:lnTo>
                    <a:lnTo>
                      <a:pt x="843" y="5"/>
                    </a:lnTo>
                    <a:lnTo>
                      <a:pt x="900" y="76"/>
                    </a:lnTo>
                    <a:lnTo>
                      <a:pt x="978" y="168"/>
                    </a:lnTo>
                    <a:lnTo>
                      <a:pt x="1025" y="223"/>
                    </a:lnTo>
                    <a:lnTo>
                      <a:pt x="1023" y="238"/>
                    </a:lnTo>
                    <a:lnTo>
                      <a:pt x="1011" y="250"/>
                    </a:lnTo>
                    <a:lnTo>
                      <a:pt x="937" y="267"/>
                    </a:lnTo>
                    <a:lnTo>
                      <a:pt x="776" y="305"/>
                    </a:lnTo>
                    <a:lnTo>
                      <a:pt x="679" y="331"/>
                    </a:lnTo>
                    <a:lnTo>
                      <a:pt x="539" y="364"/>
                    </a:lnTo>
                    <a:lnTo>
                      <a:pt x="520" y="373"/>
                    </a:lnTo>
                    <a:lnTo>
                      <a:pt x="522" y="390"/>
                    </a:lnTo>
                    <a:lnTo>
                      <a:pt x="536" y="407"/>
                    </a:lnTo>
                    <a:lnTo>
                      <a:pt x="597" y="497"/>
                    </a:lnTo>
                    <a:lnTo>
                      <a:pt x="683" y="603"/>
                    </a:lnTo>
                    <a:lnTo>
                      <a:pt x="789" y="726"/>
                    </a:lnTo>
                    <a:lnTo>
                      <a:pt x="838" y="795"/>
                    </a:lnTo>
                    <a:lnTo>
                      <a:pt x="860" y="842"/>
                    </a:lnTo>
                    <a:lnTo>
                      <a:pt x="867" y="928"/>
                    </a:lnTo>
                    <a:lnTo>
                      <a:pt x="873" y="1151"/>
                    </a:lnTo>
                    <a:lnTo>
                      <a:pt x="869" y="1187"/>
                    </a:lnTo>
                    <a:lnTo>
                      <a:pt x="796" y="1199"/>
                    </a:lnTo>
                    <a:lnTo>
                      <a:pt x="776" y="1194"/>
                    </a:lnTo>
                    <a:lnTo>
                      <a:pt x="776" y="1153"/>
                    </a:lnTo>
                    <a:lnTo>
                      <a:pt x="731" y="1171"/>
                    </a:lnTo>
                    <a:lnTo>
                      <a:pt x="615" y="1196"/>
                    </a:lnTo>
                    <a:lnTo>
                      <a:pt x="610" y="1198"/>
                    </a:lnTo>
                    <a:lnTo>
                      <a:pt x="491" y="1212"/>
                    </a:lnTo>
                    <a:lnTo>
                      <a:pt x="481" y="1241"/>
                    </a:lnTo>
                    <a:lnTo>
                      <a:pt x="481" y="1244"/>
                    </a:lnTo>
                    <a:lnTo>
                      <a:pt x="481" y="1270"/>
                    </a:lnTo>
                    <a:lnTo>
                      <a:pt x="415" y="1274"/>
                    </a:lnTo>
                    <a:lnTo>
                      <a:pt x="411" y="1272"/>
                    </a:lnTo>
                    <a:lnTo>
                      <a:pt x="409" y="1059"/>
                    </a:lnTo>
                    <a:lnTo>
                      <a:pt x="401" y="962"/>
                    </a:lnTo>
                    <a:lnTo>
                      <a:pt x="401" y="885"/>
                    </a:lnTo>
                    <a:lnTo>
                      <a:pt x="411" y="878"/>
                    </a:lnTo>
                    <a:lnTo>
                      <a:pt x="427" y="882"/>
                    </a:lnTo>
                    <a:lnTo>
                      <a:pt x="423" y="918"/>
                    </a:lnTo>
                    <a:lnTo>
                      <a:pt x="422" y="1007"/>
                    </a:lnTo>
                    <a:lnTo>
                      <a:pt x="427" y="1151"/>
                    </a:lnTo>
                    <a:lnTo>
                      <a:pt x="425" y="1220"/>
                    </a:lnTo>
                    <a:lnTo>
                      <a:pt x="424" y="1253"/>
                    </a:lnTo>
                    <a:lnTo>
                      <a:pt x="465" y="1250"/>
                    </a:lnTo>
                    <a:lnTo>
                      <a:pt x="474" y="1204"/>
                    </a:lnTo>
                    <a:lnTo>
                      <a:pt x="481" y="1199"/>
                    </a:lnTo>
                    <a:lnTo>
                      <a:pt x="499" y="1196"/>
                    </a:lnTo>
                    <a:lnTo>
                      <a:pt x="579" y="1187"/>
                    </a:lnTo>
                    <a:lnTo>
                      <a:pt x="662" y="1172"/>
                    </a:lnTo>
                    <a:lnTo>
                      <a:pt x="760" y="1142"/>
                    </a:lnTo>
                    <a:lnTo>
                      <a:pt x="790" y="1132"/>
                    </a:lnTo>
                    <a:lnTo>
                      <a:pt x="797" y="1137"/>
                    </a:lnTo>
                    <a:lnTo>
                      <a:pt x="798" y="1154"/>
                    </a:lnTo>
                    <a:lnTo>
                      <a:pt x="798" y="1182"/>
                    </a:lnTo>
                    <a:lnTo>
                      <a:pt x="838" y="1175"/>
                    </a:lnTo>
                    <a:lnTo>
                      <a:pt x="855" y="1168"/>
                    </a:lnTo>
                    <a:lnTo>
                      <a:pt x="862" y="1103"/>
                    </a:lnTo>
                    <a:lnTo>
                      <a:pt x="855" y="979"/>
                    </a:lnTo>
                    <a:lnTo>
                      <a:pt x="842" y="863"/>
                    </a:lnTo>
                    <a:lnTo>
                      <a:pt x="834" y="854"/>
                    </a:lnTo>
                    <a:lnTo>
                      <a:pt x="676" y="871"/>
                    </a:lnTo>
                    <a:lnTo>
                      <a:pt x="501" y="896"/>
                    </a:lnTo>
                    <a:lnTo>
                      <a:pt x="431" y="897"/>
                    </a:lnTo>
                    <a:lnTo>
                      <a:pt x="436" y="882"/>
                    </a:lnTo>
                    <a:lnTo>
                      <a:pt x="527" y="880"/>
                    </a:lnTo>
                    <a:lnTo>
                      <a:pt x="672" y="857"/>
                    </a:lnTo>
                    <a:lnTo>
                      <a:pt x="772" y="844"/>
                    </a:lnTo>
                    <a:lnTo>
                      <a:pt x="835" y="838"/>
                    </a:lnTo>
                    <a:lnTo>
                      <a:pt x="819" y="799"/>
                    </a:lnTo>
                    <a:lnTo>
                      <a:pt x="782" y="747"/>
                    </a:lnTo>
                    <a:lnTo>
                      <a:pt x="737" y="692"/>
                    </a:lnTo>
                    <a:lnTo>
                      <a:pt x="681" y="628"/>
                    </a:lnTo>
                    <a:lnTo>
                      <a:pt x="627" y="556"/>
                    </a:lnTo>
                    <a:lnTo>
                      <a:pt x="574" y="499"/>
                    </a:lnTo>
                    <a:lnTo>
                      <a:pt x="540" y="447"/>
                    </a:lnTo>
                    <a:lnTo>
                      <a:pt x="508" y="402"/>
                    </a:lnTo>
                    <a:lnTo>
                      <a:pt x="500" y="380"/>
                    </a:lnTo>
                    <a:lnTo>
                      <a:pt x="503" y="367"/>
                    </a:lnTo>
                    <a:lnTo>
                      <a:pt x="510" y="360"/>
                    </a:lnTo>
                    <a:lnTo>
                      <a:pt x="541" y="350"/>
                    </a:lnTo>
                    <a:lnTo>
                      <a:pt x="659" y="322"/>
                    </a:lnTo>
                    <a:lnTo>
                      <a:pt x="755" y="297"/>
                    </a:lnTo>
                    <a:lnTo>
                      <a:pt x="850" y="272"/>
                    </a:lnTo>
                    <a:lnTo>
                      <a:pt x="959" y="247"/>
                    </a:lnTo>
                    <a:lnTo>
                      <a:pt x="993" y="237"/>
                    </a:lnTo>
                    <a:lnTo>
                      <a:pt x="1004" y="228"/>
                    </a:lnTo>
                    <a:lnTo>
                      <a:pt x="996" y="214"/>
                    </a:lnTo>
                    <a:lnTo>
                      <a:pt x="949" y="159"/>
                    </a:lnTo>
                    <a:lnTo>
                      <a:pt x="885" y="84"/>
                    </a:lnTo>
                    <a:lnTo>
                      <a:pt x="834" y="19"/>
                    </a:lnTo>
                    <a:lnTo>
                      <a:pt x="827" y="19"/>
                    </a:lnTo>
                    <a:lnTo>
                      <a:pt x="721" y="43"/>
                    </a:lnTo>
                    <a:lnTo>
                      <a:pt x="619" y="72"/>
                    </a:lnTo>
                    <a:lnTo>
                      <a:pt x="519" y="100"/>
                    </a:lnTo>
                    <a:lnTo>
                      <a:pt x="465" y="117"/>
                    </a:lnTo>
                    <a:lnTo>
                      <a:pt x="56" y="231"/>
                    </a:lnTo>
                    <a:lnTo>
                      <a:pt x="52" y="233"/>
                    </a:lnTo>
                    <a:lnTo>
                      <a:pt x="19" y="252"/>
                    </a:lnTo>
                    <a:lnTo>
                      <a:pt x="16" y="274"/>
                    </a:lnTo>
                    <a:lnTo>
                      <a:pt x="16" y="291"/>
                    </a:lnTo>
                    <a:lnTo>
                      <a:pt x="0" y="283"/>
                    </a:lnTo>
                    <a:lnTo>
                      <a:pt x="2" y="255"/>
                    </a:lnTo>
                    <a:lnTo>
                      <a:pt x="25" y="231"/>
                    </a:lnTo>
                    <a:lnTo>
                      <a:pt x="21" y="232"/>
                    </a:lnTo>
                    <a:lnTo>
                      <a:pt x="56" y="216"/>
                    </a:lnTo>
                    <a:lnTo>
                      <a:pt x="156" y="188"/>
                    </a:lnTo>
                    <a:lnTo>
                      <a:pt x="153" y="190"/>
                    </a:lnTo>
                    <a:lnTo>
                      <a:pt x="465" y="103"/>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23" name="Freeform 32"/>
              <p:cNvSpPr>
                <a:spLocks/>
              </p:cNvSpPr>
              <p:nvPr/>
            </p:nvSpPr>
            <p:spPr bwMode="auto">
              <a:xfrm>
                <a:off x="4479" y="3177"/>
                <a:ext cx="438" cy="997"/>
              </a:xfrm>
              <a:custGeom>
                <a:avLst/>
                <a:gdLst/>
                <a:ahLst/>
                <a:cxnLst>
                  <a:cxn ang="0">
                    <a:pos x="9" y="0"/>
                  </a:cxn>
                  <a:cxn ang="0">
                    <a:pos x="38" y="47"/>
                  </a:cxn>
                  <a:cxn ang="0">
                    <a:pos x="137" y="201"/>
                  </a:cxn>
                  <a:cxn ang="0">
                    <a:pos x="252" y="355"/>
                  </a:cxn>
                  <a:cxn ang="0">
                    <a:pos x="320" y="469"/>
                  </a:cxn>
                  <a:cxn ang="0">
                    <a:pos x="386" y="559"/>
                  </a:cxn>
                  <a:cxn ang="0">
                    <a:pos x="437" y="608"/>
                  </a:cxn>
                  <a:cxn ang="0">
                    <a:pos x="435" y="616"/>
                  </a:cxn>
                  <a:cxn ang="0">
                    <a:pos x="413" y="627"/>
                  </a:cxn>
                  <a:cxn ang="0">
                    <a:pos x="396" y="604"/>
                  </a:cxn>
                  <a:cxn ang="0">
                    <a:pos x="347" y="537"/>
                  </a:cxn>
                  <a:cxn ang="0">
                    <a:pos x="285" y="446"/>
                  </a:cxn>
                  <a:cxn ang="0">
                    <a:pos x="243" y="371"/>
                  </a:cxn>
                  <a:cxn ang="0">
                    <a:pos x="199" y="310"/>
                  </a:cxn>
                  <a:cxn ang="0">
                    <a:pos x="137" y="225"/>
                  </a:cxn>
                  <a:cxn ang="0">
                    <a:pos x="77" y="140"/>
                  </a:cxn>
                  <a:cxn ang="0">
                    <a:pos x="37" y="73"/>
                  </a:cxn>
                  <a:cxn ang="0">
                    <a:pos x="16" y="39"/>
                  </a:cxn>
                  <a:cxn ang="0">
                    <a:pos x="32" y="159"/>
                  </a:cxn>
                  <a:cxn ang="0">
                    <a:pos x="51" y="289"/>
                  </a:cxn>
                  <a:cxn ang="0">
                    <a:pos x="55" y="359"/>
                  </a:cxn>
                  <a:cxn ang="0">
                    <a:pos x="56" y="421"/>
                  </a:cxn>
                  <a:cxn ang="0">
                    <a:pos x="52" y="439"/>
                  </a:cxn>
                  <a:cxn ang="0">
                    <a:pos x="75" y="485"/>
                  </a:cxn>
                  <a:cxn ang="0">
                    <a:pos x="85" y="463"/>
                  </a:cxn>
                  <a:cxn ang="0">
                    <a:pos x="97" y="449"/>
                  </a:cxn>
                  <a:cxn ang="0">
                    <a:pos x="111" y="452"/>
                  </a:cxn>
                  <a:cxn ang="0">
                    <a:pos x="130" y="492"/>
                  </a:cxn>
                  <a:cxn ang="0">
                    <a:pos x="197" y="624"/>
                  </a:cxn>
                  <a:cxn ang="0">
                    <a:pos x="266" y="742"/>
                  </a:cxn>
                  <a:cxn ang="0">
                    <a:pos x="332" y="824"/>
                  </a:cxn>
                  <a:cxn ang="0">
                    <a:pos x="375" y="880"/>
                  </a:cxn>
                  <a:cxn ang="0">
                    <a:pos x="375" y="926"/>
                  </a:cxn>
                  <a:cxn ang="0">
                    <a:pos x="417" y="976"/>
                  </a:cxn>
                  <a:cxn ang="0">
                    <a:pos x="413" y="996"/>
                  </a:cxn>
                  <a:cxn ang="0">
                    <a:pos x="358" y="930"/>
                  </a:cxn>
                  <a:cxn ang="0">
                    <a:pos x="360" y="882"/>
                  </a:cxn>
                  <a:cxn ang="0">
                    <a:pos x="289" y="797"/>
                  </a:cxn>
                  <a:cxn ang="0">
                    <a:pos x="240" y="734"/>
                  </a:cxn>
                  <a:cxn ang="0">
                    <a:pos x="205" y="673"/>
                  </a:cxn>
                  <a:cxn ang="0">
                    <a:pos x="152" y="570"/>
                  </a:cxn>
                  <a:cxn ang="0">
                    <a:pos x="122" y="508"/>
                  </a:cxn>
                  <a:cxn ang="0">
                    <a:pos x="99" y="469"/>
                  </a:cxn>
                  <a:cxn ang="0">
                    <a:pos x="94" y="480"/>
                  </a:cxn>
                  <a:cxn ang="0">
                    <a:pos x="85" y="515"/>
                  </a:cxn>
                  <a:cxn ang="0">
                    <a:pos x="73" y="515"/>
                  </a:cxn>
                  <a:cxn ang="0">
                    <a:pos x="47" y="471"/>
                  </a:cxn>
                  <a:cxn ang="0">
                    <a:pos x="33" y="437"/>
                  </a:cxn>
                  <a:cxn ang="0">
                    <a:pos x="39" y="392"/>
                  </a:cxn>
                  <a:cxn ang="0">
                    <a:pos x="35" y="291"/>
                  </a:cxn>
                  <a:cxn ang="0">
                    <a:pos x="23" y="191"/>
                  </a:cxn>
                  <a:cxn ang="0">
                    <a:pos x="11" y="113"/>
                  </a:cxn>
                  <a:cxn ang="0">
                    <a:pos x="0" y="24"/>
                  </a:cxn>
                  <a:cxn ang="0">
                    <a:pos x="2" y="2"/>
                  </a:cxn>
                  <a:cxn ang="0">
                    <a:pos x="9" y="0"/>
                  </a:cxn>
                </a:cxnLst>
                <a:rect l="0" t="0" r="r" b="b"/>
                <a:pathLst>
                  <a:path w="438" h="997">
                    <a:moveTo>
                      <a:pt x="9" y="0"/>
                    </a:moveTo>
                    <a:lnTo>
                      <a:pt x="38" y="47"/>
                    </a:lnTo>
                    <a:lnTo>
                      <a:pt x="137" y="201"/>
                    </a:lnTo>
                    <a:lnTo>
                      <a:pt x="252" y="355"/>
                    </a:lnTo>
                    <a:lnTo>
                      <a:pt x="320" y="469"/>
                    </a:lnTo>
                    <a:lnTo>
                      <a:pt x="386" y="559"/>
                    </a:lnTo>
                    <a:lnTo>
                      <a:pt x="437" y="608"/>
                    </a:lnTo>
                    <a:lnTo>
                      <a:pt x="435" y="616"/>
                    </a:lnTo>
                    <a:lnTo>
                      <a:pt x="413" y="627"/>
                    </a:lnTo>
                    <a:lnTo>
                      <a:pt x="396" y="604"/>
                    </a:lnTo>
                    <a:lnTo>
                      <a:pt x="347" y="537"/>
                    </a:lnTo>
                    <a:lnTo>
                      <a:pt x="285" y="446"/>
                    </a:lnTo>
                    <a:lnTo>
                      <a:pt x="243" y="371"/>
                    </a:lnTo>
                    <a:lnTo>
                      <a:pt x="199" y="310"/>
                    </a:lnTo>
                    <a:lnTo>
                      <a:pt x="137" y="225"/>
                    </a:lnTo>
                    <a:lnTo>
                      <a:pt x="77" y="140"/>
                    </a:lnTo>
                    <a:lnTo>
                      <a:pt x="37" y="73"/>
                    </a:lnTo>
                    <a:lnTo>
                      <a:pt x="16" y="39"/>
                    </a:lnTo>
                    <a:lnTo>
                      <a:pt x="32" y="159"/>
                    </a:lnTo>
                    <a:lnTo>
                      <a:pt x="51" y="289"/>
                    </a:lnTo>
                    <a:lnTo>
                      <a:pt x="55" y="359"/>
                    </a:lnTo>
                    <a:lnTo>
                      <a:pt x="56" y="421"/>
                    </a:lnTo>
                    <a:lnTo>
                      <a:pt x="52" y="439"/>
                    </a:lnTo>
                    <a:lnTo>
                      <a:pt x="75" y="485"/>
                    </a:lnTo>
                    <a:lnTo>
                      <a:pt x="85" y="463"/>
                    </a:lnTo>
                    <a:lnTo>
                      <a:pt x="97" y="449"/>
                    </a:lnTo>
                    <a:lnTo>
                      <a:pt x="111" y="452"/>
                    </a:lnTo>
                    <a:lnTo>
                      <a:pt x="130" y="492"/>
                    </a:lnTo>
                    <a:lnTo>
                      <a:pt x="197" y="624"/>
                    </a:lnTo>
                    <a:lnTo>
                      <a:pt x="266" y="742"/>
                    </a:lnTo>
                    <a:lnTo>
                      <a:pt x="332" y="824"/>
                    </a:lnTo>
                    <a:lnTo>
                      <a:pt x="375" y="880"/>
                    </a:lnTo>
                    <a:lnTo>
                      <a:pt x="375" y="926"/>
                    </a:lnTo>
                    <a:lnTo>
                      <a:pt x="417" y="976"/>
                    </a:lnTo>
                    <a:lnTo>
                      <a:pt x="413" y="996"/>
                    </a:lnTo>
                    <a:lnTo>
                      <a:pt x="358" y="930"/>
                    </a:lnTo>
                    <a:lnTo>
                      <a:pt x="360" y="882"/>
                    </a:lnTo>
                    <a:lnTo>
                      <a:pt x="289" y="797"/>
                    </a:lnTo>
                    <a:lnTo>
                      <a:pt x="240" y="734"/>
                    </a:lnTo>
                    <a:lnTo>
                      <a:pt x="205" y="673"/>
                    </a:lnTo>
                    <a:lnTo>
                      <a:pt x="152" y="570"/>
                    </a:lnTo>
                    <a:lnTo>
                      <a:pt x="122" y="508"/>
                    </a:lnTo>
                    <a:lnTo>
                      <a:pt x="99" y="469"/>
                    </a:lnTo>
                    <a:lnTo>
                      <a:pt x="94" y="480"/>
                    </a:lnTo>
                    <a:lnTo>
                      <a:pt x="85" y="515"/>
                    </a:lnTo>
                    <a:lnTo>
                      <a:pt x="73" y="515"/>
                    </a:lnTo>
                    <a:lnTo>
                      <a:pt x="47" y="471"/>
                    </a:lnTo>
                    <a:lnTo>
                      <a:pt x="33" y="437"/>
                    </a:lnTo>
                    <a:lnTo>
                      <a:pt x="39" y="392"/>
                    </a:lnTo>
                    <a:lnTo>
                      <a:pt x="35" y="291"/>
                    </a:lnTo>
                    <a:lnTo>
                      <a:pt x="23" y="191"/>
                    </a:lnTo>
                    <a:lnTo>
                      <a:pt x="11" y="113"/>
                    </a:lnTo>
                    <a:lnTo>
                      <a:pt x="0" y="24"/>
                    </a:lnTo>
                    <a:lnTo>
                      <a:pt x="2" y="2"/>
                    </a:lnTo>
                    <a:lnTo>
                      <a:pt x="9" y="0"/>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grpSp>
        <p:sp>
          <p:nvSpPr>
            <p:cNvPr id="23" name="Freeform 33"/>
            <p:cNvSpPr>
              <a:spLocks/>
            </p:cNvSpPr>
            <p:nvPr/>
          </p:nvSpPr>
          <p:spPr bwMode="auto">
            <a:xfrm>
              <a:off x="4806" y="3168"/>
              <a:ext cx="244" cy="224"/>
            </a:xfrm>
            <a:custGeom>
              <a:avLst/>
              <a:gdLst/>
              <a:ahLst/>
              <a:cxnLst>
                <a:cxn ang="0">
                  <a:pos x="238" y="0"/>
                </a:cxn>
                <a:cxn ang="0">
                  <a:pos x="181" y="9"/>
                </a:cxn>
                <a:cxn ang="0">
                  <a:pos x="110" y="32"/>
                </a:cxn>
                <a:cxn ang="0">
                  <a:pos x="33" y="64"/>
                </a:cxn>
                <a:cxn ang="0">
                  <a:pos x="2" y="82"/>
                </a:cxn>
                <a:cxn ang="0">
                  <a:pos x="0" y="100"/>
                </a:cxn>
                <a:cxn ang="0">
                  <a:pos x="29" y="150"/>
                </a:cxn>
                <a:cxn ang="0">
                  <a:pos x="86" y="223"/>
                </a:cxn>
                <a:cxn ang="0">
                  <a:pos x="141" y="202"/>
                </a:cxn>
                <a:cxn ang="0">
                  <a:pos x="204" y="179"/>
                </a:cxn>
                <a:cxn ang="0">
                  <a:pos x="260" y="150"/>
                </a:cxn>
                <a:cxn ang="0">
                  <a:pos x="309" y="117"/>
                </a:cxn>
                <a:cxn ang="0">
                  <a:pos x="306" y="101"/>
                </a:cxn>
                <a:cxn ang="0">
                  <a:pos x="268" y="51"/>
                </a:cxn>
                <a:cxn ang="0">
                  <a:pos x="238" y="0"/>
                </a:cxn>
              </a:cxnLst>
              <a:rect l="0" t="0" r="r" b="b"/>
              <a:pathLst>
                <a:path w="310" h="224">
                  <a:moveTo>
                    <a:pt x="238" y="0"/>
                  </a:moveTo>
                  <a:lnTo>
                    <a:pt x="181" y="9"/>
                  </a:lnTo>
                  <a:lnTo>
                    <a:pt x="110" y="32"/>
                  </a:lnTo>
                  <a:lnTo>
                    <a:pt x="33" y="64"/>
                  </a:lnTo>
                  <a:lnTo>
                    <a:pt x="2" y="82"/>
                  </a:lnTo>
                  <a:lnTo>
                    <a:pt x="0" y="100"/>
                  </a:lnTo>
                  <a:lnTo>
                    <a:pt x="29" y="150"/>
                  </a:lnTo>
                  <a:lnTo>
                    <a:pt x="86" y="223"/>
                  </a:lnTo>
                  <a:lnTo>
                    <a:pt x="141" y="202"/>
                  </a:lnTo>
                  <a:lnTo>
                    <a:pt x="204" y="179"/>
                  </a:lnTo>
                  <a:lnTo>
                    <a:pt x="260" y="150"/>
                  </a:lnTo>
                  <a:lnTo>
                    <a:pt x="309" y="117"/>
                  </a:lnTo>
                  <a:lnTo>
                    <a:pt x="306" y="101"/>
                  </a:lnTo>
                  <a:lnTo>
                    <a:pt x="268" y="51"/>
                  </a:lnTo>
                  <a:lnTo>
                    <a:pt x="238" y="0"/>
                  </a:lnTo>
                </a:path>
              </a:pathLst>
            </a:custGeom>
            <a:solidFill>
              <a:srgbClr val="FFFFFF"/>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grpSp>
          <p:nvGrpSpPr>
            <p:cNvPr id="24" name="Group 34"/>
            <p:cNvGrpSpPr>
              <a:grpSpLocks/>
            </p:cNvGrpSpPr>
            <p:nvPr/>
          </p:nvGrpSpPr>
          <p:grpSpPr bwMode="auto">
            <a:xfrm>
              <a:off x="4920" y="3374"/>
              <a:ext cx="175" cy="195"/>
              <a:chOff x="4859" y="3550"/>
              <a:chExt cx="221" cy="195"/>
            </a:xfrm>
          </p:grpSpPr>
          <p:sp>
            <p:nvSpPr>
              <p:cNvPr id="114" name="Freeform 35"/>
              <p:cNvSpPr>
                <a:spLocks/>
              </p:cNvSpPr>
              <p:nvPr/>
            </p:nvSpPr>
            <p:spPr bwMode="auto">
              <a:xfrm>
                <a:off x="4880" y="3555"/>
                <a:ext cx="195" cy="186"/>
              </a:xfrm>
              <a:custGeom>
                <a:avLst/>
                <a:gdLst/>
                <a:ahLst/>
                <a:cxnLst>
                  <a:cxn ang="0">
                    <a:pos x="43" y="44"/>
                  </a:cxn>
                  <a:cxn ang="0">
                    <a:pos x="85" y="1"/>
                  </a:cxn>
                  <a:cxn ang="0">
                    <a:pos x="104" y="0"/>
                  </a:cxn>
                  <a:cxn ang="0">
                    <a:pos x="185" y="16"/>
                  </a:cxn>
                  <a:cxn ang="0">
                    <a:pos x="194" y="27"/>
                  </a:cxn>
                  <a:cxn ang="0">
                    <a:pos x="187" y="109"/>
                  </a:cxn>
                  <a:cxn ang="0">
                    <a:pos x="173" y="156"/>
                  </a:cxn>
                  <a:cxn ang="0">
                    <a:pos x="155" y="185"/>
                  </a:cxn>
                  <a:cxn ang="0">
                    <a:pos x="136" y="181"/>
                  </a:cxn>
                  <a:cxn ang="0">
                    <a:pos x="85" y="161"/>
                  </a:cxn>
                  <a:cxn ang="0">
                    <a:pos x="31" y="151"/>
                  </a:cxn>
                  <a:cxn ang="0">
                    <a:pos x="0" y="143"/>
                  </a:cxn>
                  <a:cxn ang="0">
                    <a:pos x="2" y="113"/>
                  </a:cxn>
                  <a:cxn ang="0">
                    <a:pos x="12" y="75"/>
                  </a:cxn>
                  <a:cxn ang="0">
                    <a:pos x="43" y="44"/>
                  </a:cxn>
                </a:cxnLst>
                <a:rect l="0" t="0" r="r" b="b"/>
                <a:pathLst>
                  <a:path w="195" h="186">
                    <a:moveTo>
                      <a:pt x="43" y="44"/>
                    </a:moveTo>
                    <a:lnTo>
                      <a:pt x="85" y="1"/>
                    </a:lnTo>
                    <a:lnTo>
                      <a:pt x="104" y="0"/>
                    </a:lnTo>
                    <a:lnTo>
                      <a:pt x="185" y="16"/>
                    </a:lnTo>
                    <a:lnTo>
                      <a:pt x="194" y="27"/>
                    </a:lnTo>
                    <a:lnTo>
                      <a:pt x="187" y="109"/>
                    </a:lnTo>
                    <a:lnTo>
                      <a:pt x="173" y="156"/>
                    </a:lnTo>
                    <a:lnTo>
                      <a:pt x="155" y="185"/>
                    </a:lnTo>
                    <a:lnTo>
                      <a:pt x="136" y="181"/>
                    </a:lnTo>
                    <a:lnTo>
                      <a:pt x="85" y="161"/>
                    </a:lnTo>
                    <a:lnTo>
                      <a:pt x="31" y="151"/>
                    </a:lnTo>
                    <a:lnTo>
                      <a:pt x="0" y="143"/>
                    </a:lnTo>
                    <a:lnTo>
                      <a:pt x="2" y="113"/>
                    </a:lnTo>
                    <a:lnTo>
                      <a:pt x="12" y="75"/>
                    </a:lnTo>
                    <a:lnTo>
                      <a:pt x="43" y="44"/>
                    </a:lnTo>
                  </a:path>
                </a:pathLst>
              </a:custGeom>
              <a:solidFill>
                <a:srgbClr val="A50021"/>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15" name="Freeform 36"/>
              <p:cNvSpPr>
                <a:spLocks/>
              </p:cNvSpPr>
              <p:nvPr/>
            </p:nvSpPr>
            <p:spPr bwMode="auto">
              <a:xfrm>
                <a:off x="4913" y="3550"/>
                <a:ext cx="167" cy="111"/>
              </a:xfrm>
              <a:custGeom>
                <a:avLst/>
                <a:gdLst/>
                <a:ahLst/>
                <a:cxnLst>
                  <a:cxn ang="0">
                    <a:pos x="0" y="46"/>
                  </a:cxn>
                  <a:cxn ang="0">
                    <a:pos x="43" y="6"/>
                  </a:cxn>
                  <a:cxn ang="0">
                    <a:pos x="60" y="0"/>
                  </a:cxn>
                  <a:cxn ang="0">
                    <a:pos x="79" y="1"/>
                  </a:cxn>
                  <a:cxn ang="0">
                    <a:pos x="154" y="15"/>
                  </a:cxn>
                  <a:cxn ang="0">
                    <a:pos x="166" y="23"/>
                  </a:cxn>
                  <a:cxn ang="0">
                    <a:pos x="166" y="46"/>
                  </a:cxn>
                  <a:cxn ang="0">
                    <a:pos x="161" y="110"/>
                  </a:cxn>
                  <a:cxn ang="0">
                    <a:pos x="143" y="86"/>
                  </a:cxn>
                  <a:cxn ang="0">
                    <a:pos x="150" y="36"/>
                  </a:cxn>
                  <a:cxn ang="0">
                    <a:pos x="147" y="27"/>
                  </a:cxn>
                  <a:cxn ang="0">
                    <a:pos x="64" y="12"/>
                  </a:cxn>
                  <a:cxn ang="0">
                    <a:pos x="50" y="17"/>
                  </a:cxn>
                  <a:cxn ang="0">
                    <a:pos x="14" y="51"/>
                  </a:cxn>
                  <a:cxn ang="0">
                    <a:pos x="0" y="46"/>
                  </a:cxn>
                </a:cxnLst>
                <a:rect l="0" t="0" r="r" b="b"/>
                <a:pathLst>
                  <a:path w="167" h="111">
                    <a:moveTo>
                      <a:pt x="0" y="46"/>
                    </a:moveTo>
                    <a:lnTo>
                      <a:pt x="43" y="6"/>
                    </a:lnTo>
                    <a:lnTo>
                      <a:pt x="60" y="0"/>
                    </a:lnTo>
                    <a:lnTo>
                      <a:pt x="79" y="1"/>
                    </a:lnTo>
                    <a:lnTo>
                      <a:pt x="154" y="15"/>
                    </a:lnTo>
                    <a:lnTo>
                      <a:pt x="166" y="23"/>
                    </a:lnTo>
                    <a:lnTo>
                      <a:pt x="166" y="46"/>
                    </a:lnTo>
                    <a:lnTo>
                      <a:pt x="161" y="110"/>
                    </a:lnTo>
                    <a:lnTo>
                      <a:pt x="143" y="86"/>
                    </a:lnTo>
                    <a:lnTo>
                      <a:pt x="150" y="36"/>
                    </a:lnTo>
                    <a:lnTo>
                      <a:pt x="147" y="27"/>
                    </a:lnTo>
                    <a:lnTo>
                      <a:pt x="64" y="12"/>
                    </a:lnTo>
                    <a:lnTo>
                      <a:pt x="50" y="17"/>
                    </a:lnTo>
                    <a:lnTo>
                      <a:pt x="14" y="51"/>
                    </a:lnTo>
                    <a:lnTo>
                      <a:pt x="0" y="46"/>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16" name="Freeform 37"/>
              <p:cNvSpPr>
                <a:spLocks/>
              </p:cNvSpPr>
              <p:nvPr/>
            </p:nvSpPr>
            <p:spPr bwMode="auto">
              <a:xfrm>
                <a:off x="4859" y="3593"/>
                <a:ext cx="219" cy="125"/>
              </a:xfrm>
              <a:custGeom>
                <a:avLst/>
                <a:gdLst/>
                <a:ahLst/>
                <a:cxnLst>
                  <a:cxn ang="0">
                    <a:pos x="28" y="4"/>
                  </a:cxn>
                  <a:cxn ang="0">
                    <a:pos x="73" y="0"/>
                  </a:cxn>
                  <a:cxn ang="0">
                    <a:pos x="77" y="0"/>
                  </a:cxn>
                  <a:cxn ang="0">
                    <a:pos x="140" y="10"/>
                  </a:cxn>
                  <a:cxn ang="0">
                    <a:pos x="192" y="32"/>
                  </a:cxn>
                  <a:cxn ang="0">
                    <a:pos x="211" y="50"/>
                  </a:cxn>
                  <a:cxn ang="0">
                    <a:pos x="218" y="67"/>
                  </a:cxn>
                  <a:cxn ang="0">
                    <a:pos x="218" y="109"/>
                  </a:cxn>
                  <a:cxn ang="0">
                    <a:pos x="211" y="122"/>
                  </a:cxn>
                  <a:cxn ang="0">
                    <a:pos x="182" y="124"/>
                  </a:cxn>
                  <a:cxn ang="0">
                    <a:pos x="156" y="115"/>
                  </a:cxn>
                  <a:cxn ang="0">
                    <a:pos x="133" y="98"/>
                  </a:cxn>
                  <a:cxn ang="0">
                    <a:pos x="133" y="84"/>
                  </a:cxn>
                  <a:cxn ang="0">
                    <a:pos x="141" y="74"/>
                  </a:cxn>
                  <a:cxn ang="0">
                    <a:pos x="126" y="60"/>
                  </a:cxn>
                  <a:cxn ang="0">
                    <a:pos x="85" y="53"/>
                  </a:cxn>
                  <a:cxn ang="0">
                    <a:pos x="66" y="50"/>
                  </a:cxn>
                  <a:cxn ang="0">
                    <a:pos x="65" y="63"/>
                  </a:cxn>
                  <a:cxn ang="0">
                    <a:pos x="62" y="79"/>
                  </a:cxn>
                  <a:cxn ang="0">
                    <a:pos x="57" y="86"/>
                  </a:cxn>
                  <a:cxn ang="0">
                    <a:pos x="43" y="84"/>
                  </a:cxn>
                  <a:cxn ang="0">
                    <a:pos x="21" y="71"/>
                  </a:cxn>
                  <a:cxn ang="0">
                    <a:pos x="3" y="50"/>
                  </a:cxn>
                  <a:cxn ang="0">
                    <a:pos x="0" y="34"/>
                  </a:cxn>
                  <a:cxn ang="0">
                    <a:pos x="12" y="12"/>
                  </a:cxn>
                  <a:cxn ang="0">
                    <a:pos x="28" y="4"/>
                  </a:cxn>
                </a:cxnLst>
                <a:rect l="0" t="0" r="r" b="b"/>
                <a:pathLst>
                  <a:path w="219" h="125">
                    <a:moveTo>
                      <a:pt x="28" y="4"/>
                    </a:moveTo>
                    <a:lnTo>
                      <a:pt x="73" y="0"/>
                    </a:lnTo>
                    <a:lnTo>
                      <a:pt x="77" y="0"/>
                    </a:lnTo>
                    <a:lnTo>
                      <a:pt x="140" y="10"/>
                    </a:lnTo>
                    <a:lnTo>
                      <a:pt x="192" y="32"/>
                    </a:lnTo>
                    <a:lnTo>
                      <a:pt x="211" y="50"/>
                    </a:lnTo>
                    <a:lnTo>
                      <a:pt x="218" y="67"/>
                    </a:lnTo>
                    <a:lnTo>
                      <a:pt x="218" y="109"/>
                    </a:lnTo>
                    <a:lnTo>
                      <a:pt x="211" y="122"/>
                    </a:lnTo>
                    <a:lnTo>
                      <a:pt x="182" y="124"/>
                    </a:lnTo>
                    <a:lnTo>
                      <a:pt x="156" y="115"/>
                    </a:lnTo>
                    <a:lnTo>
                      <a:pt x="133" y="98"/>
                    </a:lnTo>
                    <a:lnTo>
                      <a:pt x="133" y="84"/>
                    </a:lnTo>
                    <a:lnTo>
                      <a:pt x="141" y="74"/>
                    </a:lnTo>
                    <a:lnTo>
                      <a:pt x="126" y="60"/>
                    </a:lnTo>
                    <a:lnTo>
                      <a:pt x="85" y="53"/>
                    </a:lnTo>
                    <a:lnTo>
                      <a:pt x="66" y="50"/>
                    </a:lnTo>
                    <a:lnTo>
                      <a:pt x="65" y="63"/>
                    </a:lnTo>
                    <a:lnTo>
                      <a:pt x="62" y="79"/>
                    </a:lnTo>
                    <a:lnTo>
                      <a:pt x="57" y="86"/>
                    </a:lnTo>
                    <a:lnTo>
                      <a:pt x="43" y="84"/>
                    </a:lnTo>
                    <a:lnTo>
                      <a:pt x="21" y="71"/>
                    </a:lnTo>
                    <a:lnTo>
                      <a:pt x="3" y="50"/>
                    </a:lnTo>
                    <a:lnTo>
                      <a:pt x="0" y="34"/>
                    </a:lnTo>
                    <a:lnTo>
                      <a:pt x="12" y="12"/>
                    </a:lnTo>
                    <a:lnTo>
                      <a:pt x="28" y="4"/>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17" name="Freeform 38"/>
              <p:cNvSpPr>
                <a:spLocks/>
              </p:cNvSpPr>
              <p:nvPr/>
            </p:nvSpPr>
            <p:spPr bwMode="auto">
              <a:xfrm>
                <a:off x="4874" y="3657"/>
                <a:ext cx="185" cy="88"/>
              </a:xfrm>
              <a:custGeom>
                <a:avLst/>
                <a:gdLst/>
                <a:ahLst/>
                <a:cxnLst>
                  <a:cxn ang="0">
                    <a:pos x="4" y="0"/>
                  </a:cxn>
                  <a:cxn ang="0">
                    <a:pos x="0" y="30"/>
                  </a:cxn>
                  <a:cxn ang="0">
                    <a:pos x="2" y="47"/>
                  </a:cxn>
                  <a:cxn ang="0">
                    <a:pos x="18" y="52"/>
                  </a:cxn>
                  <a:cxn ang="0">
                    <a:pos x="82" y="63"/>
                  </a:cxn>
                  <a:cxn ang="0">
                    <a:pos x="145" y="85"/>
                  </a:cxn>
                  <a:cxn ang="0">
                    <a:pos x="167" y="87"/>
                  </a:cxn>
                  <a:cxn ang="0">
                    <a:pos x="184" y="52"/>
                  </a:cxn>
                  <a:cxn ang="0">
                    <a:pos x="181" y="54"/>
                  </a:cxn>
                  <a:cxn ang="0">
                    <a:pos x="169" y="54"/>
                  </a:cxn>
                  <a:cxn ang="0">
                    <a:pos x="160" y="77"/>
                  </a:cxn>
                  <a:cxn ang="0">
                    <a:pos x="139" y="73"/>
                  </a:cxn>
                  <a:cxn ang="0">
                    <a:pos x="101" y="56"/>
                  </a:cxn>
                  <a:cxn ang="0">
                    <a:pos x="64" y="46"/>
                  </a:cxn>
                  <a:cxn ang="0">
                    <a:pos x="20" y="39"/>
                  </a:cxn>
                  <a:cxn ang="0">
                    <a:pos x="11" y="37"/>
                  </a:cxn>
                  <a:cxn ang="0">
                    <a:pos x="17" y="6"/>
                  </a:cxn>
                  <a:cxn ang="0">
                    <a:pos x="4" y="0"/>
                  </a:cxn>
                </a:cxnLst>
                <a:rect l="0" t="0" r="r" b="b"/>
                <a:pathLst>
                  <a:path w="185" h="88">
                    <a:moveTo>
                      <a:pt x="4" y="0"/>
                    </a:moveTo>
                    <a:lnTo>
                      <a:pt x="0" y="30"/>
                    </a:lnTo>
                    <a:lnTo>
                      <a:pt x="2" y="47"/>
                    </a:lnTo>
                    <a:lnTo>
                      <a:pt x="18" y="52"/>
                    </a:lnTo>
                    <a:lnTo>
                      <a:pt x="82" y="63"/>
                    </a:lnTo>
                    <a:lnTo>
                      <a:pt x="145" y="85"/>
                    </a:lnTo>
                    <a:lnTo>
                      <a:pt x="167" y="87"/>
                    </a:lnTo>
                    <a:lnTo>
                      <a:pt x="184" y="52"/>
                    </a:lnTo>
                    <a:lnTo>
                      <a:pt x="181" y="54"/>
                    </a:lnTo>
                    <a:lnTo>
                      <a:pt x="169" y="54"/>
                    </a:lnTo>
                    <a:lnTo>
                      <a:pt x="160" y="77"/>
                    </a:lnTo>
                    <a:lnTo>
                      <a:pt x="139" y="73"/>
                    </a:lnTo>
                    <a:lnTo>
                      <a:pt x="101" y="56"/>
                    </a:lnTo>
                    <a:lnTo>
                      <a:pt x="64" y="46"/>
                    </a:lnTo>
                    <a:lnTo>
                      <a:pt x="20" y="39"/>
                    </a:lnTo>
                    <a:lnTo>
                      <a:pt x="11" y="37"/>
                    </a:lnTo>
                    <a:lnTo>
                      <a:pt x="17" y="6"/>
                    </a:lnTo>
                    <a:lnTo>
                      <a:pt x="4" y="0"/>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18" name="Freeform 39"/>
              <p:cNvSpPr>
                <a:spLocks/>
              </p:cNvSpPr>
              <p:nvPr/>
            </p:nvSpPr>
            <p:spPr bwMode="auto">
              <a:xfrm>
                <a:off x="4870" y="3602"/>
                <a:ext cx="194" cy="104"/>
              </a:xfrm>
              <a:custGeom>
                <a:avLst/>
                <a:gdLst/>
                <a:ahLst/>
                <a:cxnLst>
                  <a:cxn ang="0">
                    <a:pos x="0" y="28"/>
                  </a:cxn>
                  <a:cxn ang="0">
                    <a:pos x="9" y="9"/>
                  </a:cxn>
                  <a:cxn ang="0">
                    <a:pos x="28" y="0"/>
                  </a:cxn>
                  <a:cxn ang="0">
                    <a:pos x="64" y="0"/>
                  </a:cxn>
                  <a:cxn ang="0">
                    <a:pos x="119" y="7"/>
                  </a:cxn>
                  <a:cxn ang="0">
                    <a:pos x="163" y="24"/>
                  </a:cxn>
                  <a:cxn ang="0">
                    <a:pos x="185" y="42"/>
                  </a:cxn>
                  <a:cxn ang="0">
                    <a:pos x="193" y="68"/>
                  </a:cxn>
                  <a:cxn ang="0">
                    <a:pos x="192" y="98"/>
                  </a:cxn>
                  <a:cxn ang="0">
                    <a:pos x="189" y="103"/>
                  </a:cxn>
                  <a:cxn ang="0">
                    <a:pos x="170" y="103"/>
                  </a:cxn>
                  <a:cxn ang="0">
                    <a:pos x="137" y="88"/>
                  </a:cxn>
                  <a:cxn ang="0">
                    <a:pos x="135" y="79"/>
                  </a:cxn>
                  <a:cxn ang="0">
                    <a:pos x="140" y="60"/>
                  </a:cxn>
                  <a:cxn ang="0">
                    <a:pos x="121" y="43"/>
                  </a:cxn>
                  <a:cxn ang="0">
                    <a:pos x="80" y="33"/>
                  </a:cxn>
                  <a:cxn ang="0">
                    <a:pos x="49" y="29"/>
                  </a:cxn>
                  <a:cxn ang="0">
                    <a:pos x="41" y="35"/>
                  </a:cxn>
                  <a:cxn ang="0">
                    <a:pos x="42" y="54"/>
                  </a:cxn>
                  <a:cxn ang="0">
                    <a:pos x="36" y="64"/>
                  </a:cxn>
                  <a:cxn ang="0">
                    <a:pos x="14" y="49"/>
                  </a:cxn>
                  <a:cxn ang="0">
                    <a:pos x="0" y="28"/>
                  </a:cxn>
                </a:cxnLst>
                <a:rect l="0" t="0" r="r" b="b"/>
                <a:pathLst>
                  <a:path w="194" h="104">
                    <a:moveTo>
                      <a:pt x="0" y="28"/>
                    </a:moveTo>
                    <a:lnTo>
                      <a:pt x="9" y="9"/>
                    </a:lnTo>
                    <a:lnTo>
                      <a:pt x="28" y="0"/>
                    </a:lnTo>
                    <a:lnTo>
                      <a:pt x="64" y="0"/>
                    </a:lnTo>
                    <a:lnTo>
                      <a:pt x="119" y="7"/>
                    </a:lnTo>
                    <a:lnTo>
                      <a:pt x="163" y="24"/>
                    </a:lnTo>
                    <a:lnTo>
                      <a:pt x="185" y="42"/>
                    </a:lnTo>
                    <a:lnTo>
                      <a:pt x="193" y="68"/>
                    </a:lnTo>
                    <a:lnTo>
                      <a:pt x="192" y="98"/>
                    </a:lnTo>
                    <a:lnTo>
                      <a:pt x="189" y="103"/>
                    </a:lnTo>
                    <a:lnTo>
                      <a:pt x="170" y="103"/>
                    </a:lnTo>
                    <a:lnTo>
                      <a:pt x="137" y="88"/>
                    </a:lnTo>
                    <a:lnTo>
                      <a:pt x="135" y="79"/>
                    </a:lnTo>
                    <a:lnTo>
                      <a:pt x="140" y="60"/>
                    </a:lnTo>
                    <a:lnTo>
                      <a:pt x="121" y="43"/>
                    </a:lnTo>
                    <a:lnTo>
                      <a:pt x="80" y="33"/>
                    </a:lnTo>
                    <a:lnTo>
                      <a:pt x="49" y="29"/>
                    </a:lnTo>
                    <a:lnTo>
                      <a:pt x="41" y="35"/>
                    </a:lnTo>
                    <a:lnTo>
                      <a:pt x="42" y="54"/>
                    </a:lnTo>
                    <a:lnTo>
                      <a:pt x="36" y="64"/>
                    </a:lnTo>
                    <a:lnTo>
                      <a:pt x="14" y="49"/>
                    </a:lnTo>
                    <a:lnTo>
                      <a:pt x="0" y="28"/>
                    </a:lnTo>
                  </a:path>
                </a:pathLst>
              </a:custGeom>
              <a:solidFill>
                <a:srgbClr val="FF0033"/>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grpSp>
        <p:grpSp>
          <p:nvGrpSpPr>
            <p:cNvPr id="25" name="Group 40"/>
            <p:cNvGrpSpPr>
              <a:grpSpLocks/>
            </p:cNvGrpSpPr>
            <p:nvPr/>
          </p:nvGrpSpPr>
          <p:grpSpPr bwMode="auto">
            <a:xfrm>
              <a:off x="4600" y="2712"/>
              <a:ext cx="359" cy="439"/>
              <a:chOff x="4465" y="2888"/>
              <a:chExt cx="455" cy="439"/>
            </a:xfrm>
          </p:grpSpPr>
          <p:sp>
            <p:nvSpPr>
              <p:cNvPr id="104" name="Freeform 41"/>
              <p:cNvSpPr>
                <a:spLocks/>
              </p:cNvSpPr>
              <p:nvPr/>
            </p:nvSpPr>
            <p:spPr bwMode="auto">
              <a:xfrm>
                <a:off x="4558" y="2898"/>
                <a:ext cx="302" cy="310"/>
              </a:xfrm>
              <a:custGeom>
                <a:avLst/>
                <a:gdLst/>
                <a:ahLst/>
                <a:cxnLst>
                  <a:cxn ang="0">
                    <a:pos x="0" y="94"/>
                  </a:cxn>
                  <a:cxn ang="0">
                    <a:pos x="74" y="51"/>
                  </a:cxn>
                  <a:cxn ang="0">
                    <a:pos x="136" y="24"/>
                  </a:cxn>
                  <a:cxn ang="0">
                    <a:pos x="198" y="5"/>
                  </a:cxn>
                  <a:cxn ang="0">
                    <a:pos x="228" y="0"/>
                  </a:cxn>
                  <a:cxn ang="0">
                    <a:pos x="239" y="12"/>
                  </a:cxn>
                  <a:cxn ang="0">
                    <a:pos x="268" y="83"/>
                  </a:cxn>
                  <a:cxn ang="0">
                    <a:pos x="301" y="175"/>
                  </a:cxn>
                  <a:cxn ang="0">
                    <a:pos x="299" y="201"/>
                  </a:cxn>
                  <a:cxn ang="0">
                    <a:pos x="278" y="223"/>
                  </a:cxn>
                  <a:cxn ang="0">
                    <a:pos x="228" y="253"/>
                  </a:cxn>
                  <a:cxn ang="0">
                    <a:pos x="162" y="288"/>
                  </a:cxn>
                  <a:cxn ang="0">
                    <a:pos x="112" y="309"/>
                  </a:cxn>
                  <a:cxn ang="0">
                    <a:pos x="95" y="306"/>
                  </a:cxn>
                  <a:cxn ang="0">
                    <a:pos x="70" y="261"/>
                  </a:cxn>
                  <a:cxn ang="0">
                    <a:pos x="21" y="153"/>
                  </a:cxn>
                  <a:cxn ang="0">
                    <a:pos x="2" y="108"/>
                  </a:cxn>
                  <a:cxn ang="0">
                    <a:pos x="5" y="95"/>
                  </a:cxn>
                  <a:cxn ang="0">
                    <a:pos x="0" y="94"/>
                  </a:cxn>
                </a:cxnLst>
                <a:rect l="0" t="0" r="r" b="b"/>
                <a:pathLst>
                  <a:path w="302" h="310">
                    <a:moveTo>
                      <a:pt x="0" y="94"/>
                    </a:moveTo>
                    <a:lnTo>
                      <a:pt x="74" y="51"/>
                    </a:lnTo>
                    <a:lnTo>
                      <a:pt x="136" y="24"/>
                    </a:lnTo>
                    <a:lnTo>
                      <a:pt x="198" y="5"/>
                    </a:lnTo>
                    <a:lnTo>
                      <a:pt x="228" y="0"/>
                    </a:lnTo>
                    <a:lnTo>
                      <a:pt x="239" y="12"/>
                    </a:lnTo>
                    <a:lnTo>
                      <a:pt x="268" y="83"/>
                    </a:lnTo>
                    <a:lnTo>
                      <a:pt x="301" y="175"/>
                    </a:lnTo>
                    <a:lnTo>
                      <a:pt x="299" y="201"/>
                    </a:lnTo>
                    <a:lnTo>
                      <a:pt x="278" y="223"/>
                    </a:lnTo>
                    <a:lnTo>
                      <a:pt x="228" y="253"/>
                    </a:lnTo>
                    <a:lnTo>
                      <a:pt x="162" y="288"/>
                    </a:lnTo>
                    <a:lnTo>
                      <a:pt x="112" y="309"/>
                    </a:lnTo>
                    <a:lnTo>
                      <a:pt x="95" y="306"/>
                    </a:lnTo>
                    <a:lnTo>
                      <a:pt x="70" y="261"/>
                    </a:lnTo>
                    <a:lnTo>
                      <a:pt x="21" y="153"/>
                    </a:lnTo>
                    <a:lnTo>
                      <a:pt x="2" y="108"/>
                    </a:lnTo>
                    <a:lnTo>
                      <a:pt x="5" y="95"/>
                    </a:lnTo>
                    <a:lnTo>
                      <a:pt x="0" y="94"/>
                    </a:lnTo>
                  </a:path>
                </a:pathLst>
              </a:custGeom>
              <a:solidFill>
                <a:srgbClr val="CBCBCB"/>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05" name="Freeform 42"/>
              <p:cNvSpPr>
                <a:spLocks/>
              </p:cNvSpPr>
              <p:nvPr/>
            </p:nvSpPr>
            <p:spPr bwMode="auto">
              <a:xfrm>
                <a:off x="4619" y="2942"/>
                <a:ext cx="202" cy="211"/>
              </a:xfrm>
              <a:custGeom>
                <a:avLst/>
                <a:gdLst/>
                <a:ahLst/>
                <a:cxnLst>
                  <a:cxn ang="0">
                    <a:pos x="0" y="62"/>
                  </a:cxn>
                  <a:cxn ang="0">
                    <a:pos x="46" y="34"/>
                  </a:cxn>
                  <a:cxn ang="0">
                    <a:pos x="109" y="8"/>
                  </a:cxn>
                  <a:cxn ang="0">
                    <a:pos x="148" y="0"/>
                  </a:cxn>
                  <a:cxn ang="0">
                    <a:pos x="158" y="22"/>
                  </a:cxn>
                  <a:cxn ang="0">
                    <a:pos x="180" y="74"/>
                  </a:cxn>
                  <a:cxn ang="0">
                    <a:pos x="201" y="137"/>
                  </a:cxn>
                  <a:cxn ang="0">
                    <a:pos x="189" y="148"/>
                  </a:cxn>
                  <a:cxn ang="0">
                    <a:pos x="125" y="186"/>
                  </a:cxn>
                  <a:cxn ang="0">
                    <a:pos x="70" y="210"/>
                  </a:cxn>
                  <a:cxn ang="0">
                    <a:pos x="57" y="202"/>
                  </a:cxn>
                  <a:cxn ang="0">
                    <a:pos x="27" y="149"/>
                  </a:cxn>
                  <a:cxn ang="0">
                    <a:pos x="2" y="91"/>
                  </a:cxn>
                  <a:cxn ang="0">
                    <a:pos x="0" y="62"/>
                  </a:cxn>
                </a:cxnLst>
                <a:rect l="0" t="0" r="r" b="b"/>
                <a:pathLst>
                  <a:path w="202" h="211">
                    <a:moveTo>
                      <a:pt x="0" y="62"/>
                    </a:moveTo>
                    <a:lnTo>
                      <a:pt x="46" y="34"/>
                    </a:lnTo>
                    <a:lnTo>
                      <a:pt x="109" y="8"/>
                    </a:lnTo>
                    <a:lnTo>
                      <a:pt x="148" y="0"/>
                    </a:lnTo>
                    <a:lnTo>
                      <a:pt x="158" y="22"/>
                    </a:lnTo>
                    <a:lnTo>
                      <a:pt x="180" y="74"/>
                    </a:lnTo>
                    <a:lnTo>
                      <a:pt x="201" y="137"/>
                    </a:lnTo>
                    <a:lnTo>
                      <a:pt x="189" y="148"/>
                    </a:lnTo>
                    <a:lnTo>
                      <a:pt x="125" y="186"/>
                    </a:lnTo>
                    <a:lnTo>
                      <a:pt x="70" y="210"/>
                    </a:lnTo>
                    <a:lnTo>
                      <a:pt x="57" y="202"/>
                    </a:lnTo>
                    <a:lnTo>
                      <a:pt x="27" y="149"/>
                    </a:lnTo>
                    <a:lnTo>
                      <a:pt x="2" y="91"/>
                    </a:lnTo>
                    <a:lnTo>
                      <a:pt x="0" y="62"/>
                    </a:lnTo>
                  </a:path>
                </a:pathLst>
              </a:custGeom>
              <a:blipFill dpi="0" rotWithShape="0">
                <a:blip r:embed="rId5" cstate="print"/>
                <a:srcRect/>
                <a:tile tx="0" ty="0" sx="100000" sy="100000" flip="none" algn="tl"/>
              </a:blip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06" name="Freeform 43"/>
              <p:cNvSpPr>
                <a:spLocks/>
              </p:cNvSpPr>
              <p:nvPr/>
            </p:nvSpPr>
            <p:spPr bwMode="auto">
              <a:xfrm>
                <a:off x="4471" y="3013"/>
                <a:ext cx="186" cy="197"/>
              </a:xfrm>
              <a:custGeom>
                <a:avLst/>
                <a:gdLst/>
                <a:ahLst/>
                <a:cxnLst>
                  <a:cxn ang="0">
                    <a:pos x="89" y="0"/>
                  </a:cxn>
                  <a:cxn ang="0">
                    <a:pos x="120" y="67"/>
                  </a:cxn>
                  <a:cxn ang="0">
                    <a:pos x="157" y="150"/>
                  </a:cxn>
                  <a:cxn ang="0">
                    <a:pos x="185" y="196"/>
                  </a:cxn>
                  <a:cxn ang="0">
                    <a:pos x="106" y="177"/>
                  </a:cxn>
                  <a:cxn ang="0">
                    <a:pos x="45" y="166"/>
                  </a:cxn>
                  <a:cxn ang="0">
                    <a:pos x="28" y="146"/>
                  </a:cxn>
                  <a:cxn ang="0">
                    <a:pos x="24" y="147"/>
                  </a:cxn>
                  <a:cxn ang="0">
                    <a:pos x="4" y="81"/>
                  </a:cxn>
                  <a:cxn ang="0">
                    <a:pos x="0" y="83"/>
                  </a:cxn>
                  <a:cxn ang="0">
                    <a:pos x="50" y="47"/>
                  </a:cxn>
                  <a:cxn ang="0">
                    <a:pos x="79" y="16"/>
                  </a:cxn>
                  <a:cxn ang="0">
                    <a:pos x="89" y="0"/>
                  </a:cxn>
                </a:cxnLst>
                <a:rect l="0" t="0" r="r" b="b"/>
                <a:pathLst>
                  <a:path w="186" h="197">
                    <a:moveTo>
                      <a:pt x="89" y="0"/>
                    </a:moveTo>
                    <a:lnTo>
                      <a:pt x="120" y="67"/>
                    </a:lnTo>
                    <a:lnTo>
                      <a:pt x="157" y="150"/>
                    </a:lnTo>
                    <a:lnTo>
                      <a:pt x="185" y="196"/>
                    </a:lnTo>
                    <a:lnTo>
                      <a:pt x="106" y="177"/>
                    </a:lnTo>
                    <a:lnTo>
                      <a:pt x="45" y="166"/>
                    </a:lnTo>
                    <a:lnTo>
                      <a:pt x="28" y="146"/>
                    </a:lnTo>
                    <a:lnTo>
                      <a:pt x="24" y="147"/>
                    </a:lnTo>
                    <a:lnTo>
                      <a:pt x="4" y="81"/>
                    </a:lnTo>
                    <a:lnTo>
                      <a:pt x="0" y="83"/>
                    </a:lnTo>
                    <a:lnTo>
                      <a:pt x="50" y="47"/>
                    </a:lnTo>
                    <a:lnTo>
                      <a:pt x="79" y="16"/>
                    </a:lnTo>
                    <a:lnTo>
                      <a:pt x="89" y="0"/>
                    </a:lnTo>
                  </a:path>
                </a:pathLst>
              </a:custGeom>
              <a:blipFill dpi="0" rotWithShape="0">
                <a:blip r:embed="rId6" cstate="print"/>
                <a:srcRect/>
                <a:tile tx="0" ty="0" sx="100000" sy="100000" flip="none" algn="tl"/>
              </a:blip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07" name="Freeform 44"/>
              <p:cNvSpPr>
                <a:spLocks/>
              </p:cNvSpPr>
              <p:nvPr/>
            </p:nvSpPr>
            <p:spPr bwMode="auto">
              <a:xfrm>
                <a:off x="4599" y="3125"/>
                <a:ext cx="313" cy="194"/>
              </a:xfrm>
              <a:custGeom>
                <a:avLst/>
                <a:gdLst/>
                <a:ahLst/>
                <a:cxnLst>
                  <a:cxn ang="0">
                    <a:pos x="236" y="0"/>
                  </a:cxn>
                  <a:cxn ang="0">
                    <a:pos x="305" y="29"/>
                  </a:cxn>
                  <a:cxn ang="0">
                    <a:pos x="312" y="38"/>
                  </a:cxn>
                  <a:cxn ang="0">
                    <a:pos x="300" y="54"/>
                  </a:cxn>
                  <a:cxn ang="0">
                    <a:pos x="241" y="103"/>
                  </a:cxn>
                  <a:cxn ang="0">
                    <a:pos x="169" y="163"/>
                  </a:cxn>
                  <a:cxn ang="0">
                    <a:pos x="128" y="193"/>
                  </a:cxn>
                  <a:cxn ang="0">
                    <a:pos x="50" y="182"/>
                  </a:cxn>
                  <a:cxn ang="0">
                    <a:pos x="4" y="173"/>
                  </a:cxn>
                  <a:cxn ang="0">
                    <a:pos x="0" y="159"/>
                  </a:cxn>
                  <a:cxn ang="0">
                    <a:pos x="86" y="87"/>
                  </a:cxn>
                  <a:cxn ang="0">
                    <a:pos x="111" y="65"/>
                  </a:cxn>
                  <a:cxn ang="0">
                    <a:pos x="202" y="23"/>
                  </a:cxn>
                  <a:cxn ang="0">
                    <a:pos x="236" y="0"/>
                  </a:cxn>
                </a:cxnLst>
                <a:rect l="0" t="0" r="r" b="b"/>
                <a:pathLst>
                  <a:path w="313" h="194">
                    <a:moveTo>
                      <a:pt x="236" y="0"/>
                    </a:moveTo>
                    <a:lnTo>
                      <a:pt x="305" y="29"/>
                    </a:lnTo>
                    <a:lnTo>
                      <a:pt x="312" y="38"/>
                    </a:lnTo>
                    <a:lnTo>
                      <a:pt x="300" y="54"/>
                    </a:lnTo>
                    <a:lnTo>
                      <a:pt x="241" y="103"/>
                    </a:lnTo>
                    <a:lnTo>
                      <a:pt x="169" y="163"/>
                    </a:lnTo>
                    <a:lnTo>
                      <a:pt x="128" y="193"/>
                    </a:lnTo>
                    <a:lnTo>
                      <a:pt x="50" y="182"/>
                    </a:lnTo>
                    <a:lnTo>
                      <a:pt x="4" y="173"/>
                    </a:lnTo>
                    <a:lnTo>
                      <a:pt x="0" y="159"/>
                    </a:lnTo>
                    <a:lnTo>
                      <a:pt x="86" y="87"/>
                    </a:lnTo>
                    <a:lnTo>
                      <a:pt x="111" y="65"/>
                    </a:lnTo>
                    <a:lnTo>
                      <a:pt x="202" y="23"/>
                    </a:lnTo>
                    <a:lnTo>
                      <a:pt x="236" y="0"/>
                    </a:lnTo>
                  </a:path>
                </a:pathLst>
              </a:custGeom>
              <a:solidFill>
                <a:srgbClr val="DDDDDD"/>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grpSp>
            <p:nvGrpSpPr>
              <p:cNvPr id="108" name="Group 45"/>
              <p:cNvGrpSpPr>
                <a:grpSpLocks/>
              </p:cNvGrpSpPr>
              <p:nvPr/>
            </p:nvGrpSpPr>
            <p:grpSpPr bwMode="auto">
              <a:xfrm>
                <a:off x="4465" y="2888"/>
                <a:ext cx="455" cy="439"/>
                <a:chOff x="4465" y="2888"/>
                <a:chExt cx="455" cy="439"/>
              </a:xfrm>
            </p:grpSpPr>
            <p:sp>
              <p:nvSpPr>
                <p:cNvPr id="109" name="Freeform 46"/>
                <p:cNvSpPr>
                  <a:spLocks/>
                </p:cNvSpPr>
                <p:nvPr/>
              </p:nvSpPr>
              <p:spPr bwMode="auto">
                <a:xfrm>
                  <a:off x="4465" y="2888"/>
                  <a:ext cx="405" cy="331"/>
                </a:xfrm>
                <a:custGeom>
                  <a:avLst/>
                  <a:gdLst/>
                  <a:ahLst/>
                  <a:cxnLst>
                    <a:cxn ang="0">
                      <a:pos x="87" y="100"/>
                    </a:cxn>
                    <a:cxn ang="0">
                      <a:pos x="146" y="62"/>
                    </a:cxn>
                    <a:cxn ang="0">
                      <a:pos x="212" y="34"/>
                    </a:cxn>
                    <a:cxn ang="0">
                      <a:pos x="283" y="7"/>
                    </a:cxn>
                    <a:cxn ang="0">
                      <a:pos x="311" y="0"/>
                    </a:cxn>
                    <a:cxn ang="0">
                      <a:pos x="323" y="0"/>
                    </a:cxn>
                    <a:cxn ang="0">
                      <a:pos x="331" y="8"/>
                    </a:cxn>
                    <a:cxn ang="0">
                      <a:pos x="369" y="95"/>
                    </a:cxn>
                    <a:cxn ang="0">
                      <a:pos x="394" y="161"/>
                    </a:cxn>
                    <a:cxn ang="0">
                      <a:pos x="404" y="197"/>
                    </a:cxn>
                    <a:cxn ang="0">
                      <a:pos x="399" y="213"/>
                    </a:cxn>
                    <a:cxn ang="0">
                      <a:pos x="388" y="226"/>
                    </a:cxn>
                    <a:cxn ang="0">
                      <a:pos x="385" y="232"/>
                    </a:cxn>
                    <a:cxn ang="0">
                      <a:pos x="321" y="273"/>
                    </a:cxn>
                    <a:cxn ang="0">
                      <a:pos x="245" y="310"/>
                    </a:cxn>
                    <a:cxn ang="0">
                      <a:pos x="204" y="330"/>
                    </a:cxn>
                    <a:cxn ang="0">
                      <a:pos x="188" y="330"/>
                    </a:cxn>
                    <a:cxn ang="0">
                      <a:pos x="153" y="319"/>
                    </a:cxn>
                    <a:cxn ang="0">
                      <a:pos x="109" y="307"/>
                    </a:cxn>
                    <a:cxn ang="0">
                      <a:pos x="64" y="302"/>
                    </a:cxn>
                    <a:cxn ang="0">
                      <a:pos x="48" y="300"/>
                    </a:cxn>
                    <a:cxn ang="0">
                      <a:pos x="31" y="284"/>
                    </a:cxn>
                    <a:cxn ang="0">
                      <a:pos x="0" y="212"/>
                    </a:cxn>
                    <a:cxn ang="0">
                      <a:pos x="2" y="206"/>
                    </a:cxn>
                    <a:cxn ang="0">
                      <a:pos x="28" y="185"/>
                    </a:cxn>
                    <a:cxn ang="0">
                      <a:pos x="64" y="157"/>
                    </a:cxn>
                    <a:cxn ang="0">
                      <a:pos x="88" y="118"/>
                    </a:cxn>
                    <a:cxn ang="0">
                      <a:pos x="97" y="125"/>
                    </a:cxn>
                    <a:cxn ang="0">
                      <a:pos x="101" y="140"/>
                    </a:cxn>
                    <a:cxn ang="0">
                      <a:pos x="67" y="175"/>
                    </a:cxn>
                    <a:cxn ang="0">
                      <a:pos x="17" y="212"/>
                    </a:cxn>
                    <a:cxn ang="0">
                      <a:pos x="38" y="266"/>
                    </a:cxn>
                    <a:cxn ang="0">
                      <a:pos x="52" y="282"/>
                    </a:cxn>
                    <a:cxn ang="0">
                      <a:pos x="69" y="288"/>
                    </a:cxn>
                    <a:cxn ang="0">
                      <a:pos x="119" y="296"/>
                    </a:cxn>
                    <a:cxn ang="0">
                      <a:pos x="160" y="305"/>
                    </a:cxn>
                    <a:cxn ang="0">
                      <a:pos x="177" y="310"/>
                    </a:cxn>
                    <a:cxn ang="0">
                      <a:pos x="198" y="314"/>
                    </a:cxn>
                    <a:cxn ang="0">
                      <a:pos x="250" y="295"/>
                    </a:cxn>
                    <a:cxn ang="0">
                      <a:pos x="335" y="252"/>
                    </a:cxn>
                    <a:cxn ang="0">
                      <a:pos x="380" y="218"/>
                    </a:cxn>
                    <a:cxn ang="0">
                      <a:pos x="390" y="200"/>
                    </a:cxn>
                    <a:cxn ang="0">
                      <a:pos x="375" y="149"/>
                    </a:cxn>
                    <a:cxn ang="0">
                      <a:pos x="345" y="67"/>
                    </a:cxn>
                    <a:cxn ang="0">
                      <a:pos x="319" y="19"/>
                    </a:cxn>
                    <a:cxn ang="0">
                      <a:pos x="312" y="12"/>
                    </a:cxn>
                    <a:cxn ang="0">
                      <a:pos x="275" y="22"/>
                    </a:cxn>
                    <a:cxn ang="0">
                      <a:pos x="203" y="50"/>
                    </a:cxn>
                    <a:cxn ang="0">
                      <a:pos x="124" y="93"/>
                    </a:cxn>
                    <a:cxn ang="0">
                      <a:pos x="97" y="110"/>
                    </a:cxn>
                    <a:cxn ang="0">
                      <a:pos x="87" y="100"/>
                    </a:cxn>
                  </a:cxnLst>
                  <a:rect l="0" t="0" r="r" b="b"/>
                  <a:pathLst>
                    <a:path w="405" h="331">
                      <a:moveTo>
                        <a:pt x="87" y="100"/>
                      </a:moveTo>
                      <a:lnTo>
                        <a:pt x="146" y="62"/>
                      </a:lnTo>
                      <a:lnTo>
                        <a:pt x="212" y="34"/>
                      </a:lnTo>
                      <a:lnTo>
                        <a:pt x="283" y="7"/>
                      </a:lnTo>
                      <a:lnTo>
                        <a:pt x="311" y="0"/>
                      </a:lnTo>
                      <a:lnTo>
                        <a:pt x="323" y="0"/>
                      </a:lnTo>
                      <a:lnTo>
                        <a:pt x="331" y="8"/>
                      </a:lnTo>
                      <a:lnTo>
                        <a:pt x="369" y="95"/>
                      </a:lnTo>
                      <a:lnTo>
                        <a:pt x="394" y="161"/>
                      </a:lnTo>
                      <a:lnTo>
                        <a:pt x="404" y="197"/>
                      </a:lnTo>
                      <a:lnTo>
                        <a:pt x="399" y="213"/>
                      </a:lnTo>
                      <a:lnTo>
                        <a:pt x="388" y="226"/>
                      </a:lnTo>
                      <a:lnTo>
                        <a:pt x="385" y="232"/>
                      </a:lnTo>
                      <a:lnTo>
                        <a:pt x="321" y="273"/>
                      </a:lnTo>
                      <a:lnTo>
                        <a:pt x="245" y="310"/>
                      </a:lnTo>
                      <a:lnTo>
                        <a:pt x="204" y="330"/>
                      </a:lnTo>
                      <a:lnTo>
                        <a:pt x="188" y="330"/>
                      </a:lnTo>
                      <a:lnTo>
                        <a:pt x="153" y="319"/>
                      </a:lnTo>
                      <a:lnTo>
                        <a:pt x="109" y="307"/>
                      </a:lnTo>
                      <a:lnTo>
                        <a:pt x="64" y="302"/>
                      </a:lnTo>
                      <a:lnTo>
                        <a:pt x="48" y="300"/>
                      </a:lnTo>
                      <a:lnTo>
                        <a:pt x="31" y="284"/>
                      </a:lnTo>
                      <a:lnTo>
                        <a:pt x="0" y="212"/>
                      </a:lnTo>
                      <a:lnTo>
                        <a:pt x="2" y="206"/>
                      </a:lnTo>
                      <a:lnTo>
                        <a:pt x="28" y="185"/>
                      </a:lnTo>
                      <a:lnTo>
                        <a:pt x="64" y="157"/>
                      </a:lnTo>
                      <a:lnTo>
                        <a:pt x="88" y="118"/>
                      </a:lnTo>
                      <a:lnTo>
                        <a:pt x="97" y="125"/>
                      </a:lnTo>
                      <a:lnTo>
                        <a:pt x="101" y="140"/>
                      </a:lnTo>
                      <a:lnTo>
                        <a:pt x="67" y="175"/>
                      </a:lnTo>
                      <a:lnTo>
                        <a:pt x="17" y="212"/>
                      </a:lnTo>
                      <a:lnTo>
                        <a:pt x="38" y="266"/>
                      </a:lnTo>
                      <a:lnTo>
                        <a:pt x="52" y="282"/>
                      </a:lnTo>
                      <a:lnTo>
                        <a:pt x="69" y="288"/>
                      </a:lnTo>
                      <a:lnTo>
                        <a:pt x="119" y="296"/>
                      </a:lnTo>
                      <a:lnTo>
                        <a:pt x="160" y="305"/>
                      </a:lnTo>
                      <a:lnTo>
                        <a:pt x="177" y="310"/>
                      </a:lnTo>
                      <a:lnTo>
                        <a:pt x="198" y="314"/>
                      </a:lnTo>
                      <a:lnTo>
                        <a:pt x="250" y="295"/>
                      </a:lnTo>
                      <a:lnTo>
                        <a:pt x="335" y="252"/>
                      </a:lnTo>
                      <a:lnTo>
                        <a:pt x="380" y="218"/>
                      </a:lnTo>
                      <a:lnTo>
                        <a:pt x="390" y="200"/>
                      </a:lnTo>
                      <a:lnTo>
                        <a:pt x="375" y="149"/>
                      </a:lnTo>
                      <a:lnTo>
                        <a:pt x="345" y="67"/>
                      </a:lnTo>
                      <a:lnTo>
                        <a:pt x="319" y="19"/>
                      </a:lnTo>
                      <a:lnTo>
                        <a:pt x="312" y="12"/>
                      </a:lnTo>
                      <a:lnTo>
                        <a:pt x="275" y="22"/>
                      </a:lnTo>
                      <a:lnTo>
                        <a:pt x="203" y="50"/>
                      </a:lnTo>
                      <a:lnTo>
                        <a:pt x="124" y="93"/>
                      </a:lnTo>
                      <a:lnTo>
                        <a:pt x="97" y="110"/>
                      </a:lnTo>
                      <a:lnTo>
                        <a:pt x="87" y="100"/>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10" name="Freeform 47"/>
                <p:cNvSpPr>
                  <a:spLocks/>
                </p:cNvSpPr>
                <p:nvPr/>
              </p:nvSpPr>
              <p:spPr bwMode="auto">
                <a:xfrm>
                  <a:off x="4550" y="2986"/>
                  <a:ext cx="131" cy="226"/>
                </a:xfrm>
                <a:custGeom>
                  <a:avLst/>
                  <a:gdLst/>
                  <a:ahLst/>
                  <a:cxnLst>
                    <a:cxn ang="0">
                      <a:pos x="8" y="0"/>
                    </a:cxn>
                    <a:cxn ang="0">
                      <a:pos x="0" y="9"/>
                    </a:cxn>
                    <a:cxn ang="0">
                      <a:pos x="5" y="26"/>
                    </a:cxn>
                    <a:cxn ang="0">
                      <a:pos x="43" y="110"/>
                    </a:cxn>
                    <a:cxn ang="0">
                      <a:pos x="70" y="175"/>
                    </a:cxn>
                    <a:cxn ang="0">
                      <a:pos x="91" y="213"/>
                    </a:cxn>
                    <a:cxn ang="0">
                      <a:pos x="109" y="225"/>
                    </a:cxn>
                    <a:cxn ang="0">
                      <a:pos x="130" y="213"/>
                    </a:cxn>
                    <a:cxn ang="0">
                      <a:pos x="98" y="199"/>
                    </a:cxn>
                    <a:cxn ang="0">
                      <a:pos x="63" y="127"/>
                    </a:cxn>
                    <a:cxn ang="0">
                      <a:pos x="21" y="32"/>
                    </a:cxn>
                    <a:cxn ang="0">
                      <a:pos x="17" y="2"/>
                    </a:cxn>
                    <a:cxn ang="0">
                      <a:pos x="8" y="0"/>
                    </a:cxn>
                  </a:cxnLst>
                  <a:rect l="0" t="0" r="r" b="b"/>
                  <a:pathLst>
                    <a:path w="131" h="226">
                      <a:moveTo>
                        <a:pt x="8" y="0"/>
                      </a:moveTo>
                      <a:lnTo>
                        <a:pt x="0" y="9"/>
                      </a:lnTo>
                      <a:lnTo>
                        <a:pt x="5" y="26"/>
                      </a:lnTo>
                      <a:lnTo>
                        <a:pt x="43" y="110"/>
                      </a:lnTo>
                      <a:lnTo>
                        <a:pt x="70" y="175"/>
                      </a:lnTo>
                      <a:lnTo>
                        <a:pt x="91" y="213"/>
                      </a:lnTo>
                      <a:lnTo>
                        <a:pt x="109" y="225"/>
                      </a:lnTo>
                      <a:lnTo>
                        <a:pt x="130" y="213"/>
                      </a:lnTo>
                      <a:lnTo>
                        <a:pt x="98" y="199"/>
                      </a:lnTo>
                      <a:lnTo>
                        <a:pt x="63" y="127"/>
                      </a:lnTo>
                      <a:lnTo>
                        <a:pt x="21" y="32"/>
                      </a:lnTo>
                      <a:lnTo>
                        <a:pt x="17" y="2"/>
                      </a:lnTo>
                      <a:lnTo>
                        <a:pt x="8" y="0"/>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11" name="Freeform 48"/>
                <p:cNvSpPr>
                  <a:spLocks/>
                </p:cNvSpPr>
                <p:nvPr/>
              </p:nvSpPr>
              <p:spPr bwMode="auto">
                <a:xfrm>
                  <a:off x="4608" y="2933"/>
                  <a:ext cx="220" cy="154"/>
                </a:xfrm>
                <a:custGeom>
                  <a:avLst/>
                  <a:gdLst/>
                  <a:ahLst/>
                  <a:cxnLst>
                    <a:cxn ang="0">
                      <a:pos x="0" y="69"/>
                    </a:cxn>
                    <a:cxn ang="0">
                      <a:pos x="48" y="41"/>
                    </a:cxn>
                    <a:cxn ang="0">
                      <a:pos x="114" y="12"/>
                    </a:cxn>
                    <a:cxn ang="0">
                      <a:pos x="157" y="0"/>
                    </a:cxn>
                    <a:cxn ang="0">
                      <a:pos x="167" y="7"/>
                    </a:cxn>
                    <a:cxn ang="0">
                      <a:pos x="193" y="74"/>
                    </a:cxn>
                    <a:cxn ang="0">
                      <a:pos x="219" y="149"/>
                    </a:cxn>
                    <a:cxn ang="0">
                      <a:pos x="212" y="153"/>
                    </a:cxn>
                    <a:cxn ang="0">
                      <a:pos x="202" y="135"/>
                    </a:cxn>
                    <a:cxn ang="0">
                      <a:pos x="176" y="60"/>
                    </a:cxn>
                    <a:cxn ang="0">
                      <a:pos x="155" y="14"/>
                    </a:cxn>
                    <a:cxn ang="0">
                      <a:pos x="138" y="16"/>
                    </a:cxn>
                    <a:cxn ang="0">
                      <a:pos x="69" y="43"/>
                    </a:cxn>
                    <a:cxn ang="0">
                      <a:pos x="18" y="74"/>
                    </a:cxn>
                    <a:cxn ang="0">
                      <a:pos x="0" y="69"/>
                    </a:cxn>
                  </a:cxnLst>
                  <a:rect l="0" t="0" r="r" b="b"/>
                  <a:pathLst>
                    <a:path w="220" h="154">
                      <a:moveTo>
                        <a:pt x="0" y="69"/>
                      </a:moveTo>
                      <a:lnTo>
                        <a:pt x="48" y="41"/>
                      </a:lnTo>
                      <a:lnTo>
                        <a:pt x="114" y="12"/>
                      </a:lnTo>
                      <a:lnTo>
                        <a:pt x="157" y="0"/>
                      </a:lnTo>
                      <a:lnTo>
                        <a:pt x="167" y="7"/>
                      </a:lnTo>
                      <a:lnTo>
                        <a:pt x="193" y="74"/>
                      </a:lnTo>
                      <a:lnTo>
                        <a:pt x="219" y="149"/>
                      </a:lnTo>
                      <a:lnTo>
                        <a:pt x="212" y="153"/>
                      </a:lnTo>
                      <a:lnTo>
                        <a:pt x="202" y="135"/>
                      </a:lnTo>
                      <a:lnTo>
                        <a:pt x="176" y="60"/>
                      </a:lnTo>
                      <a:lnTo>
                        <a:pt x="155" y="14"/>
                      </a:lnTo>
                      <a:lnTo>
                        <a:pt x="138" y="16"/>
                      </a:lnTo>
                      <a:lnTo>
                        <a:pt x="69" y="43"/>
                      </a:lnTo>
                      <a:lnTo>
                        <a:pt x="18" y="74"/>
                      </a:lnTo>
                      <a:lnTo>
                        <a:pt x="0" y="69"/>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12" name="Freeform 49"/>
                <p:cNvSpPr>
                  <a:spLocks/>
                </p:cNvSpPr>
                <p:nvPr/>
              </p:nvSpPr>
              <p:spPr bwMode="auto">
                <a:xfrm>
                  <a:off x="4608" y="3003"/>
                  <a:ext cx="217" cy="156"/>
                </a:xfrm>
                <a:custGeom>
                  <a:avLst/>
                  <a:gdLst/>
                  <a:ahLst/>
                  <a:cxnLst>
                    <a:cxn ang="0">
                      <a:pos x="0" y="2"/>
                    </a:cxn>
                    <a:cxn ang="0">
                      <a:pos x="17" y="51"/>
                    </a:cxn>
                    <a:cxn ang="0">
                      <a:pos x="45" y="112"/>
                    </a:cxn>
                    <a:cxn ang="0">
                      <a:pos x="68" y="150"/>
                    </a:cxn>
                    <a:cxn ang="0">
                      <a:pos x="81" y="155"/>
                    </a:cxn>
                    <a:cxn ang="0">
                      <a:pos x="102" y="148"/>
                    </a:cxn>
                    <a:cxn ang="0">
                      <a:pos x="161" y="116"/>
                    </a:cxn>
                    <a:cxn ang="0">
                      <a:pos x="216" y="79"/>
                    </a:cxn>
                    <a:cxn ang="0">
                      <a:pos x="211" y="75"/>
                    </a:cxn>
                    <a:cxn ang="0">
                      <a:pos x="173" y="98"/>
                    </a:cxn>
                    <a:cxn ang="0">
                      <a:pos x="131" y="120"/>
                    </a:cxn>
                    <a:cxn ang="0">
                      <a:pos x="81" y="139"/>
                    </a:cxn>
                    <a:cxn ang="0">
                      <a:pos x="76" y="138"/>
                    </a:cxn>
                    <a:cxn ang="0">
                      <a:pos x="69" y="132"/>
                    </a:cxn>
                    <a:cxn ang="0">
                      <a:pos x="43" y="92"/>
                    </a:cxn>
                    <a:cxn ang="0">
                      <a:pos x="21" y="32"/>
                    </a:cxn>
                    <a:cxn ang="0">
                      <a:pos x="19" y="0"/>
                    </a:cxn>
                    <a:cxn ang="0">
                      <a:pos x="0" y="2"/>
                    </a:cxn>
                  </a:cxnLst>
                  <a:rect l="0" t="0" r="r" b="b"/>
                  <a:pathLst>
                    <a:path w="217" h="156">
                      <a:moveTo>
                        <a:pt x="0" y="2"/>
                      </a:moveTo>
                      <a:lnTo>
                        <a:pt x="17" y="51"/>
                      </a:lnTo>
                      <a:lnTo>
                        <a:pt x="45" y="112"/>
                      </a:lnTo>
                      <a:lnTo>
                        <a:pt x="68" y="150"/>
                      </a:lnTo>
                      <a:lnTo>
                        <a:pt x="81" y="155"/>
                      </a:lnTo>
                      <a:lnTo>
                        <a:pt x="102" y="148"/>
                      </a:lnTo>
                      <a:lnTo>
                        <a:pt x="161" y="116"/>
                      </a:lnTo>
                      <a:lnTo>
                        <a:pt x="216" y="79"/>
                      </a:lnTo>
                      <a:lnTo>
                        <a:pt x="211" y="75"/>
                      </a:lnTo>
                      <a:lnTo>
                        <a:pt x="173" y="98"/>
                      </a:lnTo>
                      <a:lnTo>
                        <a:pt x="131" y="120"/>
                      </a:lnTo>
                      <a:lnTo>
                        <a:pt x="81" y="139"/>
                      </a:lnTo>
                      <a:lnTo>
                        <a:pt x="76" y="138"/>
                      </a:lnTo>
                      <a:lnTo>
                        <a:pt x="69" y="132"/>
                      </a:lnTo>
                      <a:lnTo>
                        <a:pt x="43" y="92"/>
                      </a:lnTo>
                      <a:lnTo>
                        <a:pt x="21" y="32"/>
                      </a:lnTo>
                      <a:lnTo>
                        <a:pt x="19" y="0"/>
                      </a:lnTo>
                      <a:lnTo>
                        <a:pt x="0" y="2"/>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13" name="Freeform 50"/>
                <p:cNvSpPr>
                  <a:spLocks/>
                </p:cNvSpPr>
                <p:nvPr/>
              </p:nvSpPr>
              <p:spPr bwMode="auto">
                <a:xfrm>
                  <a:off x="4591" y="3119"/>
                  <a:ext cx="329" cy="208"/>
                </a:xfrm>
                <a:custGeom>
                  <a:avLst/>
                  <a:gdLst/>
                  <a:ahLst/>
                  <a:cxnLst>
                    <a:cxn ang="0">
                      <a:pos x="84" y="94"/>
                    </a:cxn>
                    <a:cxn ang="0">
                      <a:pos x="29" y="140"/>
                    </a:cxn>
                    <a:cxn ang="0">
                      <a:pos x="0" y="167"/>
                    </a:cxn>
                    <a:cxn ang="0">
                      <a:pos x="5" y="181"/>
                    </a:cxn>
                    <a:cxn ang="0">
                      <a:pos x="14" y="190"/>
                    </a:cxn>
                    <a:cxn ang="0">
                      <a:pos x="129" y="207"/>
                    </a:cxn>
                    <a:cxn ang="0">
                      <a:pos x="145" y="207"/>
                    </a:cxn>
                    <a:cxn ang="0">
                      <a:pos x="212" y="146"/>
                    </a:cxn>
                    <a:cxn ang="0">
                      <a:pos x="276" y="98"/>
                    </a:cxn>
                    <a:cxn ang="0">
                      <a:pos x="328" y="48"/>
                    </a:cxn>
                    <a:cxn ang="0">
                      <a:pos x="328" y="36"/>
                    </a:cxn>
                    <a:cxn ang="0">
                      <a:pos x="265" y="5"/>
                    </a:cxn>
                    <a:cxn ang="0">
                      <a:pos x="246" y="0"/>
                    </a:cxn>
                    <a:cxn ang="0">
                      <a:pos x="235" y="10"/>
                    </a:cxn>
                    <a:cxn ang="0">
                      <a:pos x="286" y="26"/>
                    </a:cxn>
                    <a:cxn ang="0">
                      <a:pos x="312" y="40"/>
                    </a:cxn>
                    <a:cxn ang="0">
                      <a:pos x="307" y="52"/>
                    </a:cxn>
                    <a:cxn ang="0">
                      <a:pos x="228" y="120"/>
                    </a:cxn>
                    <a:cxn ang="0">
                      <a:pos x="129" y="197"/>
                    </a:cxn>
                    <a:cxn ang="0">
                      <a:pos x="89" y="190"/>
                    </a:cxn>
                    <a:cxn ang="0">
                      <a:pos x="20" y="172"/>
                    </a:cxn>
                    <a:cxn ang="0">
                      <a:pos x="20" y="165"/>
                    </a:cxn>
                    <a:cxn ang="0">
                      <a:pos x="34" y="148"/>
                    </a:cxn>
                    <a:cxn ang="0">
                      <a:pos x="127" y="75"/>
                    </a:cxn>
                    <a:cxn ang="0">
                      <a:pos x="102" y="80"/>
                    </a:cxn>
                    <a:cxn ang="0">
                      <a:pos x="84" y="94"/>
                    </a:cxn>
                  </a:cxnLst>
                  <a:rect l="0" t="0" r="r" b="b"/>
                  <a:pathLst>
                    <a:path w="329" h="208">
                      <a:moveTo>
                        <a:pt x="84" y="94"/>
                      </a:moveTo>
                      <a:lnTo>
                        <a:pt x="29" y="140"/>
                      </a:lnTo>
                      <a:lnTo>
                        <a:pt x="0" y="167"/>
                      </a:lnTo>
                      <a:lnTo>
                        <a:pt x="5" y="181"/>
                      </a:lnTo>
                      <a:lnTo>
                        <a:pt x="14" y="190"/>
                      </a:lnTo>
                      <a:lnTo>
                        <a:pt x="129" y="207"/>
                      </a:lnTo>
                      <a:lnTo>
                        <a:pt x="145" y="207"/>
                      </a:lnTo>
                      <a:lnTo>
                        <a:pt x="212" y="146"/>
                      </a:lnTo>
                      <a:lnTo>
                        <a:pt x="276" y="98"/>
                      </a:lnTo>
                      <a:lnTo>
                        <a:pt x="328" y="48"/>
                      </a:lnTo>
                      <a:lnTo>
                        <a:pt x="328" y="36"/>
                      </a:lnTo>
                      <a:lnTo>
                        <a:pt x="265" y="5"/>
                      </a:lnTo>
                      <a:lnTo>
                        <a:pt x="246" y="0"/>
                      </a:lnTo>
                      <a:lnTo>
                        <a:pt x="235" y="10"/>
                      </a:lnTo>
                      <a:lnTo>
                        <a:pt x="286" y="26"/>
                      </a:lnTo>
                      <a:lnTo>
                        <a:pt x="312" y="40"/>
                      </a:lnTo>
                      <a:lnTo>
                        <a:pt x="307" y="52"/>
                      </a:lnTo>
                      <a:lnTo>
                        <a:pt x="228" y="120"/>
                      </a:lnTo>
                      <a:lnTo>
                        <a:pt x="129" y="197"/>
                      </a:lnTo>
                      <a:lnTo>
                        <a:pt x="89" y="190"/>
                      </a:lnTo>
                      <a:lnTo>
                        <a:pt x="20" y="172"/>
                      </a:lnTo>
                      <a:lnTo>
                        <a:pt x="20" y="165"/>
                      </a:lnTo>
                      <a:lnTo>
                        <a:pt x="34" y="148"/>
                      </a:lnTo>
                      <a:lnTo>
                        <a:pt x="127" y="75"/>
                      </a:lnTo>
                      <a:lnTo>
                        <a:pt x="102" y="80"/>
                      </a:lnTo>
                      <a:lnTo>
                        <a:pt x="84" y="94"/>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grpSp>
        </p:grpSp>
        <p:grpSp>
          <p:nvGrpSpPr>
            <p:cNvPr id="26" name="Group 51"/>
            <p:cNvGrpSpPr>
              <a:grpSpLocks/>
            </p:cNvGrpSpPr>
            <p:nvPr/>
          </p:nvGrpSpPr>
          <p:grpSpPr bwMode="auto">
            <a:xfrm>
              <a:off x="4889" y="2892"/>
              <a:ext cx="311" cy="488"/>
              <a:chOff x="4829" y="3068"/>
              <a:chExt cx="394" cy="488"/>
            </a:xfrm>
          </p:grpSpPr>
          <p:sp>
            <p:nvSpPr>
              <p:cNvPr id="100" name="Freeform 52"/>
              <p:cNvSpPr>
                <a:spLocks/>
              </p:cNvSpPr>
              <p:nvPr/>
            </p:nvSpPr>
            <p:spPr bwMode="auto">
              <a:xfrm>
                <a:off x="4908" y="3068"/>
                <a:ext cx="204" cy="164"/>
              </a:xfrm>
              <a:custGeom>
                <a:avLst/>
                <a:gdLst/>
                <a:ahLst/>
                <a:cxnLst>
                  <a:cxn ang="0">
                    <a:pos x="64" y="74"/>
                  </a:cxn>
                  <a:cxn ang="0">
                    <a:pos x="81" y="40"/>
                  </a:cxn>
                  <a:cxn ang="0">
                    <a:pos x="92" y="23"/>
                  </a:cxn>
                  <a:cxn ang="0">
                    <a:pos x="108" y="9"/>
                  </a:cxn>
                  <a:cxn ang="0">
                    <a:pos x="123" y="2"/>
                  </a:cxn>
                  <a:cxn ang="0">
                    <a:pos x="139" y="0"/>
                  </a:cxn>
                  <a:cxn ang="0">
                    <a:pos x="156" y="0"/>
                  </a:cxn>
                  <a:cxn ang="0">
                    <a:pos x="175" y="7"/>
                  </a:cxn>
                  <a:cxn ang="0">
                    <a:pos x="189" y="16"/>
                  </a:cxn>
                  <a:cxn ang="0">
                    <a:pos x="194" y="26"/>
                  </a:cxn>
                  <a:cxn ang="0">
                    <a:pos x="199" y="42"/>
                  </a:cxn>
                  <a:cxn ang="0">
                    <a:pos x="203" y="61"/>
                  </a:cxn>
                  <a:cxn ang="0">
                    <a:pos x="200" y="82"/>
                  </a:cxn>
                  <a:cxn ang="0">
                    <a:pos x="193" y="106"/>
                  </a:cxn>
                  <a:cxn ang="0">
                    <a:pos x="181" y="127"/>
                  </a:cxn>
                  <a:cxn ang="0">
                    <a:pos x="168" y="144"/>
                  </a:cxn>
                  <a:cxn ang="0">
                    <a:pos x="153" y="153"/>
                  </a:cxn>
                  <a:cxn ang="0">
                    <a:pos x="136" y="161"/>
                  </a:cxn>
                  <a:cxn ang="0">
                    <a:pos x="120" y="163"/>
                  </a:cxn>
                  <a:cxn ang="0">
                    <a:pos x="104" y="162"/>
                  </a:cxn>
                  <a:cxn ang="0">
                    <a:pos x="89" y="156"/>
                  </a:cxn>
                  <a:cxn ang="0">
                    <a:pos x="80" y="148"/>
                  </a:cxn>
                  <a:cxn ang="0">
                    <a:pos x="69" y="136"/>
                  </a:cxn>
                  <a:cxn ang="0">
                    <a:pos x="62" y="122"/>
                  </a:cxn>
                  <a:cxn ang="0">
                    <a:pos x="61" y="106"/>
                  </a:cxn>
                  <a:cxn ang="0">
                    <a:pos x="59" y="98"/>
                  </a:cxn>
                  <a:cxn ang="0">
                    <a:pos x="52" y="94"/>
                  </a:cxn>
                  <a:cxn ang="0">
                    <a:pos x="35" y="93"/>
                  </a:cxn>
                  <a:cxn ang="0">
                    <a:pos x="12" y="98"/>
                  </a:cxn>
                  <a:cxn ang="0">
                    <a:pos x="0" y="92"/>
                  </a:cxn>
                  <a:cxn ang="0">
                    <a:pos x="0" y="82"/>
                  </a:cxn>
                  <a:cxn ang="0">
                    <a:pos x="2" y="72"/>
                  </a:cxn>
                  <a:cxn ang="0">
                    <a:pos x="7" y="66"/>
                  </a:cxn>
                  <a:cxn ang="0">
                    <a:pos x="24" y="66"/>
                  </a:cxn>
                  <a:cxn ang="0">
                    <a:pos x="47" y="72"/>
                  </a:cxn>
                  <a:cxn ang="0">
                    <a:pos x="64" y="74"/>
                  </a:cxn>
                </a:cxnLst>
                <a:rect l="0" t="0" r="r" b="b"/>
                <a:pathLst>
                  <a:path w="204" h="164">
                    <a:moveTo>
                      <a:pt x="64" y="74"/>
                    </a:moveTo>
                    <a:lnTo>
                      <a:pt x="81" y="40"/>
                    </a:lnTo>
                    <a:lnTo>
                      <a:pt x="92" y="23"/>
                    </a:lnTo>
                    <a:lnTo>
                      <a:pt x="108" y="9"/>
                    </a:lnTo>
                    <a:lnTo>
                      <a:pt x="123" y="2"/>
                    </a:lnTo>
                    <a:lnTo>
                      <a:pt x="139" y="0"/>
                    </a:lnTo>
                    <a:lnTo>
                      <a:pt x="156" y="0"/>
                    </a:lnTo>
                    <a:lnTo>
                      <a:pt x="175" y="7"/>
                    </a:lnTo>
                    <a:lnTo>
                      <a:pt x="189" y="16"/>
                    </a:lnTo>
                    <a:lnTo>
                      <a:pt x="194" y="26"/>
                    </a:lnTo>
                    <a:lnTo>
                      <a:pt x="199" y="42"/>
                    </a:lnTo>
                    <a:lnTo>
                      <a:pt x="203" y="61"/>
                    </a:lnTo>
                    <a:lnTo>
                      <a:pt x="200" y="82"/>
                    </a:lnTo>
                    <a:lnTo>
                      <a:pt x="193" y="106"/>
                    </a:lnTo>
                    <a:lnTo>
                      <a:pt x="181" y="127"/>
                    </a:lnTo>
                    <a:lnTo>
                      <a:pt x="168" y="144"/>
                    </a:lnTo>
                    <a:lnTo>
                      <a:pt x="153" y="153"/>
                    </a:lnTo>
                    <a:lnTo>
                      <a:pt x="136" y="161"/>
                    </a:lnTo>
                    <a:lnTo>
                      <a:pt x="120" y="163"/>
                    </a:lnTo>
                    <a:lnTo>
                      <a:pt x="104" y="162"/>
                    </a:lnTo>
                    <a:lnTo>
                      <a:pt x="89" y="156"/>
                    </a:lnTo>
                    <a:lnTo>
                      <a:pt x="80" y="148"/>
                    </a:lnTo>
                    <a:lnTo>
                      <a:pt x="69" y="136"/>
                    </a:lnTo>
                    <a:lnTo>
                      <a:pt x="62" y="122"/>
                    </a:lnTo>
                    <a:lnTo>
                      <a:pt x="61" y="106"/>
                    </a:lnTo>
                    <a:lnTo>
                      <a:pt x="59" y="98"/>
                    </a:lnTo>
                    <a:lnTo>
                      <a:pt x="52" y="94"/>
                    </a:lnTo>
                    <a:lnTo>
                      <a:pt x="35" y="93"/>
                    </a:lnTo>
                    <a:lnTo>
                      <a:pt x="12" y="98"/>
                    </a:lnTo>
                    <a:lnTo>
                      <a:pt x="0" y="92"/>
                    </a:lnTo>
                    <a:lnTo>
                      <a:pt x="0" y="82"/>
                    </a:lnTo>
                    <a:lnTo>
                      <a:pt x="2" y="72"/>
                    </a:lnTo>
                    <a:lnTo>
                      <a:pt x="7" y="66"/>
                    </a:lnTo>
                    <a:lnTo>
                      <a:pt x="24" y="66"/>
                    </a:lnTo>
                    <a:lnTo>
                      <a:pt x="47" y="72"/>
                    </a:lnTo>
                    <a:lnTo>
                      <a:pt x="64" y="74"/>
                    </a:lnTo>
                  </a:path>
                </a:pathLst>
              </a:custGeom>
              <a:solidFill>
                <a:srgbClr val="FFFFCC"/>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01" name="Freeform 53"/>
              <p:cNvSpPr>
                <a:spLocks/>
              </p:cNvSpPr>
              <p:nvPr/>
            </p:nvSpPr>
            <p:spPr bwMode="auto">
              <a:xfrm>
                <a:off x="4986" y="3252"/>
                <a:ext cx="237" cy="304"/>
              </a:xfrm>
              <a:custGeom>
                <a:avLst/>
                <a:gdLst/>
                <a:ahLst/>
                <a:cxnLst>
                  <a:cxn ang="0">
                    <a:pos x="30" y="5"/>
                  </a:cxn>
                  <a:cxn ang="0">
                    <a:pos x="50" y="1"/>
                  </a:cxn>
                  <a:cxn ang="0">
                    <a:pos x="73" y="0"/>
                  </a:cxn>
                  <a:cxn ang="0">
                    <a:pos x="106" y="8"/>
                  </a:cxn>
                  <a:cxn ang="0">
                    <a:pos x="138" y="24"/>
                  </a:cxn>
                  <a:cxn ang="0">
                    <a:pos x="166" y="43"/>
                  </a:cxn>
                  <a:cxn ang="0">
                    <a:pos x="189" y="67"/>
                  </a:cxn>
                  <a:cxn ang="0">
                    <a:pos x="206" y="89"/>
                  </a:cxn>
                  <a:cxn ang="0">
                    <a:pos x="218" y="117"/>
                  </a:cxn>
                  <a:cxn ang="0">
                    <a:pos x="228" y="149"/>
                  </a:cxn>
                  <a:cxn ang="0">
                    <a:pos x="232" y="183"/>
                  </a:cxn>
                  <a:cxn ang="0">
                    <a:pos x="236" y="207"/>
                  </a:cxn>
                  <a:cxn ang="0">
                    <a:pos x="232" y="242"/>
                  </a:cxn>
                  <a:cxn ang="0">
                    <a:pos x="225" y="268"/>
                  </a:cxn>
                  <a:cxn ang="0">
                    <a:pos x="217" y="282"/>
                  </a:cxn>
                  <a:cxn ang="0">
                    <a:pos x="209" y="296"/>
                  </a:cxn>
                  <a:cxn ang="0">
                    <a:pos x="194" y="303"/>
                  </a:cxn>
                  <a:cxn ang="0">
                    <a:pos x="183" y="303"/>
                  </a:cxn>
                  <a:cxn ang="0">
                    <a:pos x="121" y="217"/>
                  </a:cxn>
                  <a:cxn ang="0">
                    <a:pos x="107" y="185"/>
                  </a:cxn>
                  <a:cxn ang="0">
                    <a:pos x="97" y="162"/>
                  </a:cxn>
                  <a:cxn ang="0">
                    <a:pos x="87" y="149"/>
                  </a:cxn>
                  <a:cxn ang="0">
                    <a:pos x="62" y="138"/>
                  </a:cxn>
                  <a:cxn ang="0">
                    <a:pos x="33" y="119"/>
                  </a:cxn>
                  <a:cxn ang="0">
                    <a:pos x="12" y="100"/>
                  </a:cxn>
                  <a:cxn ang="0">
                    <a:pos x="3" y="81"/>
                  </a:cxn>
                  <a:cxn ang="0">
                    <a:pos x="0" y="59"/>
                  </a:cxn>
                  <a:cxn ang="0">
                    <a:pos x="4" y="39"/>
                  </a:cxn>
                  <a:cxn ang="0">
                    <a:pos x="14" y="20"/>
                  </a:cxn>
                  <a:cxn ang="0">
                    <a:pos x="22" y="13"/>
                  </a:cxn>
                  <a:cxn ang="0">
                    <a:pos x="30" y="5"/>
                  </a:cxn>
                </a:cxnLst>
                <a:rect l="0" t="0" r="r" b="b"/>
                <a:pathLst>
                  <a:path w="237" h="304">
                    <a:moveTo>
                      <a:pt x="30" y="5"/>
                    </a:moveTo>
                    <a:lnTo>
                      <a:pt x="50" y="1"/>
                    </a:lnTo>
                    <a:lnTo>
                      <a:pt x="73" y="0"/>
                    </a:lnTo>
                    <a:lnTo>
                      <a:pt x="106" y="8"/>
                    </a:lnTo>
                    <a:lnTo>
                      <a:pt x="138" y="24"/>
                    </a:lnTo>
                    <a:lnTo>
                      <a:pt x="166" y="43"/>
                    </a:lnTo>
                    <a:lnTo>
                      <a:pt x="189" y="67"/>
                    </a:lnTo>
                    <a:lnTo>
                      <a:pt x="206" y="89"/>
                    </a:lnTo>
                    <a:lnTo>
                      <a:pt x="218" y="117"/>
                    </a:lnTo>
                    <a:lnTo>
                      <a:pt x="228" y="149"/>
                    </a:lnTo>
                    <a:lnTo>
                      <a:pt x="232" y="183"/>
                    </a:lnTo>
                    <a:lnTo>
                      <a:pt x="236" y="207"/>
                    </a:lnTo>
                    <a:lnTo>
                      <a:pt x="232" y="242"/>
                    </a:lnTo>
                    <a:lnTo>
                      <a:pt x="225" y="268"/>
                    </a:lnTo>
                    <a:lnTo>
                      <a:pt x="217" y="282"/>
                    </a:lnTo>
                    <a:lnTo>
                      <a:pt x="209" y="296"/>
                    </a:lnTo>
                    <a:lnTo>
                      <a:pt x="194" y="303"/>
                    </a:lnTo>
                    <a:lnTo>
                      <a:pt x="183" y="303"/>
                    </a:lnTo>
                    <a:lnTo>
                      <a:pt x="121" y="217"/>
                    </a:lnTo>
                    <a:lnTo>
                      <a:pt x="107" y="185"/>
                    </a:lnTo>
                    <a:lnTo>
                      <a:pt x="97" y="162"/>
                    </a:lnTo>
                    <a:lnTo>
                      <a:pt x="87" y="149"/>
                    </a:lnTo>
                    <a:lnTo>
                      <a:pt x="62" y="138"/>
                    </a:lnTo>
                    <a:lnTo>
                      <a:pt x="33" y="119"/>
                    </a:lnTo>
                    <a:lnTo>
                      <a:pt x="12" y="100"/>
                    </a:lnTo>
                    <a:lnTo>
                      <a:pt x="3" y="81"/>
                    </a:lnTo>
                    <a:lnTo>
                      <a:pt x="0" y="59"/>
                    </a:lnTo>
                    <a:lnTo>
                      <a:pt x="4" y="39"/>
                    </a:lnTo>
                    <a:lnTo>
                      <a:pt x="14" y="20"/>
                    </a:lnTo>
                    <a:lnTo>
                      <a:pt x="22" y="13"/>
                    </a:lnTo>
                    <a:lnTo>
                      <a:pt x="30" y="5"/>
                    </a:lnTo>
                  </a:path>
                </a:pathLst>
              </a:custGeom>
              <a:solidFill>
                <a:srgbClr val="FFFFCC"/>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02" name="Freeform 54"/>
              <p:cNvSpPr>
                <a:spLocks/>
              </p:cNvSpPr>
              <p:nvPr/>
            </p:nvSpPr>
            <p:spPr bwMode="auto">
              <a:xfrm>
                <a:off x="4829" y="3234"/>
                <a:ext cx="219" cy="194"/>
              </a:xfrm>
              <a:custGeom>
                <a:avLst/>
                <a:gdLst/>
                <a:ahLst/>
                <a:cxnLst>
                  <a:cxn ang="0">
                    <a:pos x="179" y="40"/>
                  </a:cxn>
                  <a:cxn ang="0">
                    <a:pos x="205" y="54"/>
                  </a:cxn>
                  <a:cxn ang="0">
                    <a:pos x="218" y="65"/>
                  </a:cxn>
                  <a:cxn ang="0">
                    <a:pos x="218" y="82"/>
                  </a:cxn>
                  <a:cxn ang="0">
                    <a:pos x="204" y="96"/>
                  </a:cxn>
                  <a:cxn ang="0">
                    <a:pos x="187" y="101"/>
                  </a:cxn>
                  <a:cxn ang="0">
                    <a:pos x="167" y="94"/>
                  </a:cxn>
                  <a:cxn ang="0">
                    <a:pos x="128" y="64"/>
                  </a:cxn>
                  <a:cxn ang="0">
                    <a:pos x="92" y="44"/>
                  </a:cxn>
                  <a:cxn ang="0">
                    <a:pos x="57" y="31"/>
                  </a:cxn>
                  <a:cxn ang="0">
                    <a:pos x="38" y="28"/>
                  </a:cxn>
                  <a:cxn ang="0">
                    <a:pos x="31" y="35"/>
                  </a:cxn>
                  <a:cxn ang="0">
                    <a:pos x="31" y="66"/>
                  </a:cxn>
                  <a:cxn ang="0">
                    <a:pos x="35" y="106"/>
                  </a:cxn>
                  <a:cxn ang="0">
                    <a:pos x="47" y="128"/>
                  </a:cxn>
                  <a:cxn ang="0">
                    <a:pos x="66" y="142"/>
                  </a:cxn>
                  <a:cxn ang="0">
                    <a:pos x="76" y="156"/>
                  </a:cxn>
                  <a:cxn ang="0">
                    <a:pos x="77" y="168"/>
                  </a:cxn>
                  <a:cxn ang="0">
                    <a:pos x="71" y="177"/>
                  </a:cxn>
                  <a:cxn ang="0">
                    <a:pos x="59" y="179"/>
                  </a:cxn>
                  <a:cxn ang="0">
                    <a:pos x="54" y="165"/>
                  </a:cxn>
                  <a:cxn ang="0">
                    <a:pos x="51" y="150"/>
                  </a:cxn>
                  <a:cxn ang="0">
                    <a:pos x="40" y="139"/>
                  </a:cxn>
                  <a:cxn ang="0">
                    <a:pos x="31" y="139"/>
                  </a:cxn>
                  <a:cxn ang="0">
                    <a:pos x="24" y="151"/>
                  </a:cxn>
                  <a:cxn ang="0">
                    <a:pos x="28" y="163"/>
                  </a:cxn>
                  <a:cxn ang="0">
                    <a:pos x="45" y="168"/>
                  </a:cxn>
                  <a:cxn ang="0">
                    <a:pos x="56" y="170"/>
                  </a:cxn>
                  <a:cxn ang="0">
                    <a:pos x="56" y="174"/>
                  </a:cxn>
                  <a:cxn ang="0">
                    <a:pos x="56" y="184"/>
                  </a:cxn>
                  <a:cxn ang="0">
                    <a:pos x="38" y="191"/>
                  </a:cxn>
                  <a:cxn ang="0">
                    <a:pos x="16" y="193"/>
                  </a:cxn>
                  <a:cxn ang="0">
                    <a:pos x="2" y="183"/>
                  </a:cxn>
                  <a:cxn ang="0">
                    <a:pos x="0" y="162"/>
                  </a:cxn>
                  <a:cxn ang="0">
                    <a:pos x="5" y="139"/>
                  </a:cxn>
                  <a:cxn ang="0">
                    <a:pos x="14" y="113"/>
                  </a:cxn>
                  <a:cxn ang="0">
                    <a:pos x="13" y="84"/>
                  </a:cxn>
                  <a:cxn ang="0">
                    <a:pos x="9" y="38"/>
                  </a:cxn>
                  <a:cxn ang="0">
                    <a:pos x="12" y="13"/>
                  </a:cxn>
                  <a:cxn ang="0">
                    <a:pos x="21" y="5"/>
                  </a:cxn>
                  <a:cxn ang="0">
                    <a:pos x="36" y="0"/>
                  </a:cxn>
                  <a:cxn ang="0">
                    <a:pos x="61" y="2"/>
                  </a:cxn>
                  <a:cxn ang="0">
                    <a:pos x="101" y="11"/>
                  </a:cxn>
                  <a:cxn ang="0">
                    <a:pos x="137" y="23"/>
                  </a:cxn>
                  <a:cxn ang="0">
                    <a:pos x="159" y="32"/>
                  </a:cxn>
                  <a:cxn ang="0">
                    <a:pos x="179" y="40"/>
                  </a:cxn>
                </a:cxnLst>
                <a:rect l="0" t="0" r="r" b="b"/>
                <a:pathLst>
                  <a:path w="219" h="194">
                    <a:moveTo>
                      <a:pt x="179" y="40"/>
                    </a:moveTo>
                    <a:lnTo>
                      <a:pt x="205" y="54"/>
                    </a:lnTo>
                    <a:lnTo>
                      <a:pt x="218" y="65"/>
                    </a:lnTo>
                    <a:lnTo>
                      <a:pt x="218" y="82"/>
                    </a:lnTo>
                    <a:lnTo>
                      <a:pt x="204" y="96"/>
                    </a:lnTo>
                    <a:lnTo>
                      <a:pt x="187" y="101"/>
                    </a:lnTo>
                    <a:lnTo>
                      <a:pt x="167" y="94"/>
                    </a:lnTo>
                    <a:lnTo>
                      <a:pt x="128" y="64"/>
                    </a:lnTo>
                    <a:lnTo>
                      <a:pt x="92" y="44"/>
                    </a:lnTo>
                    <a:lnTo>
                      <a:pt x="57" y="31"/>
                    </a:lnTo>
                    <a:lnTo>
                      <a:pt x="38" y="28"/>
                    </a:lnTo>
                    <a:lnTo>
                      <a:pt x="31" y="35"/>
                    </a:lnTo>
                    <a:lnTo>
                      <a:pt x="31" y="66"/>
                    </a:lnTo>
                    <a:lnTo>
                      <a:pt x="35" y="106"/>
                    </a:lnTo>
                    <a:lnTo>
                      <a:pt x="47" y="128"/>
                    </a:lnTo>
                    <a:lnTo>
                      <a:pt x="66" y="142"/>
                    </a:lnTo>
                    <a:lnTo>
                      <a:pt x="76" y="156"/>
                    </a:lnTo>
                    <a:lnTo>
                      <a:pt x="77" y="168"/>
                    </a:lnTo>
                    <a:lnTo>
                      <a:pt x="71" y="177"/>
                    </a:lnTo>
                    <a:lnTo>
                      <a:pt x="59" y="179"/>
                    </a:lnTo>
                    <a:lnTo>
                      <a:pt x="54" y="165"/>
                    </a:lnTo>
                    <a:lnTo>
                      <a:pt x="51" y="150"/>
                    </a:lnTo>
                    <a:lnTo>
                      <a:pt x="40" y="139"/>
                    </a:lnTo>
                    <a:lnTo>
                      <a:pt x="31" y="139"/>
                    </a:lnTo>
                    <a:lnTo>
                      <a:pt x="24" y="151"/>
                    </a:lnTo>
                    <a:lnTo>
                      <a:pt x="28" y="163"/>
                    </a:lnTo>
                    <a:lnTo>
                      <a:pt x="45" y="168"/>
                    </a:lnTo>
                    <a:lnTo>
                      <a:pt x="56" y="170"/>
                    </a:lnTo>
                    <a:lnTo>
                      <a:pt x="56" y="174"/>
                    </a:lnTo>
                    <a:lnTo>
                      <a:pt x="56" y="184"/>
                    </a:lnTo>
                    <a:lnTo>
                      <a:pt x="38" y="191"/>
                    </a:lnTo>
                    <a:lnTo>
                      <a:pt x="16" y="193"/>
                    </a:lnTo>
                    <a:lnTo>
                      <a:pt x="2" y="183"/>
                    </a:lnTo>
                    <a:lnTo>
                      <a:pt x="0" y="162"/>
                    </a:lnTo>
                    <a:lnTo>
                      <a:pt x="5" y="139"/>
                    </a:lnTo>
                    <a:lnTo>
                      <a:pt x="14" y="113"/>
                    </a:lnTo>
                    <a:lnTo>
                      <a:pt x="13" y="84"/>
                    </a:lnTo>
                    <a:lnTo>
                      <a:pt x="9" y="38"/>
                    </a:lnTo>
                    <a:lnTo>
                      <a:pt x="12" y="13"/>
                    </a:lnTo>
                    <a:lnTo>
                      <a:pt x="21" y="5"/>
                    </a:lnTo>
                    <a:lnTo>
                      <a:pt x="36" y="0"/>
                    </a:lnTo>
                    <a:lnTo>
                      <a:pt x="61" y="2"/>
                    </a:lnTo>
                    <a:lnTo>
                      <a:pt x="101" y="11"/>
                    </a:lnTo>
                    <a:lnTo>
                      <a:pt x="137" y="23"/>
                    </a:lnTo>
                    <a:lnTo>
                      <a:pt x="159" y="32"/>
                    </a:lnTo>
                    <a:lnTo>
                      <a:pt x="179" y="40"/>
                    </a:lnTo>
                  </a:path>
                </a:pathLst>
              </a:custGeom>
              <a:solidFill>
                <a:srgbClr val="FFFFCC"/>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103" name="Freeform 55"/>
              <p:cNvSpPr>
                <a:spLocks/>
              </p:cNvSpPr>
              <p:nvPr/>
            </p:nvSpPr>
            <p:spPr bwMode="auto">
              <a:xfrm>
                <a:off x="4922" y="3312"/>
                <a:ext cx="223" cy="221"/>
              </a:xfrm>
              <a:custGeom>
                <a:avLst/>
                <a:gdLst/>
                <a:ahLst/>
                <a:cxnLst>
                  <a:cxn ang="0">
                    <a:pos x="163" y="0"/>
                  </a:cxn>
                  <a:cxn ang="0">
                    <a:pos x="187" y="7"/>
                  </a:cxn>
                  <a:cxn ang="0">
                    <a:pos x="205" y="30"/>
                  </a:cxn>
                  <a:cxn ang="0">
                    <a:pos x="216" y="55"/>
                  </a:cxn>
                  <a:cxn ang="0">
                    <a:pos x="222" y="85"/>
                  </a:cxn>
                  <a:cxn ang="0">
                    <a:pos x="220" y="116"/>
                  </a:cxn>
                  <a:cxn ang="0">
                    <a:pos x="214" y="149"/>
                  </a:cxn>
                  <a:cxn ang="0">
                    <a:pos x="201" y="183"/>
                  </a:cxn>
                  <a:cxn ang="0">
                    <a:pos x="201" y="187"/>
                  </a:cxn>
                  <a:cxn ang="0">
                    <a:pos x="187" y="213"/>
                  </a:cxn>
                  <a:cxn ang="0">
                    <a:pos x="175" y="220"/>
                  </a:cxn>
                  <a:cxn ang="0">
                    <a:pos x="154" y="214"/>
                  </a:cxn>
                  <a:cxn ang="0">
                    <a:pos x="120" y="199"/>
                  </a:cxn>
                  <a:cxn ang="0">
                    <a:pos x="82" y="188"/>
                  </a:cxn>
                  <a:cxn ang="0">
                    <a:pos x="68" y="185"/>
                  </a:cxn>
                  <a:cxn ang="0">
                    <a:pos x="57" y="192"/>
                  </a:cxn>
                  <a:cxn ang="0">
                    <a:pos x="46" y="196"/>
                  </a:cxn>
                  <a:cxn ang="0">
                    <a:pos x="20" y="199"/>
                  </a:cxn>
                  <a:cxn ang="0">
                    <a:pos x="2" y="192"/>
                  </a:cxn>
                  <a:cxn ang="0">
                    <a:pos x="0" y="180"/>
                  </a:cxn>
                  <a:cxn ang="0">
                    <a:pos x="9" y="165"/>
                  </a:cxn>
                  <a:cxn ang="0">
                    <a:pos x="7" y="158"/>
                  </a:cxn>
                  <a:cxn ang="0">
                    <a:pos x="2" y="142"/>
                  </a:cxn>
                  <a:cxn ang="0">
                    <a:pos x="13" y="135"/>
                  </a:cxn>
                  <a:cxn ang="0">
                    <a:pos x="28" y="139"/>
                  </a:cxn>
                  <a:cxn ang="0">
                    <a:pos x="40" y="147"/>
                  </a:cxn>
                  <a:cxn ang="0">
                    <a:pos x="38" y="125"/>
                  </a:cxn>
                  <a:cxn ang="0">
                    <a:pos x="44" y="120"/>
                  </a:cxn>
                  <a:cxn ang="0">
                    <a:pos x="57" y="123"/>
                  </a:cxn>
                  <a:cxn ang="0">
                    <a:pos x="61" y="138"/>
                  </a:cxn>
                  <a:cxn ang="0">
                    <a:pos x="68" y="158"/>
                  </a:cxn>
                  <a:cxn ang="0">
                    <a:pos x="87" y="169"/>
                  </a:cxn>
                  <a:cxn ang="0">
                    <a:pos x="127" y="183"/>
                  </a:cxn>
                  <a:cxn ang="0">
                    <a:pos x="155" y="187"/>
                  </a:cxn>
                  <a:cxn ang="0">
                    <a:pos x="172" y="180"/>
                  </a:cxn>
                  <a:cxn ang="0">
                    <a:pos x="181" y="161"/>
                  </a:cxn>
                  <a:cxn ang="0">
                    <a:pos x="191" y="121"/>
                  </a:cxn>
                  <a:cxn ang="0">
                    <a:pos x="191" y="85"/>
                  </a:cxn>
                  <a:cxn ang="0">
                    <a:pos x="172" y="55"/>
                  </a:cxn>
                  <a:cxn ang="0">
                    <a:pos x="154" y="38"/>
                  </a:cxn>
                  <a:cxn ang="0">
                    <a:pos x="146" y="21"/>
                  </a:cxn>
                  <a:cxn ang="0">
                    <a:pos x="148" y="9"/>
                  </a:cxn>
                  <a:cxn ang="0">
                    <a:pos x="163" y="0"/>
                  </a:cxn>
                </a:cxnLst>
                <a:rect l="0" t="0" r="r" b="b"/>
                <a:pathLst>
                  <a:path w="223" h="221">
                    <a:moveTo>
                      <a:pt x="163" y="0"/>
                    </a:moveTo>
                    <a:lnTo>
                      <a:pt x="187" y="7"/>
                    </a:lnTo>
                    <a:lnTo>
                      <a:pt x="205" y="30"/>
                    </a:lnTo>
                    <a:lnTo>
                      <a:pt x="216" y="55"/>
                    </a:lnTo>
                    <a:lnTo>
                      <a:pt x="222" y="85"/>
                    </a:lnTo>
                    <a:lnTo>
                      <a:pt x="220" y="116"/>
                    </a:lnTo>
                    <a:lnTo>
                      <a:pt x="214" y="149"/>
                    </a:lnTo>
                    <a:lnTo>
                      <a:pt x="201" y="183"/>
                    </a:lnTo>
                    <a:lnTo>
                      <a:pt x="201" y="187"/>
                    </a:lnTo>
                    <a:lnTo>
                      <a:pt x="187" y="213"/>
                    </a:lnTo>
                    <a:lnTo>
                      <a:pt x="175" y="220"/>
                    </a:lnTo>
                    <a:lnTo>
                      <a:pt x="154" y="214"/>
                    </a:lnTo>
                    <a:lnTo>
                      <a:pt x="120" y="199"/>
                    </a:lnTo>
                    <a:lnTo>
                      <a:pt x="82" y="188"/>
                    </a:lnTo>
                    <a:lnTo>
                      <a:pt x="68" y="185"/>
                    </a:lnTo>
                    <a:lnTo>
                      <a:pt x="57" y="192"/>
                    </a:lnTo>
                    <a:lnTo>
                      <a:pt x="46" y="196"/>
                    </a:lnTo>
                    <a:lnTo>
                      <a:pt x="20" y="199"/>
                    </a:lnTo>
                    <a:lnTo>
                      <a:pt x="2" y="192"/>
                    </a:lnTo>
                    <a:lnTo>
                      <a:pt x="0" y="180"/>
                    </a:lnTo>
                    <a:lnTo>
                      <a:pt x="9" y="165"/>
                    </a:lnTo>
                    <a:lnTo>
                      <a:pt x="7" y="158"/>
                    </a:lnTo>
                    <a:lnTo>
                      <a:pt x="2" y="142"/>
                    </a:lnTo>
                    <a:lnTo>
                      <a:pt x="13" y="135"/>
                    </a:lnTo>
                    <a:lnTo>
                      <a:pt x="28" y="139"/>
                    </a:lnTo>
                    <a:lnTo>
                      <a:pt x="40" y="147"/>
                    </a:lnTo>
                    <a:lnTo>
                      <a:pt x="38" y="125"/>
                    </a:lnTo>
                    <a:lnTo>
                      <a:pt x="44" y="120"/>
                    </a:lnTo>
                    <a:lnTo>
                      <a:pt x="57" y="123"/>
                    </a:lnTo>
                    <a:lnTo>
                      <a:pt x="61" y="138"/>
                    </a:lnTo>
                    <a:lnTo>
                      <a:pt x="68" y="158"/>
                    </a:lnTo>
                    <a:lnTo>
                      <a:pt x="87" y="169"/>
                    </a:lnTo>
                    <a:lnTo>
                      <a:pt x="127" y="183"/>
                    </a:lnTo>
                    <a:lnTo>
                      <a:pt x="155" y="187"/>
                    </a:lnTo>
                    <a:lnTo>
                      <a:pt x="172" y="180"/>
                    </a:lnTo>
                    <a:lnTo>
                      <a:pt x="181" y="161"/>
                    </a:lnTo>
                    <a:lnTo>
                      <a:pt x="191" y="121"/>
                    </a:lnTo>
                    <a:lnTo>
                      <a:pt x="191" y="85"/>
                    </a:lnTo>
                    <a:lnTo>
                      <a:pt x="172" y="55"/>
                    </a:lnTo>
                    <a:lnTo>
                      <a:pt x="154" y="38"/>
                    </a:lnTo>
                    <a:lnTo>
                      <a:pt x="146" y="21"/>
                    </a:lnTo>
                    <a:lnTo>
                      <a:pt x="148" y="9"/>
                    </a:lnTo>
                    <a:lnTo>
                      <a:pt x="163" y="0"/>
                    </a:lnTo>
                  </a:path>
                </a:pathLst>
              </a:custGeom>
              <a:solidFill>
                <a:srgbClr val="FFFFCC"/>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grpSp>
        <p:sp>
          <p:nvSpPr>
            <p:cNvPr id="27" name="Freeform 56"/>
            <p:cNvSpPr>
              <a:spLocks/>
            </p:cNvSpPr>
            <p:nvPr/>
          </p:nvSpPr>
          <p:spPr bwMode="auto">
            <a:xfrm>
              <a:off x="4900" y="3142"/>
              <a:ext cx="35" cy="102"/>
            </a:xfrm>
            <a:custGeom>
              <a:avLst/>
              <a:gdLst/>
              <a:ahLst/>
              <a:cxnLst>
                <a:cxn ang="0">
                  <a:pos x="1" y="95"/>
                </a:cxn>
                <a:cxn ang="0">
                  <a:pos x="12" y="38"/>
                </a:cxn>
                <a:cxn ang="0">
                  <a:pos x="23" y="7"/>
                </a:cxn>
                <a:cxn ang="0">
                  <a:pos x="34" y="0"/>
                </a:cxn>
                <a:cxn ang="0">
                  <a:pos x="43" y="8"/>
                </a:cxn>
                <a:cxn ang="0">
                  <a:pos x="34" y="43"/>
                </a:cxn>
                <a:cxn ang="0">
                  <a:pos x="14" y="101"/>
                </a:cxn>
                <a:cxn ang="0">
                  <a:pos x="0" y="101"/>
                </a:cxn>
                <a:cxn ang="0">
                  <a:pos x="1" y="95"/>
                </a:cxn>
              </a:cxnLst>
              <a:rect l="0" t="0" r="r" b="b"/>
              <a:pathLst>
                <a:path w="44" h="102">
                  <a:moveTo>
                    <a:pt x="1" y="95"/>
                  </a:moveTo>
                  <a:lnTo>
                    <a:pt x="12" y="38"/>
                  </a:lnTo>
                  <a:lnTo>
                    <a:pt x="23" y="7"/>
                  </a:lnTo>
                  <a:lnTo>
                    <a:pt x="34" y="0"/>
                  </a:lnTo>
                  <a:lnTo>
                    <a:pt x="43" y="8"/>
                  </a:lnTo>
                  <a:lnTo>
                    <a:pt x="34" y="43"/>
                  </a:lnTo>
                  <a:lnTo>
                    <a:pt x="14" y="101"/>
                  </a:lnTo>
                  <a:lnTo>
                    <a:pt x="0" y="101"/>
                  </a:lnTo>
                  <a:lnTo>
                    <a:pt x="1" y="95"/>
                  </a:lnTo>
                </a:path>
              </a:pathLst>
            </a:custGeom>
            <a:solidFill>
              <a:srgbClr val="003399"/>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grpSp>
          <p:nvGrpSpPr>
            <p:cNvPr id="28" name="Group 57"/>
            <p:cNvGrpSpPr>
              <a:grpSpLocks/>
            </p:cNvGrpSpPr>
            <p:nvPr/>
          </p:nvGrpSpPr>
          <p:grpSpPr bwMode="auto">
            <a:xfrm>
              <a:off x="5130" y="2592"/>
              <a:ext cx="172" cy="300"/>
              <a:chOff x="5091" y="2768"/>
              <a:chExt cx="216" cy="300"/>
            </a:xfrm>
          </p:grpSpPr>
          <p:grpSp>
            <p:nvGrpSpPr>
              <p:cNvPr id="29" name="Group 58"/>
              <p:cNvGrpSpPr>
                <a:grpSpLocks/>
              </p:cNvGrpSpPr>
              <p:nvPr/>
            </p:nvGrpSpPr>
            <p:grpSpPr bwMode="auto">
              <a:xfrm>
                <a:off x="5091" y="2768"/>
                <a:ext cx="216" cy="290"/>
                <a:chOff x="5091" y="2768"/>
                <a:chExt cx="216" cy="290"/>
              </a:xfrm>
            </p:grpSpPr>
            <p:sp>
              <p:nvSpPr>
                <p:cNvPr id="32" name="Freeform 59"/>
                <p:cNvSpPr>
                  <a:spLocks/>
                </p:cNvSpPr>
                <p:nvPr/>
              </p:nvSpPr>
              <p:spPr bwMode="auto">
                <a:xfrm>
                  <a:off x="5092" y="2843"/>
                  <a:ext cx="213" cy="212"/>
                </a:xfrm>
                <a:custGeom>
                  <a:avLst/>
                  <a:gdLst/>
                  <a:ahLst/>
                  <a:cxnLst>
                    <a:cxn ang="0">
                      <a:pos x="148" y="9"/>
                    </a:cxn>
                    <a:cxn ang="0">
                      <a:pos x="128" y="2"/>
                    </a:cxn>
                    <a:cxn ang="0">
                      <a:pos x="107" y="0"/>
                    </a:cxn>
                    <a:cxn ang="0">
                      <a:pos x="87" y="1"/>
                    </a:cxn>
                    <a:cxn ang="0">
                      <a:pos x="67" y="7"/>
                    </a:cxn>
                    <a:cxn ang="0">
                      <a:pos x="50" y="16"/>
                    </a:cxn>
                    <a:cxn ang="0">
                      <a:pos x="33" y="29"/>
                    </a:cxn>
                    <a:cxn ang="0">
                      <a:pos x="19" y="45"/>
                    </a:cxn>
                    <a:cxn ang="0">
                      <a:pos x="9" y="64"/>
                    </a:cxn>
                    <a:cxn ang="0">
                      <a:pos x="2" y="83"/>
                    </a:cxn>
                    <a:cxn ang="0">
                      <a:pos x="0" y="104"/>
                    </a:cxn>
                    <a:cxn ang="0">
                      <a:pos x="2" y="124"/>
                    </a:cxn>
                    <a:cxn ang="0">
                      <a:pos x="7" y="144"/>
                    </a:cxn>
                    <a:cxn ang="0">
                      <a:pos x="17" y="162"/>
                    </a:cxn>
                    <a:cxn ang="0">
                      <a:pos x="29" y="178"/>
                    </a:cxn>
                    <a:cxn ang="0">
                      <a:pos x="46" y="192"/>
                    </a:cxn>
                    <a:cxn ang="0">
                      <a:pos x="64" y="202"/>
                    </a:cxn>
                    <a:cxn ang="0">
                      <a:pos x="84" y="209"/>
                    </a:cxn>
                    <a:cxn ang="0">
                      <a:pos x="105" y="211"/>
                    </a:cxn>
                    <a:cxn ang="0">
                      <a:pos x="125" y="210"/>
                    </a:cxn>
                    <a:cxn ang="0">
                      <a:pos x="145" y="204"/>
                    </a:cxn>
                    <a:cxn ang="0">
                      <a:pos x="163" y="195"/>
                    </a:cxn>
                    <a:cxn ang="0">
                      <a:pos x="179" y="182"/>
                    </a:cxn>
                    <a:cxn ang="0">
                      <a:pos x="192" y="167"/>
                    </a:cxn>
                    <a:cxn ang="0">
                      <a:pos x="203" y="148"/>
                    </a:cxn>
                    <a:cxn ang="0">
                      <a:pos x="210" y="128"/>
                    </a:cxn>
                    <a:cxn ang="0">
                      <a:pos x="212" y="107"/>
                    </a:cxn>
                    <a:cxn ang="0">
                      <a:pos x="210" y="87"/>
                    </a:cxn>
                    <a:cxn ang="0">
                      <a:pos x="205" y="67"/>
                    </a:cxn>
                    <a:cxn ang="0">
                      <a:pos x="195" y="50"/>
                    </a:cxn>
                    <a:cxn ang="0">
                      <a:pos x="183" y="33"/>
                    </a:cxn>
                    <a:cxn ang="0">
                      <a:pos x="167" y="19"/>
                    </a:cxn>
                  </a:cxnLst>
                  <a:rect l="0" t="0" r="r" b="b"/>
                  <a:pathLst>
                    <a:path w="213" h="212">
                      <a:moveTo>
                        <a:pt x="158" y="14"/>
                      </a:moveTo>
                      <a:lnTo>
                        <a:pt x="148" y="9"/>
                      </a:lnTo>
                      <a:lnTo>
                        <a:pt x="138" y="5"/>
                      </a:lnTo>
                      <a:lnTo>
                        <a:pt x="128" y="2"/>
                      </a:lnTo>
                      <a:lnTo>
                        <a:pt x="117" y="1"/>
                      </a:lnTo>
                      <a:lnTo>
                        <a:pt x="107" y="0"/>
                      </a:lnTo>
                      <a:lnTo>
                        <a:pt x="97" y="0"/>
                      </a:lnTo>
                      <a:lnTo>
                        <a:pt x="87" y="1"/>
                      </a:lnTo>
                      <a:lnTo>
                        <a:pt x="77" y="4"/>
                      </a:lnTo>
                      <a:lnTo>
                        <a:pt x="67" y="7"/>
                      </a:lnTo>
                      <a:lnTo>
                        <a:pt x="58" y="11"/>
                      </a:lnTo>
                      <a:lnTo>
                        <a:pt x="50" y="16"/>
                      </a:lnTo>
                      <a:lnTo>
                        <a:pt x="41" y="22"/>
                      </a:lnTo>
                      <a:lnTo>
                        <a:pt x="33" y="29"/>
                      </a:lnTo>
                      <a:lnTo>
                        <a:pt x="26" y="36"/>
                      </a:lnTo>
                      <a:lnTo>
                        <a:pt x="19" y="45"/>
                      </a:lnTo>
                      <a:lnTo>
                        <a:pt x="14" y="54"/>
                      </a:lnTo>
                      <a:lnTo>
                        <a:pt x="9" y="64"/>
                      </a:lnTo>
                      <a:lnTo>
                        <a:pt x="5" y="73"/>
                      </a:lnTo>
                      <a:lnTo>
                        <a:pt x="2" y="83"/>
                      </a:lnTo>
                      <a:lnTo>
                        <a:pt x="1" y="94"/>
                      </a:lnTo>
                      <a:lnTo>
                        <a:pt x="0" y="104"/>
                      </a:lnTo>
                      <a:lnTo>
                        <a:pt x="1" y="114"/>
                      </a:lnTo>
                      <a:lnTo>
                        <a:pt x="2" y="124"/>
                      </a:lnTo>
                      <a:lnTo>
                        <a:pt x="4" y="134"/>
                      </a:lnTo>
                      <a:lnTo>
                        <a:pt x="7" y="144"/>
                      </a:lnTo>
                      <a:lnTo>
                        <a:pt x="12" y="153"/>
                      </a:lnTo>
                      <a:lnTo>
                        <a:pt x="17" y="162"/>
                      </a:lnTo>
                      <a:lnTo>
                        <a:pt x="22" y="170"/>
                      </a:lnTo>
                      <a:lnTo>
                        <a:pt x="29" y="178"/>
                      </a:lnTo>
                      <a:lnTo>
                        <a:pt x="37" y="185"/>
                      </a:lnTo>
                      <a:lnTo>
                        <a:pt x="46" y="192"/>
                      </a:lnTo>
                      <a:lnTo>
                        <a:pt x="55" y="198"/>
                      </a:lnTo>
                      <a:lnTo>
                        <a:pt x="64" y="202"/>
                      </a:lnTo>
                      <a:lnTo>
                        <a:pt x="74" y="206"/>
                      </a:lnTo>
                      <a:lnTo>
                        <a:pt x="84" y="209"/>
                      </a:lnTo>
                      <a:lnTo>
                        <a:pt x="95" y="210"/>
                      </a:lnTo>
                      <a:lnTo>
                        <a:pt x="105" y="211"/>
                      </a:lnTo>
                      <a:lnTo>
                        <a:pt x="115" y="211"/>
                      </a:lnTo>
                      <a:lnTo>
                        <a:pt x="125" y="210"/>
                      </a:lnTo>
                      <a:lnTo>
                        <a:pt x="135" y="207"/>
                      </a:lnTo>
                      <a:lnTo>
                        <a:pt x="145" y="204"/>
                      </a:lnTo>
                      <a:lnTo>
                        <a:pt x="154" y="200"/>
                      </a:lnTo>
                      <a:lnTo>
                        <a:pt x="163" y="195"/>
                      </a:lnTo>
                      <a:lnTo>
                        <a:pt x="171" y="189"/>
                      </a:lnTo>
                      <a:lnTo>
                        <a:pt x="179" y="182"/>
                      </a:lnTo>
                      <a:lnTo>
                        <a:pt x="186" y="175"/>
                      </a:lnTo>
                      <a:lnTo>
                        <a:pt x="192" y="167"/>
                      </a:lnTo>
                      <a:lnTo>
                        <a:pt x="198" y="157"/>
                      </a:lnTo>
                      <a:lnTo>
                        <a:pt x="203" y="148"/>
                      </a:lnTo>
                      <a:lnTo>
                        <a:pt x="207" y="138"/>
                      </a:lnTo>
                      <a:lnTo>
                        <a:pt x="210" y="128"/>
                      </a:lnTo>
                      <a:lnTo>
                        <a:pt x="211" y="117"/>
                      </a:lnTo>
                      <a:lnTo>
                        <a:pt x="212" y="107"/>
                      </a:lnTo>
                      <a:lnTo>
                        <a:pt x="212" y="97"/>
                      </a:lnTo>
                      <a:lnTo>
                        <a:pt x="210" y="87"/>
                      </a:lnTo>
                      <a:lnTo>
                        <a:pt x="208" y="77"/>
                      </a:lnTo>
                      <a:lnTo>
                        <a:pt x="205" y="67"/>
                      </a:lnTo>
                      <a:lnTo>
                        <a:pt x="200" y="58"/>
                      </a:lnTo>
                      <a:lnTo>
                        <a:pt x="195" y="50"/>
                      </a:lnTo>
                      <a:lnTo>
                        <a:pt x="190" y="41"/>
                      </a:lnTo>
                      <a:lnTo>
                        <a:pt x="183" y="33"/>
                      </a:lnTo>
                      <a:lnTo>
                        <a:pt x="175" y="26"/>
                      </a:lnTo>
                      <a:lnTo>
                        <a:pt x="167" y="19"/>
                      </a:lnTo>
                      <a:lnTo>
                        <a:pt x="158" y="14"/>
                      </a:lnTo>
                    </a:path>
                  </a:pathLst>
                </a:custGeom>
                <a:solidFill>
                  <a:srgbClr val="E0BA47"/>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33" name="Freeform 60"/>
                <p:cNvSpPr>
                  <a:spLocks/>
                </p:cNvSpPr>
                <p:nvPr/>
              </p:nvSpPr>
              <p:spPr bwMode="auto">
                <a:xfrm>
                  <a:off x="5104" y="2842"/>
                  <a:ext cx="148" cy="56"/>
                </a:xfrm>
                <a:custGeom>
                  <a:avLst/>
                  <a:gdLst/>
                  <a:ahLst/>
                  <a:cxnLst>
                    <a:cxn ang="0">
                      <a:pos x="3" y="55"/>
                    </a:cxn>
                    <a:cxn ang="0">
                      <a:pos x="3" y="55"/>
                    </a:cxn>
                    <a:cxn ang="0">
                      <a:pos x="9" y="46"/>
                    </a:cxn>
                    <a:cxn ang="0">
                      <a:pos x="15" y="38"/>
                    </a:cxn>
                    <a:cxn ang="0">
                      <a:pos x="22" y="30"/>
                    </a:cxn>
                    <a:cxn ang="0">
                      <a:pos x="30" y="24"/>
                    </a:cxn>
                    <a:cxn ang="0">
                      <a:pos x="38" y="18"/>
                    </a:cxn>
                    <a:cxn ang="0">
                      <a:pos x="47" y="13"/>
                    </a:cxn>
                    <a:cxn ang="0">
                      <a:pos x="56" y="9"/>
                    </a:cxn>
                    <a:cxn ang="0">
                      <a:pos x="66" y="6"/>
                    </a:cxn>
                    <a:cxn ang="0">
                      <a:pos x="76" y="4"/>
                    </a:cxn>
                    <a:cxn ang="0">
                      <a:pos x="86" y="3"/>
                    </a:cxn>
                    <a:cxn ang="0">
                      <a:pos x="95" y="3"/>
                    </a:cxn>
                    <a:cxn ang="0">
                      <a:pos x="105" y="3"/>
                    </a:cxn>
                    <a:cxn ang="0">
                      <a:pos x="116" y="5"/>
                    </a:cxn>
                    <a:cxn ang="0">
                      <a:pos x="126" y="8"/>
                    </a:cxn>
                    <a:cxn ang="0">
                      <a:pos x="136" y="12"/>
                    </a:cxn>
                    <a:cxn ang="0">
                      <a:pos x="146" y="16"/>
                    </a:cxn>
                    <a:cxn ang="0">
                      <a:pos x="147" y="13"/>
                    </a:cxn>
                    <a:cxn ang="0">
                      <a:pos x="137" y="9"/>
                    </a:cxn>
                    <a:cxn ang="0">
                      <a:pos x="127" y="4"/>
                    </a:cxn>
                    <a:cxn ang="0">
                      <a:pos x="117" y="2"/>
                    </a:cxn>
                    <a:cxn ang="0">
                      <a:pos x="106" y="0"/>
                    </a:cxn>
                    <a:cxn ang="0">
                      <a:pos x="96" y="0"/>
                    </a:cxn>
                    <a:cxn ang="0">
                      <a:pos x="85" y="0"/>
                    </a:cxn>
                    <a:cxn ang="0">
                      <a:pos x="75" y="1"/>
                    </a:cxn>
                    <a:cxn ang="0">
                      <a:pos x="65" y="3"/>
                    </a:cxn>
                    <a:cxn ang="0">
                      <a:pos x="55" y="6"/>
                    </a:cxn>
                    <a:cxn ang="0">
                      <a:pos x="45" y="10"/>
                    </a:cxn>
                    <a:cxn ang="0">
                      <a:pos x="36" y="15"/>
                    </a:cxn>
                    <a:cxn ang="0">
                      <a:pos x="28" y="21"/>
                    </a:cxn>
                    <a:cxn ang="0">
                      <a:pos x="19" y="28"/>
                    </a:cxn>
                    <a:cxn ang="0">
                      <a:pos x="12" y="36"/>
                    </a:cxn>
                    <a:cxn ang="0">
                      <a:pos x="6" y="45"/>
                    </a:cxn>
                    <a:cxn ang="0">
                      <a:pos x="0" y="54"/>
                    </a:cxn>
                    <a:cxn ang="0">
                      <a:pos x="3" y="55"/>
                    </a:cxn>
                  </a:cxnLst>
                  <a:rect l="0" t="0" r="r" b="b"/>
                  <a:pathLst>
                    <a:path w="148" h="56">
                      <a:moveTo>
                        <a:pt x="3" y="55"/>
                      </a:moveTo>
                      <a:lnTo>
                        <a:pt x="3" y="55"/>
                      </a:lnTo>
                      <a:lnTo>
                        <a:pt x="9" y="46"/>
                      </a:lnTo>
                      <a:lnTo>
                        <a:pt x="15" y="38"/>
                      </a:lnTo>
                      <a:lnTo>
                        <a:pt x="22" y="30"/>
                      </a:lnTo>
                      <a:lnTo>
                        <a:pt x="30" y="24"/>
                      </a:lnTo>
                      <a:lnTo>
                        <a:pt x="38" y="18"/>
                      </a:lnTo>
                      <a:lnTo>
                        <a:pt x="47" y="13"/>
                      </a:lnTo>
                      <a:lnTo>
                        <a:pt x="56" y="9"/>
                      </a:lnTo>
                      <a:lnTo>
                        <a:pt x="66" y="6"/>
                      </a:lnTo>
                      <a:lnTo>
                        <a:pt x="76" y="4"/>
                      </a:lnTo>
                      <a:lnTo>
                        <a:pt x="86" y="3"/>
                      </a:lnTo>
                      <a:lnTo>
                        <a:pt x="95" y="3"/>
                      </a:lnTo>
                      <a:lnTo>
                        <a:pt x="105" y="3"/>
                      </a:lnTo>
                      <a:lnTo>
                        <a:pt x="116" y="5"/>
                      </a:lnTo>
                      <a:lnTo>
                        <a:pt x="126" y="8"/>
                      </a:lnTo>
                      <a:lnTo>
                        <a:pt x="136" y="12"/>
                      </a:lnTo>
                      <a:lnTo>
                        <a:pt x="146" y="16"/>
                      </a:lnTo>
                      <a:lnTo>
                        <a:pt x="147" y="13"/>
                      </a:lnTo>
                      <a:lnTo>
                        <a:pt x="137" y="9"/>
                      </a:lnTo>
                      <a:lnTo>
                        <a:pt x="127" y="4"/>
                      </a:lnTo>
                      <a:lnTo>
                        <a:pt x="117" y="2"/>
                      </a:lnTo>
                      <a:lnTo>
                        <a:pt x="106" y="0"/>
                      </a:lnTo>
                      <a:lnTo>
                        <a:pt x="96" y="0"/>
                      </a:lnTo>
                      <a:lnTo>
                        <a:pt x="85" y="0"/>
                      </a:lnTo>
                      <a:lnTo>
                        <a:pt x="75" y="1"/>
                      </a:lnTo>
                      <a:lnTo>
                        <a:pt x="65" y="3"/>
                      </a:lnTo>
                      <a:lnTo>
                        <a:pt x="55" y="6"/>
                      </a:lnTo>
                      <a:lnTo>
                        <a:pt x="45" y="10"/>
                      </a:lnTo>
                      <a:lnTo>
                        <a:pt x="36" y="15"/>
                      </a:lnTo>
                      <a:lnTo>
                        <a:pt x="28" y="21"/>
                      </a:lnTo>
                      <a:lnTo>
                        <a:pt x="19" y="28"/>
                      </a:lnTo>
                      <a:lnTo>
                        <a:pt x="12" y="36"/>
                      </a:lnTo>
                      <a:lnTo>
                        <a:pt x="6" y="45"/>
                      </a:lnTo>
                      <a:lnTo>
                        <a:pt x="0" y="54"/>
                      </a:lnTo>
                      <a:lnTo>
                        <a:pt x="3" y="55"/>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34" name="Freeform 61"/>
                <p:cNvSpPr>
                  <a:spLocks/>
                </p:cNvSpPr>
                <p:nvPr/>
              </p:nvSpPr>
              <p:spPr bwMode="auto">
                <a:xfrm>
                  <a:off x="5091" y="2896"/>
                  <a:ext cx="58" cy="148"/>
                </a:xfrm>
                <a:custGeom>
                  <a:avLst/>
                  <a:gdLst/>
                  <a:ahLst/>
                  <a:cxnLst>
                    <a:cxn ang="0">
                      <a:pos x="57" y="144"/>
                    </a:cxn>
                    <a:cxn ang="0">
                      <a:pos x="57" y="144"/>
                    </a:cxn>
                    <a:cxn ang="0">
                      <a:pos x="48" y="138"/>
                    </a:cxn>
                    <a:cxn ang="0">
                      <a:pos x="40" y="132"/>
                    </a:cxn>
                    <a:cxn ang="0">
                      <a:pos x="32" y="124"/>
                    </a:cxn>
                    <a:cxn ang="0">
                      <a:pos x="26" y="116"/>
                    </a:cxn>
                    <a:cxn ang="0">
                      <a:pos x="20" y="108"/>
                    </a:cxn>
                    <a:cxn ang="0">
                      <a:pos x="15" y="100"/>
                    </a:cxn>
                    <a:cxn ang="0">
                      <a:pos x="11" y="90"/>
                    </a:cxn>
                    <a:cxn ang="0">
                      <a:pos x="7" y="81"/>
                    </a:cxn>
                    <a:cxn ang="0">
                      <a:pos x="5" y="71"/>
                    </a:cxn>
                    <a:cxn ang="0">
                      <a:pos x="4" y="61"/>
                    </a:cxn>
                    <a:cxn ang="0">
                      <a:pos x="3" y="51"/>
                    </a:cxn>
                    <a:cxn ang="0">
                      <a:pos x="4" y="41"/>
                    </a:cxn>
                    <a:cxn ang="0">
                      <a:pos x="5" y="31"/>
                    </a:cxn>
                    <a:cxn ang="0">
                      <a:pos x="8" y="21"/>
                    </a:cxn>
                    <a:cxn ang="0">
                      <a:pos x="11" y="12"/>
                    </a:cxn>
                    <a:cxn ang="0">
                      <a:pos x="16" y="2"/>
                    </a:cxn>
                    <a:cxn ang="0">
                      <a:pos x="13" y="0"/>
                    </a:cxn>
                    <a:cxn ang="0">
                      <a:pos x="8" y="10"/>
                    </a:cxn>
                    <a:cxn ang="0">
                      <a:pos x="4" y="20"/>
                    </a:cxn>
                    <a:cxn ang="0">
                      <a:pos x="2" y="30"/>
                    </a:cxn>
                    <a:cxn ang="0">
                      <a:pos x="0" y="41"/>
                    </a:cxn>
                    <a:cxn ang="0">
                      <a:pos x="0" y="51"/>
                    </a:cxn>
                    <a:cxn ang="0">
                      <a:pos x="0" y="61"/>
                    </a:cxn>
                    <a:cxn ang="0">
                      <a:pos x="1" y="72"/>
                    </a:cxn>
                    <a:cxn ang="0">
                      <a:pos x="4" y="82"/>
                    </a:cxn>
                    <a:cxn ang="0">
                      <a:pos x="7" y="92"/>
                    </a:cxn>
                    <a:cxn ang="0">
                      <a:pos x="12" y="101"/>
                    </a:cxn>
                    <a:cxn ang="0">
                      <a:pos x="17" y="110"/>
                    </a:cxn>
                    <a:cxn ang="0">
                      <a:pos x="23" y="119"/>
                    </a:cxn>
                    <a:cxn ang="0">
                      <a:pos x="30" y="127"/>
                    </a:cxn>
                    <a:cxn ang="0">
                      <a:pos x="38" y="134"/>
                    </a:cxn>
                    <a:cxn ang="0">
                      <a:pos x="47" y="141"/>
                    </a:cxn>
                    <a:cxn ang="0">
                      <a:pos x="56" y="147"/>
                    </a:cxn>
                    <a:cxn ang="0">
                      <a:pos x="57" y="144"/>
                    </a:cxn>
                  </a:cxnLst>
                  <a:rect l="0" t="0" r="r" b="b"/>
                  <a:pathLst>
                    <a:path w="58" h="148">
                      <a:moveTo>
                        <a:pt x="57" y="144"/>
                      </a:moveTo>
                      <a:lnTo>
                        <a:pt x="57" y="144"/>
                      </a:lnTo>
                      <a:lnTo>
                        <a:pt x="48" y="138"/>
                      </a:lnTo>
                      <a:lnTo>
                        <a:pt x="40" y="132"/>
                      </a:lnTo>
                      <a:lnTo>
                        <a:pt x="32" y="124"/>
                      </a:lnTo>
                      <a:lnTo>
                        <a:pt x="26" y="116"/>
                      </a:lnTo>
                      <a:lnTo>
                        <a:pt x="20" y="108"/>
                      </a:lnTo>
                      <a:lnTo>
                        <a:pt x="15" y="100"/>
                      </a:lnTo>
                      <a:lnTo>
                        <a:pt x="11" y="90"/>
                      </a:lnTo>
                      <a:lnTo>
                        <a:pt x="7" y="81"/>
                      </a:lnTo>
                      <a:lnTo>
                        <a:pt x="5" y="71"/>
                      </a:lnTo>
                      <a:lnTo>
                        <a:pt x="4" y="61"/>
                      </a:lnTo>
                      <a:lnTo>
                        <a:pt x="3" y="51"/>
                      </a:lnTo>
                      <a:lnTo>
                        <a:pt x="4" y="41"/>
                      </a:lnTo>
                      <a:lnTo>
                        <a:pt x="5" y="31"/>
                      </a:lnTo>
                      <a:lnTo>
                        <a:pt x="8" y="21"/>
                      </a:lnTo>
                      <a:lnTo>
                        <a:pt x="11" y="12"/>
                      </a:lnTo>
                      <a:lnTo>
                        <a:pt x="16" y="2"/>
                      </a:lnTo>
                      <a:lnTo>
                        <a:pt x="13" y="0"/>
                      </a:lnTo>
                      <a:lnTo>
                        <a:pt x="8" y="10"/>
                      </a:lnTo>
                      <a:lnTo>
                        <a:pt x="4" y="20"/>
                      </a:lnTo>
                      <a:lnTo>
                        <a:pt x="2" y="30"/>
                      </a:lnTo>
                      <a:lnTo>
                        <a:pt x="0" y="41"/>
                      </a:lnTo>
                      <a:lnTo>
                        <a:pt x="0" y="51"/>
                      </a:lnTo>
                      <a:lnTo>
                        <a:pt x="0" y="61"/>
                      </a:lnTo>
                      <a:lnTo>
                        <a:pt x="1" y="72"/>
                      </a:lnTo>
                      <a:lnTo>
                        <a:pt x="4" y="82"/>
                      </a:lnTo>
                      <a:lnTo>
                        <a:pt x="7" y="92"/>
                      </a:lnTo>
                      <a:lnTo>
                        <a:pt x="12" y="101"/>
                      </a:lnTo>
                      <a:lnTo>
                        <a:pt x="17" y="110"/>
                      </a:lnTo>
                      <a:lnTo>
                        <a:pt x="23" y="119"/>
                      </a:lnTo>
                      <a:lnTo>
                        <a:pt x="30" y="127"/>
                      </a:lnTo>
                      <a:lnTo>
                        <a:pt x="38" y="134"/>
                      </a:lnTo>
                      <a:lnTo>
                        <a:pt x="47" y="141"/>
                      </a:lnTo>
                      <a:lnTo>
                        <a:pt x="56" y="147"/>
                      </a:lnTo>
                      <a:lnTo>
                        <a:pt x="57" y="144"/>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35" name="Freeform 62"/>
                <p:cNvSpPr>
                  <a:spLocks/>
                </p:cNvSpPr>
                <p:nvPr/>
              </p:nvSpPr>
              <p:spPr bwMode="auto">
                <a:xfrm>
                  <a:off x="5147" y="3000"/>
                  <a:ext cx="146" cy="58"/>
                </a:xfrm>
                <a:custGeom>
                  <a:avLst/>
                  <a:gdLst/>
                  <a:ahLst/>
                  <a:cxnLst>
                    <a:cxn ang="0">
                      <a:pos x="142" y="0"/>
                    </a:cxn>
                    <a:cxn ang="0">
                      <a:pos x="142" y="0"/>
                    </a:cxn>
                    <a:cxn ang="0">
                      <a:pos x="136" y="10"/>
                    </a:cxn>
                    <a:cxn ang="0">
                      <a:pos x="130" y="18"/>
                    </a:cxn>
                    <a:cxn ang="0">
                      <a:pos x="123" y="25"/>
                    </a:cxn>
                    <a:cxn ang="0">
                      <a:pos x="115" y="31"/>
                    </a:cxn>
                    <a:cxn ang="0">
                      <a:pos x="107" y="37"/>
                    </a:cxn>
                    <a:cxn ang="0">
                      <a:pos x="99" y="42"/>
                    </a:cxn>
                    <a:cxn ang="0">
                      <a:pos x="89" y="46"/>
                    </a:cxn>
                    <a:cxn ang="0">
                      <a:pos x="80" y="50"/>
                    </a:cxn>
                    <a:cxn ang="0">
                      <a:pos x="70" y="52"/>
                    </a:cxn>
                    <a:cxn ang="0">
                      <a:pos x="60" y="53"/>
                    </a:cxn>
                    <a:cxn ang="0">
                      <a:pos x="51" y="53"/>
                    </a:cxn>
                    <a:cxn ang="0">
                      <a:pos x="41" y="53"/>
                    </a:cxn>
                    <a:cxn ang="0">
                      <a:pos x="31" y="51"/>
                    </a:cxn>
                    <a:cxn ang="0">
                      <a:pos x="21" y="49"/>
                    </a:cxn>
                    <a:cxn ang="0">
                      <a:pos x="11" y="45"/>
                    </a:cxn>
                    <a:cxn ang="0">
                      <a:pos x="1" y="40"/>
                    </a:cxn>
                    <a:cxn ang="0">
                      <a:pos x="0" y="43"/>
                    </a:cxn>
                    <a:cxn ang="0">
                      <a:pos x="9" y="48"/>
                    </a:cxn>
                    <a:cxn ang="0">
                      <a:pos x="20" y="52"/>
                    </a:cxn>
                    <a:cxn ang="0">
                      <a:pos x="30" y="54"/>
                    </a:cxn>
                    <a:cxn ang="0">
                      <a:pos x="40" y="56"/>
                    </a:cxn>
                    <a:cxn ang="0">
                      <a:pos x="51" y="57"/>
                    </a:cxn>
                    <a:cxn ang="0">
                      <a:pos x="61" y="56"/>
                    </a:cxn>
                    <a:cxn ang="0">
                      <a:pos x="71" y="55"/>
                    </a:cxn>
                    <a:cxn ang="0">
                      <a:pos x="81" y="52"/>
                    </a:cxn>
                    <a:cxn ang="0">
                      <a:pos x="91" y="49"/>
                    </a:cxn>
                    <a:cxn ang="0">
                      <a:pos x="100" y="45"/>
                    </a:cxn>
                    <a:cxn ang="0">
                      <a:pos x="109" y="40"/>
                    </a:cxn>
                    <a:cxn ang="0">
                      <a:pos x="118" y="34"/>
                    </a:cxn>
                    <a:cxn ang="0">
                      <a:pos x="126" y="27"/>
                    </a:cxn>
                    <a:cxn ang="0">
                      <a:pos x="133" y="20"/>
                    </a:cxn>
                    <a:cxn ang="0">
                      <a:pos x="139" y="11"/>
                    </a:cxn>
                    <a:cxn ang="0">
                      <a:pos x="145" y="2"/>
                    </a:cxn>
                    <a:cxn ang="0">
                      <a:pos x="142" y="0"/>
                    </a:cxn>
                  </a:cxnLst>
                  <a:rect l="0" t="0" r="r" b="b"/>
                  <a:pathLst>
                    <a:path w="146" h="58">
                      <a:moveTo>
                        <a:pt x="142" y="0"/>
                      </a:moveTo>
                      <a:lnTo>
                        <a:pt x="142" y="0"/>
                      </a:lnTo>
                      <a:lnTo>
                        <a:pt x="136" y="10"/>
                      </a:lnTo>
                      <a:lnTo>
                        <a:pt x="130" y="18"/>
                      </a:lnTo>
                      <a:lnTo>
                        <a:pt x="123" y="25"/>
                      </a:lnTo>
                      <a:lnTo>
                        <a:pt x="115" y="31"/>
                      </a:lnTo>
                      <a:lnTo>
                        <a:pt x="107" y="37"/>
                      </a:lnTo>
                      <a:lnTo>
                        <a:pt x="99" y="42"/>
                      </a:lnTo>
                      <a:lnTo>
                        <a:pt x="89" y="46"/>
                      </a:lnTo>
                      <a:lnTo>
                        <a:pt x="80" y="50"/>
                      </a:lnTo>
                      <a:lnTo>
                        <a:pt x="70" y="52"/>
                      </a:lnTo>
                      <a:lnTo>
                        <a:pt x="60" y="53"/>
                      </a:lnTo>
                      <a:lnTo>
                        <a:pt x="51" y="53"/>
                      </a:lnTo>
                      <a:lnTo>
                        <a:pt x="41" y="53"/>
                      </a:lnTo>
                      <a:lnTo>
                        <a:pt x="31" y="51"/>
                      </a:lnTo>
                      <a:lnTo>
                        <a:pt x="21" y="49"/>
                      </a:lnTo>
                      <a:lnTo>
                        <a:pt x="11" y="45"/>
                      </a:lnTo>
                      <a:lnTo>
                        <a:pt x="1" y="40"/>
                      </a:lnTo>
                      <a:lnTo>
                        <a:pt x="0" y="43"/>
                      </a:lnTo>
                      <a:lnTo>
                        <a:pt x="9" y="48"/>
                      </a:lnTo>
                      <a:lnTo>
                        <a:pt x="20" y="52"/>
                      </a:lnTo>
                      <a:lnTo>
                        <a:pt x="30" y="54"/>
                      </a:lnTo>
                      <a:lnTo>
                        <a:pt x="40" y="56"/>
                      </a:lnTo>
                      <a:lnTo>
                        <a:pt x="51" y="57"/>
                      </a:lnTo>
                      <a:lnTo>
                        <a:pt x="61" y="56"/>
                      </a:lnTo>
                      <a:lnTo>
                        <a:pt x="71" y="55"/>
                      </a:lnTo>
                      <a:lnTo>
                        <a:pt x="81" y="52"/>
                      </a:lnTo>
                      <a:lnTo>
                        <a:pt x="91" y="49"/>
                      </a:lnTo>
                      <a:lnTo>
                        <a:pt x="100" y="45"/>
                      </a:lnTo>
                      <a:lnTo>
                        <a:pt x="109" y="40"/>
                      </a:lnTo>
                      <a:lnTo>
                        <a:pt x="118" y="34"/>
                      </a:lnTo>
                      <a:lnTo>
                        <a:pt x="126" y="27"/>
                      </a:lnTo>
                      <a:lnTo>
                        <a:pt x="133" y="20"/>
                      </a:lnTo>
                      <a:lnTo>
                        <a:pt x="139" y="11"/>
                      </a:lnTo>
                      <a:lnTo>
                        <a:pt x="145" y="2"/>
                      </a:lnTo>
                      <a:lnTo>
                        <a:pt x="142" y="0"/>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36" name="Freeform 63"/>
                <p:cNvSpPr>
                  <a:spLocks/>
                </p:cNvSpPr>
                <p:nvPr/>
              </p:nvSpPr>
              <p:spPr bwMode="auto">
                <a:xfrm>
                  <a:off x="5249" y="2856"/>
                  <a:ext cx="58" cy="146"/>
                </a:xfrm>
                <a:custGeom>
                  <a:avLst/>
                  <a:gdLst/>
                  <a:ahLst/>
                  <a:cxnLst>
                    <a:cxn ang="0">
                      <a:pos x="0" y="3"/>
                    </a:cxn>
                    <a:cxn ang="0">
                      <a:pos x="0" y="3"/>
                    </a:cxn>
                    <a:cxn ang="0">
                      <a:pos x="9" y="8"/>
                    </a:cxn>
                    <a:cxn ang="0">
                      <a:pos x="18" y="15"/>
                    </a:cxn>
                    <a:cxn ang="0">
                      <a:pos x="25" y="22"/>
                    </a:cxn>
                    <a:cxn ang="0">
                      <a:pos x="31" y="30"/>
                    </a:cxn>
                    <a:cxn ang="0">
                      <a:pos x="37" y="38"/>
                    </a:cxn>
                    <a:cxn ang="0">
                      <a:pos x="42" y="46"/>
                    </a:cxn>
                    <a:cxn ang="0">
                      <a:pos x="46" y="56"/>
                    </a:cxn>
                    <a:cxn ang="0">
                      <a:pos x="50" y="65"/>
                    </a:cxn>
                    <a:cxn ang="0">
                      <a:pos x="52" y="75"/>
                    </a:cxn>
                    <a:cxn ang="0">
                      <a:pos x="53" y="84"/>
                    </a:cxn>
                    <a:cxn ang="0">
                      <a:pos x="53" y="94"/>
                    </a:cxn>
                    <a:cxn ang="0">
                      <a:pos x="53" y="104"/>
                    </a:cxn>
                    <a:cxn ang="0">
                      <a:pos x="51" y="114"/>
                    </a:cxn>
                    <a:cxn ang="0">
                      <a:pos x="49" y="124"/>
                    </a:cxn>
                    <a:cxn ang="0">
                      <a:pos x="45" y="134"/>
                    </a:cxn>
                    <a:cxn ang="0">
                      <a:pos x="40" y="144"/>
                    </a:cxn>
                    <a:cxn ang="0">
                      <a:pos x="43" y="145"/>
                    </a:cxn>
                    <a:cxn ang="0">
                      <a:pos x="48" y="136"/>
                    </a:cxn>
                    <a:cxn ang="0">
                      <a:pos x="52" y="125"/>
                    </a:cxn>
                    <a:cxn ang="0">
                      <a:pos x="54" y="115"/>
                    </a:cxn>
                    <a:cxn ang="0">
                      <a:pos x="56" y="105"/>
                    </a:cxn>
                    <a:cxn ang="0">
                      <a:pos x="57" y="94"/>
                    </a:cxn>
                    <a:cxn ang="0">
                      <a:pos x="56" y="84"/>
                    </a:cxn>
                    <a:cxn ang="0">
                      <a:pos x="55" y="74"/>
                    </a:cxn>
                    <a:cxn ang="0">
                      <a:pos x="53" y="64"/>
                    </a:cxn>
                    <a:cxn ang="0">
                      <a:pos x="49" y="54"/>
                    </a:cxn>
                    <a:cxn ang="0">
                      <a:pos x="45" y="45"/>
                    </a:cxn>
                    <a:cxn ang="0">
                      <a:pos x="40" y="36"/>
                    </a:cxn>
                    <a:cxn ang="0">
                      <a:pos x="34" y="27"/>
                    </a:cxn>
                    <a:cxn ang="0">
                      <a:pos x="27" y="19"/>
                    </a:cxn>
                    <a:cxn ang="0">
                      <a:pos x="20" y="12"/>
                    </a:cxn>
                    <a:cxn ang="0">
                      <a:pos x="11" y="5"/>
                    </a:cxn>
                    <a:cxn ang="0">
                      <a:pos x="2" y="0"/>
                    </a:cxn>
                    <a:cxn ang="0">
                      <a:pos x="0" y="3"/>
                    </a:cxn>
                  </a:cxnLst>
                  <a:rect l="0" t="0" r="r" b="b"/>
                  <a:pathLst>
                    <a:path w="58" h="146">
                      <a:moveTo>
                        <a:pt x="0" y="3"/>
                      </a:moveTo>
                      <a:lnTo>
                        <a:pt x="0" y="3"/>
                      </a:lnTo>
                      <a:lnTo>
                        <a:pt x="9" y="8"/>
                      </a:lnTo>
                      <a:lnTo>
                        <a:pt x="18" y="15"/>
                      </a:lnTo>
                      <a:lnTo>
                        <a:pt x="25" y="22"/>
                      </a:lnTo>
                      <a:lnTo>
                        <a:pt x="31" y="30"/>
                      </a:lnTo>
                      <a:lnTo>
                        <a:pt x="37" y="38"/>
                      </a:lnTo>
                      <a:lnTo>
                        <a:pt x="42" y="46"/>
                      </a:lnTo>
                      <a:lnTo>
                        <a:pt x="46" y="56"/>
                      </a:lnTo>
                      <a:lnTo>
                        <a:pt x="50" y="65"/>
                      </a:lnTo>
                      <a:lnTo>
                        <a:pt x="52" y="75"/>
                      </a:lnTo>
                      <a:lnTo>
                        <a:pt x="53" y="84"/>
                      </a:lnTo>
                      <a:lnTo>
                        <a:pt x="53" y="94"/>
                      </a:lnTo>
                      <a:lnTo>
                        <a:pt x="53" y="104"/>
                      </a:lnTo>
                      <a:lnTo>
                        <a:pt x="51" y="114"/>
                      </a:lnTo>
                      <a:lnTo>
                        <a:pt x="49" y="124"/>
                      </a:lnTo>
                      <a:lnTo>
                        <a:pt x="45" y="134"/>
                      </a:lnTo>
                      <a:lnTo>
                        <a:pt x="40" y="144"/>
                      </a:lnTo>
                      <a:lnTo>
                        <a:pt x="43" y="145"/>
                      </a:lnTo>
                      <a:lnTo>
                        <a:pt x="48" y="136"/>
                      </a:lnTo>
                      <a:lnTo>
                        <a:pt x="52" y="125"/>
                      </a:lnTo>
                      <a:lnTo>
                        <a:pt x="54" y="115"/>
                      </a:lnTo>
                      <a:lnTo>
                        <a:pt x="56" y="105"/>
                      </a:lnTo>
                      <a:lnTo>
                        <a:pt x="57" y="94"/>
                      </a:lnTo>
                      <a:lnTo>
                        <a:pt x="56" y="84"/>
                      </a:lnTo>
                      <a:lnTo>
                        <a:pt x="55" y="74"/>
                      </a:lnTo>
                      <a:lnTo>
                        <a:pt x="53" y="64"/>
                      </a:lnTo>
                      <a:lnTo>
                        <a:pt x="49" y="54"/>
                      </a:lnTo>
                      <a:lnTo>
                        <a:pt x="45" y="45"/>
                      </a:lnTo>
                      <a:lnTo>
                        <a:pt x="40" y="36"/>
                      </a:lnTo>
                      <a:lnTo>
                        <a:pt x="34" y="27"/>
                      </a:lnTo>
                      <a:lnTo>
                        <a:pt x="27" y="19"/>
                      </a:lnTo>
                      <a:lnTo>
                        <a:pt x="20" y="12"/>
                      </a:lnTo>
                      <a:lnTo>
                        <a:pt x="11" y="5"/>
                      </a:lnTo>
                      <a:lnTo>
                        <a:pt x="2" y="0"/>
                      </a:lnTo>
                      <a:lnTo>
                        <a:pt x="0" y="3"/>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37" name="Freeform 64"/>
                <p:cNvSpPr>
                  <a:spLocks/>
                </p:cNvSpPr>
                <p:nvPr/>
              </p:nvSpPr>
              <p:spPr bwMode="auto">
                <a:xfrm>
                  <a:off x="5117" y="2868"/>
                  <a:ext cx="163" cy="162"/>
                </a:xfrm>
                <a:custGeom>
                  <a:avLst/>
                  <a:gdLst/>
                  <a:ahLst/>
                  <a:cxnLst>
                    <a:cxn ang="0">
                      <a:pos x="49" y="154"/>
                    </a:cxn>
                    <a:cxn ang="0">
                      <a:pos x="65" y="159"/>
                    </a:cxn>
                    <a:cxn ang="0">
                      <a:pos x="80" y="161"/>
                    </a:cxn>
                    <a:cxn ang="0">
                      <a:pos x="95" y="160"/>
                    </a:cxn>
                    <a:cxn ang="0">
                      <a:pos x="111" y="156"/>
                    </a:cxn>
                    <a:cxn ang="0">
                      <a:pos x="124" y="149"/>
                    </a:cxn>
                    <a:cxn ang="0">
                      <a:pos x="137" y="139"/>
                    </a:cxn>
                    <a:cxn ang="0">
                      <a:pos x="147" y="127"/>
                    </a:cxn>
                    <a:cxn ang="0">
                      <a:pos x="155" y="113"/>
                    </a:cxn>
                    <a:cxn ang="0">
                      <a:pos x="160" y="98"/>
                    </a:cxn>
                    <a:cxn ang="0">
                      <a:pos x="162" y="82"/>
                    </a:cxn>
                    <a:cxn ang="0">
                      <a:pos x="161" y="66"/>
                    </a:cxn>
                    <a:cxn ang="0">
                      <a:pos x="156" y="52"/>
                    </a:cxn>
                    <a:cxn ang="0">
                      <a:pos x="149" y="38"/>
                    </a:cxn>
                    <a:cxn ang="0">
                      <a:pos x="140" y="25"/>
                    </a:cxn>
                    <a:cxn ang="0">
                      <a:pos x="127" y="15"/>
                    </a:cxn>
                    <a:cxn ang="0">
                      <a:pos x="113" y="7"/>
                    </a:cxn>
                    <a:cxn ang="0">
                      <a:pos x="98" y="2"/>
                    </a:cxn>
                    <a:cxn ang="0">
                      <a:pos x="82" y="0"/>
                    </a:cxn>
                    <a:cxn ang="0">
                      <a:pos x="66" y="1"/>
                    </a:cxn>
                    <a:cxn ang="0">
                      <a:pos x="52" y="5"/>
                    </a:cxn>
                    <a:cxn ang="0">
                      <a:pos x="38" y="12"/>
                    </a:cxn>
                    <a:cxn ang="0">
                      <a:pos x="25" y="22"/>
                    </a:cxn>
                    <a:cxn ang="0">
                      <a:pos x="14" y="34"/>
                    </a:cxn>
                    <a:cxn ang="0">
                      <a:pos x="7" y="48"/>
                    </a:cxn>
                    <a:cxn ang="0">
                      <a:pos x="2" y="64"/>
                    </a:cxn>
                    <a:cxn ang="0">
                      <a:pos x="0" y="79"/>
                    </a:cxn>
                    <a:cxn ang="0">
                      <a:pos x="2" y="95"/>
                    </a:cxn>
                    <a:cxn ang="0">
                      <a:pos x="6" y="110"/>
                    </a:cxn>
                    <a:cxn ang="0">
                      <a:pos x="13" y="123"/>
                    </a:cxn>
                    <a:cxn ang="0">
                      <a:pos x="23" y="136"/>
                    </a:cxn>
                    <a:cxn ang="0">
                      <a:pos x="35" y="147"/>
                    </a:cxn>
                  </a:cxnLst>
                  <a:rect l="0" t="0" r="r" b="b"/>
                  <a:pathLst>
                    <a:path w="163" h="162">
                      <a:moveTo>
                        <a:pt x="42" y="151"/>
                      </a:moveTo>
                      <a:lnTo>
                        <a:pt x="49" y="154"/>
                      </a:lnTo>
                      <a:lnTo>
                        <a:pt x="57" y="157"/>
                      </a:lnTo>
                      <a:lnTo>
                        <a:pt x="65" y="159"/>
                      </a:lnTo>
                      <a:lnTo>
                        <a:pt x="72" y="161"/>
                      </a:lnTo>
                      <a:lnTo>
                        <a:pt x="80" y="161"/>
                      </a:lnTo>
                      <a:lnTo>
                        <a:pt x="88" y="161"/>
                      </a:lnTo>
                      <a:lnTo>
                        <a:pt x="95" y="160"/>
                      </a:lnTo>
                      <a:lnTo>
                        <a:pt x="103" y="158"/>
                      </a:lnTo>
                      <a:lnTo>
                        <a:pt x="111" y="156"/>
                      </a:lnTo>
                      <a:lnTo>
                        <a:pt x="118" y="153"/>
                      </a:lnTo>
                      <a:lnTo>
                        <a:pt x="124" y="149"/>
                      </a:lnTo>
                      <a:lnTo>
                        <a:pt x="131" y="144"/>
                      </a:lnTo>
                      <a:lnTo>
                        <a:pt x="137" y="139"/>
                      </a:lnTo>
                      <a:lnTo>
                        <a:pt x="142" y="134"/>
                      </a:lnTo>
                      <a:lnTo>
                        <a:pt x="147" y="127"/>
                      </a:lnTo>
                      <a:lnTo>
                        <a:pt x="152" y="120"/>
                      </a:lnTo>
                      <a:lnTo>
                        <a:pt x="155" y="113"/>
                      </a:lnTo>
                      <a:lnTo>
                        <a:pt x="158" y="105"/>
                      </a:lnTo>
                      <a:lnTo>
                        <a:pt x="160" y="98"/>
                      </a:lnTo>
                      <a:lnTo>
                        <a:pt x="161" y="90"/>
                      </a:lnTo>
                      <a:lnTo>
                        <a:pt x="162" y="82"/>
                      </a:lnTo>
                      <a:lnTo>
                        <a:pt x="162" y="74"/>
                      </a:lnTo>
                      <a:lnTo>
                        <a:pt x="161" y="66"/>
                      </a:lnTo>
                      <a:lnTo>
                        <a:pt x="159" y="59"/>
                      </a:lnTo>
                      <a:lnTo>
                        <a:pt x="156" y="52"/>
                      </a:lnTo>
                      <a:lnTo>
                        <a:pt x="153" y="45"/>
                      </a:lnTo>
                      <a:lnTo>
                        <a:pt x="149" y="38"/>
                      </a:lnTo>
                      <a:lnTo>
                        <a:pt x="145" y="31"/>
                      </a:lnTo>
                      <a:lnTo>
                        <a:pt x="140" y="25"/>
                      </a:lnTo>
                      <a:lnTo>
                        <a:pt x="134" y="20"/>
                      </a:lnTo>
                      <a:lnTo>
                        <a:pt x="127" y="15"/>
                      </a:lnTo>
                      <a:lnTo>
                        <a:pt x="121" y="10"/>
                      </a:lnTo>
                      <a:lnTo>
                        <a:pt x="113" y="7"/>
                      </a:lnTo>
                      <a:lnTo>
                        <a:pt x="105" y="4"/>
                      </a:lnTo>
                      <a:lnTo>
                        <a:pt x="98" y="2"/>
                      </a:lnTo>
                      <a:lnTo>
                        <a:pt x="90" y="0"/>
                      </a:lnTo>
                      <a:lnTo>
                        <a:pt x="82" y="0"/>
                      </a:lnTo>
                      <a:lnTo>
                        <a:pt x="74" y="0"/>
                      </a:lnTo>
                      <a:lnTo>
                        <a:pt x="66" y="1"/>
                      </a:lnTo>
                      <a:lnTo>
                        <a:pt x="59" y="3"/>
                      </a:lnTo>
                      <a:lnTo>
                        <a:pt x="52" y="5"/>
                      </a:lnTo>
                      <a:lnTo>
                        <a:pt x="44" y="8"/>
                      </a:lnTo>
                      <a:lnTo>
                        <a:pt x="38" y="12"/>
                      </a:lnTo>
                      <a:lnTo>
                        <a:pt x="31" y="17"/>
                      </a:lnTo>
                      <a:lnTo>
                        <a:pt x="25" y="22"/>
                      </a:lnTo>
                      <a:lnTo>
                        <a:pt x="20" y="28"/>
                      </a:lnTo>
                      <a:lnTo>
                        <a:pt x="14" y="34"/>
                      </a:lnTo>
                      <a:lnTo>
                        <a:pt x="10" y="41"/>
                      </a:lnTo>
                      <a:lnTo>
                        <a:pt x="7" y="48"/>
                      </a:lnTo>
                      <a:lnTo>
                        <a:pt x="4" y="56"/>
                      </a:lnTo>
                      <a:lnTo>
                        <a:pt x="2" y="64"/>
                      </a:lnTo>
                      <a:lnTo>
                        <a:pt x="1" y="71"/>
                      </a:lnTo>
                      <a:lnTo>
                        <a:pt x="0" y="79"/>
                      </a:lnTo>
                      <a:lnTo>
                        <a:pt x="0" y="87"/>
                      </a:lnTo>
                      <a:lnTo>
                        <a:pt x="2" y="95"/>
                      </a:lnTo>
                      <a:lnTo>
                        <a:pt x="3" y="102"/>
                      </a:lnTo>
                      <a:lnTo>
                        <a:pt x="6" y="110"/>
                      </a:lnTo>
                      <a:lnTo>
                        <a:pt x="9" y="117"/>
                      </a:lnTo>
                      <a:lnTo>
                        <a:pt x="13" y="123"/>
                      </a:lnTo>
                      <a:lnTo>
                        <a:pt x="17" y="130"/>
                      </a:lnTo>
                      <a:lnTo>
                        <a:pt x="23" y="136"/>
                      </a:lnTo>
                      <a:lnTo>
                        <a:pt x="28" y="141"/>
                      </a:lnTo>
                      <a:lnTo>
                        <a:pt x="35" y="147"/>
                      </a:lnTo>
                      <a:lnTo>
                        <a:pt x="42" y="151"/>
                      </a:lnTo>
                    </a:path>
                  </a:pathLst>
                </a:custGeom>
                <a:solidFill>
                  <a:srgbClr val="FFFFFF"/>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38" name="Freeform 65"/>
                <p:cNvSpPr>
                  <a:spLocks/>
                </p:cNvSpPr>
                <p:nvPr/>
              </p:nvSpPr>
              <p:spPr bwMode="auto">
                <a:xfrm>
                  <a:off x="5117" y="2868"/>
                  <a:ext cx="163" cy="162"/>
                </a:xfrm>
                <a:custGeom>
                  <a:avLst/>
                  <a:gdLst/>
                  <a:ahLst/>
                  <a:cxnLst>
                    <a:cxn ang="0">
                      <a:pos x="42" y="151"/>
                    </a:cxn>
                    <a:cxn ang="0">
                      <a:pos x="57" y="157"/>
                    </a:cxn>
                    <a:cxn ang="0">
                      <a:pos x="72" y="161"/>
                    </a:cxn>
                    <a:cxn ang="0">
                      <a:pos x="88" y="161"/>
                    </a:cxn>
                    <a:cxn ang="0">
                      <a:pos x="103" y="158"/>
                    </a:cxn>
                    <a:cxn ang="0">
                      <a:pos x="118" y="153"/>
                    </a:cxn>
                    <a:cxn ang="0">
                      <a:pos x="131" y="144"/>
                    </a:cxn>
                    <a:cxn ang="0">
                      <a:pos x="142" y="134"/>
                    </a:cxn>
                    <a:cxn ang="0">
                      <a:pos x="152" y="120"/>
                    </a:cxn>
                    <a:cxn ang="0">
                      <a:pos x="158" y="105"/>
                    </a:cxn>
                    <a:cxn ang="0">
                      <a:pos x="161" y="90"/>
                    </a:cxn>
                    <a:cxn ang="0">
                      <a:pos x="162" y="74"/>
                    </a:cxn>
                    <a:cxn ang="0">
                      <a:pos x="159" y="59"/>
                    </a:cxn>
                    <a:cxn ang="0">
                      <a:pos x="153" y="45"/>
                    </a:cxn>
                    <a:cxn ang="0">
                      <a:pos x="145" y="31"/>
                    </a:cxn>
                    <a:cxn ang="0">
                      <a:pos x="134" y="20"/>
                    </a:cxn>
                    <a:cxn ang="0">
                      <a:pos x="121" y="10"/>
                    </a:cxn>
                    <a:cxn ang="0">
                      <a:pos x="105" y="4"/>
                    </a:cxn>
                    <a:cxn ang="0">
                      <a:pos x="90" y="0"/>
                    </a:cxn>
                    <a:cxn ang="0">
                      <a:pos x="74" y="0"/>
                    </a:cxn>
                    <a:cxn ang="0">
                      <a:pos x="59" y="3"/>
                    </a:cxn>
                    <a:cxn ang="0">
                      <a:pos x="44" y="8"/>
                    </a:cxn>
                    <a:cxn ang="0">
                      <a:pos x="31" y="17"/>
                    </a:cxn>
                    <a:cxn ang="0">
                      <a:pos x="20" y="28"/>
                    </a:cxn>
                    <a:cxn ang="0">
                      <a:pos x="10" y="41"/>
                    </a:cxn>
                    <a:cxn ang="0">
                      <a:pos x="4" y="56"/>
                    </a:cxn>
                    <a:cxn ang="0">
                      <a:pos x="1" y="71"/>
                    </a:cxn>
                    <a:cxn ang="0">
                      <a:pos x="0" y="87"/>
                    </a:cxn>
                    <a:cxn ang="0">
                      <a:pos x="3" y="102"/>
                    </a:cxn>
                    <a:cxn ang="0">
                      <a:pos x="9" y="117"/>
                    </a:cxn>
                    <a:cxn ang="0">
                      <a:pos x="17" y="130"/>
                    </a:cxn>
                    <a:cxn ang="0">
                      <a:pos x="28" y="141"/>
                    </a:cxn>
                    <a:cxn ang="0">
                      <a:pos x="42" y="151"/>
                    </a:cxn>
                  </a:cxnLst>
                  <a:rect l="0" t="0" r="r" b="b"/>
                  <a:pathLst>
                    <a:path w="163" h="162">
                      <a:moveTo>
                        <a:pt x="42" y="151"/>
                      </a:moveTo>
                      <a:lnTo>
                        <a:pt x="42" y="151"/>
                      </a:lnTo>
                      <a:lnTo>
                        <a:pt x="49" y="154"/>
                      </a:lnTo>
                      <a:lnTo>
                        <a:pt x="57" y="157"/>
                      </a:lnTo>
                      <a:lnTo>
                        <a:pt x="65" y="159"/>
                      </a:lnTo>
                      <a:lnTo>
                        <a:pt x="72" y="161"/>
                      </a:lnTo>
                      <a:lnTo>
                        <a:pt x="80" y="161"/>
                      </a:lnTo>
                      <a:lnTo>
                        <a:pt x="88" y="161"/>
                      </a:lnTo>
                      <a:lnTo>
                        <a:pt x="95" y="160"/>
                      </a:lnTo>
                      <a:lnTo>
                        <a:pt x="103" y="158"/>
                      </a:lnTo>
                      <a:lnTo>
                        <a:pt x="111" y="156"/>
                      </a:lnTo>
                      <a:lnTo>
                        <a:pt x="118" y="153"/>
                      </a:lnTo>
                      <a:lnTo>
                        <a:pt x="124" y="149"/>
                      </a:lnTo>
                      <a:lnTo>
                        <a:pt x="131" y="144"/>
                      </a:lnTo>
                      <a:lnTo>
                        <a:pt x="137" y="139"/>
                      </a:lnTo>
                      <a:lnTo>
                        <a:pt x="142" y="134"/>
                      </a:lnTo>
                      <a:lnTo>
                        <a:pt x="147" y="127"/>
                      </a:lnTo>
                      <a:lnTo>
                        <a:pt x="152" y="120"/>
                      </a:lnTo>
                      <a:lnTo>
                        <a:pt x="155" y="113"/>
                      </a:lnTo>
                      <a:lnTo>
                        <a:pt x="158" y="105"/>
                      </a:lnTo>
                      <a:lnTo>
                        <a:pt x="160" y="98"/>
                      </a:lnTo>
                      <a:lnTo>
                        <a:pt x="161" y="90"/>
                      </a:lnTo>
                      <a:lnTo>
                        <a:pt x="162" y="82"/>
                      </a:lnTo>
                      <a:lnTo>
                        <a:pt x="162" y="74"/>
                      </a:lnTo>
                      <a:lnTo>
                        <a:pt x="161" y="66"/>
                      </a:lnTo>
                      <a:lnTo>
                        <a:pt x="159" y="59"/>
                      </a:lnTo>
                      <a:lnTo>
                        <a:pt x="156" y="52"/>
                      </a:lnTo>
                      <a:lnTo>
                        <a:pt x="153" y="45"/>
                      </a:lnTo>
                      <a:lnTo>
                        <a:pt x="149" y="38"/>
                      </a:lnTo>
                      <a:lnTo>
                        <a:pt x="145" y="31"/>
                      </a:lnTo>
                      <a:lnTo>
                        <a:pt x="140" y="25"/>
                      </a:lnTo>
                      <a:lnTo>
                        <a:pt x="134" y="20"/>
                      </a:lnTo>
                      <a:lnTo>
                        <a:pt x="127" y="15"/>
                      </a:lnTo>
                      <a:lnTo>
                        <a:pt x="121" y="10"/>
                      </a:lnTo>
                      <a:lnTo>
                        <a:pt x="113" y="7"/>
                      </a:lnTo>
                      <a:lnTo>
                        <a:pt x="105" y="4"/>
                      </a:lnTo>
                      <a:lnTo>
                        <a:pt x="98" y="2"/>
                      </a:lnTo>
                      <a:lnTo>
                        <a:pt x="90" y="0"/>
                      </a:lnTo>
                      <a:lnTo>
                        <a:pt x="82" y="0"/>
                      </a:lnTo>
                      <a:lnTo>
                        <a:pt x="74" y="0"/>
                      </a:lnTo>
                      <a:lnTo>
                        <a:pt x="66" y="1"/>
                      </a:lnTo>
                      <a:lnTo>
                        <a:pt x="59" y="3"/>
                      </a:lnTo>
                      <a:lnTo>
                        <a:pt x="52" y="5"/>
                      </a:lnTo>
                      <a:lnTo>
                        <a:pt x="44" y="8"/>
                      </a:lnTo>
                      <a:lnTo>
                        <a:pt x="38" y="12"/>
                      </a:lnTo>
                      <a:lnTo>
                        <a:pt x="31" y="17"/>
                      </a:lnTo>
                      <a:lnTo>
                        <a:pt x="25" y="22"/>
                      </a:lnTo>
                      <a:lnTo>
                        <a:pt x="20" y="28"/>
                      </a:lnTo>
                      <a:lnTo>
                        <a:pt x="14" y="34"/>
                      </a:lnTo>
                      <a:lnTo>
                        <a:pt x="10" y="41"/>
                      </a:lnTo>
                      <a:lnTo>
                        <a:pt x="7" y="48"/>
                      </a:lnTo>
                      <a:lnTo>
                        <a:pt x="4" y="56"/>
                      </a:lnTo>
                      <a:lnTo>
                        <a:pt x="2" y="64"/>
                      </a:lnTo>
                      <a:lnTo>
                        <a:pt x="1" y="71"/>
                      </a:lnTo>
                      <a:lnTo>
                        <a:pt x="0" y="79"/>
                      </a:lnTo>
                      <a:lnTo>
                        <a:pt x="0" y="87"/>
                      </a:lnTo>
                      <a:lnTo>
                        <a:pt x="2" y="95"/>
                      </a:lnTo>
                      <a:lnTo>
                        <a:pt x="3" y="102"/>
                      </a:lnTo>
                      <a:lnTo>
                        <a:pt x="6" y="110"/>
                      </a:lnTo>
                      <a:lnTo>
                        <a:pt x="9" y="117"/>
                      </a:lnTo>
                      <a:lnTo>
                        <a:pt x="13" y="123"/>
                      </a:lnTo>
                      <a:lnTo>
                        <a:pt x="17" y="130"/>
                      </a:lnTo>
                      <a:lnTo>
                        <a:pt x="23" y="136"/>
                      </a:lnTo>
                      <a:lnTo>
                        <a:pt x="28" y="141"/>
                      </a:lnTo>
                      <a:lnTo>
                        <a:pt x="35" y="147"/>
                      </a:lnTo>
                      <a:lnTo>
                        <a:pt x="42" y="151"/>
                      </a:lnTo>
                    </a:path>
                  </a:pathLst>
                </a:custGeom>
                <a:noFill/>
                <a:ln w="12700" cap="rnd" cmpd="sng">
                  <a:solidFill>
                    <a:schemeClr val="tx1"/>
                  </a:solidFill>
                  <a:prstDash val="solid"/>
                  <a:round/>
                  <a:headEnd type="none" w="sm" len="sm"/>
                  <a:tailEnd type="none" w="sm" len="sm"/>
                </a:ln>
                <a:effectLst/>
              </p:spPr>
              <p:txBody>
                <a:bodyPr/>
                <a:lstStyle/>
                <a:p>
                  <a:endParaRPr lang="es-BO" sz="1600" dirty="0">
                    <a:latin typeface="Verdana" pitchFamily="34" charset="0"/>
                    <a:ea typeface="Verdana" pitchFamily="34" charset="0"/>
                    <a:cs typeface="Verdana" pitchFamily="34" charset="0"/>
                  </a:endParaRPr>
                </a:p>
              </p:txBody>
            </p:sp>
            <p:sp>
              <p:nvSpPr>
                <p:cNvPr id="39" name="Line 66"/>
                <p:cNvSpPr>
                  <a:spLocks noChangeShapeType="1"/>
                </p:cNvSpPr>
                <p:nvPr/>
              </p:nvSpPr>
              <p:spPr bwMode="auto">
                <a:xfrm>
                  <a:off x="5203" y="2869"/>
                  <a:ext cx="0" cy="5"/>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40" name="Line 67"/>
                <p:cNvSpPr>
                  <a:spLocks noChangeShapeType="1"/>
                </p:cNvSpPr>
                <p:nvPr/>
              </p:nvSpPr>
              <p:spPr bwMode="auto">
                <a:xfrm>
                  <a:off x="5162" y="2877"/>
                  <a:ext cx="4" cy="6"/>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41" name="Line 68"/>
                <p:cNvSpPr>
                  <a:spLocks noChangeShapeType="1"/>
                </p:cNvSpPr>
                <p:nvPr/>
              </p:nvSpPr>
              <p:spPr bwMode="auto">
                <a:xfrm>
                  <a:off x="5132" y="2904"/>
                  <a:ext cx="5" cy="4"/>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42" name="Line 69"/>
                <p:cNvSpPr>
                  <a:spLocks noChangeShapeType="1"/>
                </p:cNvSpPr>
                <p:nvPr/>
              </p:nvSpPr>
              <p:spPr bwMode="auto">
                <a:xfrm>
                  <a:off x="5119" y="2942"/>
                  <a:ext cx="6" cy="0"/>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43" name="Line 70"/>
                <p:cNvSpPr>
                  <a:spLocks noChangeShapeType="1"/>
                </p:cNvSpPr>
                <p:nvPr/>
              </p:nvSpPr>
              <p:spPr bwMode="auto">
                <a:xfrm flipV="1">
                  <a:off x="5128" y="2979"/>
                  <a:ext cx="5" cy="4"/>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44" name="Line 71"/>
                <p:cNvSpPr>
                  <a:spLocks noChangeShapeType="1"/>
                </p:cNvSpPr>
                <p:nvPr/>
              </p:nvSpPr>
              <p:spPr bwMode="auto">
                <a:xfrm flipV="1">
                  <a:off x="5156" y="3011"/>
                  <a:ext cx="3" cy="5"/>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45" name="Line 72"/>
                <p:cNvSpPr>
                  <a:spLocks noChangeShapeType="1"/>
                </p:cNvSpPr>
                <p:nvPr/>
              </p:nvSpPr>
              <p:spPr bwMode="auto">
                <a:xfrm flipV="1">
                  <a:off x="5194" y="3021"/>
                  <a:ext cx="0" cy="6"/>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46" name="Line 73"/>
                <p:cNvSpPr>
                  <a:spLocks noChangeShapeType="1"/>
                </p:cNvSpPr>
                <p:nvPr/>
              </p:nvSpPr>
              <p:spPr bwMode="auto">
                <a:xfrm flipH="1" flipV="1">
                  <a:off x="5231" y="3014"/>
                  <a:ext cx="4" cy="5"/>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47" name="Line 74"/>
                <p:cNvSpPr>
                  <a:spLocks noChangeShapeType="1"/>
                </p:cNvSpPr>
                <p:nvPr/>
              </p:nvSpPr>
              <p:spPr bwMode="auto">
                <a:xfrm flipH="1" flipV="1">
                  <a:off x="5261" y="2988"/>
                  <a:ext cx="5" cy="3"/>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48" name="Line 75"/>
                <p:cNvSpPr>
                  <a:spLocks noChangeShapeType="1"/>
                </p:cNvSpPr>
                <p:nvPr/>
              </p:nvSpPr>
              <p:spPr bwMode="auto">
                <a:xfrm flipH="1">
                  <a:off x="5272" y="2954"/>
                  <a:ext cx="5" cy="0"/>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49" name="Line 76"/>
                <p:cNvSpPr>
                  <a:spLocks noChangeShapeType="1"/>
                </p:cNvSpPr>
                <p:nvPr/>
              </p:nvSpPr>
              <p:spPr bwMode="auto">
                <a:xfrm flipH="1">
                  <a:off x="5265" y="2912"/>
                  <a:ext cx="5" cy="4"/>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50" name="Line 77"/>
                <p:cNvSpPr>
                  <a:spLocks noChangeShapeType="1"/>
                </p:cNvSpPr>
                <p:nvPr/>
              </p:nvSpPr>
              <p:spPr bwMode="auto">
                <a:xfrm flipH="1">
                  <a:off x="5240" y="2883"/>
                  <a:ext cx="4" cy="5"/>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51" name="Freeform 78"/>
                <p:cNvSpPr>
                  <a:spLocks/>
                </p:cNvSpPr>
                <p:nvPr/>
              </p:nvSpPr>
              <p:spPr bwMode="auto">
                <a:xfrm>
                  <a:off x="5167" y="2768"/>
                  <a:ext cx="80" cy="78"/>
                </a:xfrm>
                <a:custGeom>
                  <a:avLst/>
                  <a:gdLst/>
                  <a:ahLst/>
                  <a:cxnLst>
                    <a:cxn ang="0">
                      <a:pos x="23" y="76"/>
                    </a:cxn>
                    <a:cxn ang="0">
                      <a:pos x="21" y="75"/>
                    </a:cxn>
                    <a:cxn ang="0">
                      <a:pos x="13" y="69"/>
                    </a:cxn>
                    <a:cxn ang="0">
                      <a:pos x="4" y="57"/>
                    </a:cxn>
                    <a:cxn ang="0">
                      <a:pos x="0" y="43"/>
                    </a:cxn>
                    <a:cxn ang="0">
                      <a:pos x="2" y="28"/>
                    </a:cxn>
                    <a:cxn ang="0">
                      <a:pos x="9" y="14"/>
                    </a:cxn>
                    <a:cxn ang="0">
                      <a:pos x="22" y="4"/>
                    </a:cxn>
                    <a:cxn ang="0">
                      <a:pos x="36" y="0"/>
                    </a:cxn>
                    <a:cxn ang="0">
                      <a:pos x="51" y="2"/>
                    </a:cxn>
                    <a:cxn ang="0">
                      <a:pos x="65" y="9"/>
                    </a:cxn>
                    <a:cxn ang="0">
                      <a:pos x="75" y="22"/>
                    </a:cxn>
                    <a:cxn ang="0">
                      <a:pos x="79" y="37"/>
                    </a:cxn>
                    <a:cxn ang="0">
                      <a:pos x="77" y="52"/>
                    </a:cxn>
                    <a:cxn ang="0">
                      <a:pos x="72" y="62"/>
                    </a:cxn>
                    <a:cxn ang="0">
                      <a:pos x="67" y="68"/>
                    </a:cxn>
                    <a:cxn ang="0">
                      <a:pos x="61" y="72"/>
                    </a:cxn>
                    <a:cxn ang="0">
                      <a:pos x="55" y="76"/>
                    </a:cxn>
                    <a:cxn ang="0">
                      <a:pos x="51" y="75"/>
                    </a:cxn>
                    <a:cxn ang="0">
                      <a:pos x="51" y="72"/>
                    </a:cxn>
                    <a:cxn ang="0">
                      <a:pos x="57" y="68"/>
                    </a:cxn>
                    <a:cxn ang="0">
                      <a:pos x="65" y="60"/>
                    </a:cxn>
                    <a:cxn ang="0">
                      <a:pos x="71" y="49"/>
                    </a:cxn>
                    <a:cxn ang="0">
                      <a:pos x="72" y="37"/>
                    </a:cxn>
                    <a:cxn ang="0">
                      <a:pos x="69" y="24"/>
                    </a:cxn>
                    <a:cxn ang="0">
                      <a:pos x="61" y="15"/>
                    </a:cxn>
                    <a:cxn ang="0">
                      <a:pos x="49" y="8"/>
                    </a:cxn>
                    <a:cxn ang="0">
                      <a:pos x="37" y="6"/>
                    </a:cxn>
                    <a:cxn ang="0">
                      <a:pos x="25" y="10"/>
                    </a:cxn>
                    <a:cxn ang="0">
                      <a:pos x="14" y="18"/>
                    </a:cxn>
                    <a:cxn ang="0">
                      <a:pos x="8" y="30"/>
                    </a:cxn>
                    <a:cxn ang="0">
                      <a:pos x="7" y="42"/>
                    </a:cxn>
                    <a:cxn ang="0">
                      <a:pos x="10" y="54"/>
                    </a:cxn>
                    <a:cxn ang="0">
                      <a:pos x="18" y="65"/>
                    </a:cxn>
                    <a:cxn ang="0">
                      <a:pos x="24" y="69"/>
                    </a:cxn>
                    <a:cxn ang="0">
                      <a:pos x="26" y="70"/>
                    </a:cxn>
                    <a:cxn ang="0">
                      <a:pos x="26" y="72"/>
                    </a:cxn>
                    <a:cxn ang="0">
                      <a:pos x="25" y="75"/>
                    </a:cxn>
                  </a:cxnLst>
                  <a:rect l="0" t="0" r="r" b="b"/>
                  <a:pathLst>
                    <a:path w="80" h="78">
                      <a:moveTo>
                        <a:pt x="24" y="76"/>
                      </a:moveTo>
                      <a:lnTo>
                        <a:pt x="23" y="76"/>
                      </a:lnTo>
                      <a:lnTo>
                        <a:pt x="22" y="75"/>
                      </a:lnTo>
                      <a:lnTo>
                        <a:pt x="21" y="75"/>
                      </a:lnTo>
                      <a:lnTo>
                        <a:pt x="20" y="74"/>
                      </a:lnTo>
                      <a:lnTo>
                        <a:pt x="13" y="69"/>
                      </a:lnTo>
                      <a:lnTo>
                        <a:pt x="8" y="64"/>
                      </a:lnTo>
                      <a:lnTo>
                        <a:pt x="4" y="57"/>
                      </a:lnTo>
                      <a:lnTo>
                        <a:pt x="2" y="50"/>
                      </a:lnTo>
                      <a:lnTo>
                        <a:pt x="0" y="43"/>
                      </a:lnTo>
                      <a:lnTo>
                        <a:pt x="0" y="35"/>
                      </a:lnTo>
                      <a:lnTo>
                        <a:pt x="2" y="28"/>
                      </a:lnTo>
                      <a:lnTo>
                        <a:pt x="5" y="20"/>
                      </a:lnTo>
                      <a:lnTo>
                        <a:pt x="9" y="14"/>
                      </a:lnTo>
                      <a:lnTo>
                        <a:pt x="15" y="8"/>
                      </a:lnTo>
                      <a:lnTo>
                        <a:pt x="22" y="4"/>
                      </a:lnTo>
                      <a:lnTo>
                        <a:pt x="29" y="1"/>
                      </a:lnTo>
                      <a:lnTo>
                        <a:pt x="36" y="0"/>
                      </a:lnTo>
                      <a:lnTo>
                        <a:pt x="44" y="0"/>
                      </a:lnTo>
                      <a:lnTo>
                        <a:pt x="51" y="2"/>
                      </a:lnTo>
                      <a:lnTo>
                        <a:pt x="59" y="5"/>
                      </a:lnTo>
                      <a:lnTo>
                        <a:pt x="65" y="9"/>
                      </a:lnTo>
                      <a:lnTo>
                        <a:pt x="71" y="15"/>
                      </a:lnTo>
                      <a:lnTo>
                        <a:pt x="75" y="22"/>
                      </a:lnTo>
                      <a:lnTo>
                        <a:pt x="78" y="29"/>
                      </a:lnTo>
                      <a:lnTo>
                        <a:pt x="79" y="37"/>
                      </a:lnTo>
                      <a:lnTo>
                        <a:pt x="79" y="44"/>
                      </a:lnTo>
                      <a:lnTo>
                        <a:pt x="77" y="52"/>
                      </a:lnTo>
                      <a:lnTo>
                        <a:pt x="74" y="59"/>
                      </a:lnTo>
                      <a:lnTo>
                        <a:pt x="72" y="62"/>
                      </a:lnTo>
                      <a:lnTo>
                        <a:pt x="70" y="65"/>
                      </a:lnTo>
                      <a:lnTo>
                        <a:pt x="67" y="68"/>
                      </a:lnTo>
                      <a:lnTo>
                        <a:pt x="65" y="70"/>
                      </a:lnTo>
                      <a:lnTo>
                        <a:pt x="61" y="72"/>
                      </a:lnTo>
                      <a:lnTo>
                        <a:pt x="59" y="74"/>
                      </a:lnTo>
                      <a:lnTo>
                        <a:pt x="55" y="76"/>
                      </a:lnTo>
                      <a:lnTo>
                        <a:pt x="52" y="77"/>
                      </a:lnTo>
                      <a:lnTo>
                        <a:pt x="51" y="75"/>
                      </a:lnTo>
                      <a:lnTo>
                        <a:pt x="51" y="74"/>
                      </a:lnTo>
                      <a:lnTo>
                        <a:pt x="51" y="72"/>
                      </a:lnTo>
                      <a:lnTo>
                        <a:pt x="52" y="70"/>
                      </a:lnTo>
                      <a:lnTo>
                        <a:pt x="57" y="68"/>
                      </a:lnTo>
                      <a:lnTo>
                        <a:pt x="61" y="64"/>
                      </a:lnTo>
                      <a:lnTo>
                        <a:pt x="65" y="60"/>
                      </a:lnTo>
                      <a:lnTo>
                        <a:pt x="68" y="55"/>
                      </a:lnTo>
                      <a:lnTo>
                        <a:pt x="71" y="49"/>
                      </a:lnTo>
                      <a:lnTo>
                        <a:pt x="72" y="43"/>
                      </a:lnTo>
                      <a:lnTo>
                        <a:pt x="72" y="37"/>
                      </a:lnTo>
                      <a:lnTo>
                        <a:pt x="71" y="31"/>
                      </a:lnTo>
                      <a:lnTo>
                        <a:pt x="69" y="24"/>
                      </a:lnTo>
                      <a:lnTo>
                        <a:pt x="65" y="19"/>
                      </a:lnTo>
                      <a:lnTo>
                        <a:pt x="61" y="15"/>
                      </a:lnTo>
                      <a:lnTo>
                        <a:pt x="56" y="11"/>
                      </a:lnTo>
                      <a:lnTo>
                        <a:pt x="49" y="8"/>
                      </a:lnTo>
                      <a:lnTo>
                        <a:pt x="43" y="7"/>
                      </a:lnTo>
                      <a:lnTo>
                        <a:pt x="37" y="6"/>
                      </a:lnTo>
                      <a:lnTo>
                        <a:pt x="31" y="8"/>
                      </a:lnTo>
                      <a:lnTo>
                        <a:pt x="25" y="10"/>
                      </a:lnTo>
                      <a:lnTo>
                        <a:pt x="19" y="14"/>
                      </a:lnTo>
                      <a:lnTo>
                        <a:pt x="14" y="18"/>
                      </a:lnTo>
                      <a:lnTo>
                        <a:pt x="11" y="23"/>
                      </a:lnTo>
                      <a:lnTo>
                        <a:pt x="8" y="30"/>
                      </a:lnTo>
                      <a:lnTo>
                        <a:pt x="7" y="36"/>
                      </a:lnTo>
                      <a:lnTo>
                        <a:pt x="7" y="42"/>
                      </a:lnTo>
                      <a:lnTo>
                        <a:pt x="8" y="48"/>
                      </a:lnTo>
                      <a:lnTo>
                        <a:pt x="10" y="54"/>
                      </a:lnTo>
                      <a:lnTo>
                        <a:pt x="13" y="60"/>
                      </a:lnTo>
                      <a:lnTo>
                        <a:pt x="18" y="65"/>
                      </a:lnTo>
                      <a:lnTo>
                        <a:pt x="23" y="69"/>
                      </a:lnTo>
                      <a:lnTo>
                        <a:pt x="24" y="69"/>
                      </a:lnTo>
                      <a:lnTo>
                        <a:pt x="25" y="69"/>
                      </a:lnTo>
                      <a:lnTo>
                        <a:pt x="26" y="70"/>
                      </a:lnTo>
                      <a:lnTo>
                        <a:pt x="26" y="70"/>
                      </a:lnTo>
                      <a:lnTo>
                        <a:pt x="26" y="72"/>
                      </a:lnTo>
                      <a:lnTo>
                        <a:pt x="26" y="74"/>
                      </a:lnTo>
                      <a:lnTo>
                        <a:pt x="25" y="75"/>
                      </a:lnTo>
                      <a:lnTo>
                        <a:pt x="24" y="76"/>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52" name="Freeform 79"/>
                <p:cNvSpPr>
                  <a:spLocks/>
                </p:cNvSpPr>
                <p:nvPr/>
              </p:nvSpPr>
              <p:spPr bwMode="auto">
                <a:xfrm>
                  <a:off x="5177" y="2773"/>
                  <a:ext cx="66" cy="52"/>
                </a:xfrm>
                <a:custGeom>
                  <a:avLst/>
                  <a:gdLst/>
                  <a:ahLst/>
                  <a:cxnLst>
                    <a:cxn ang="0">
                      <a:pos x="60" y="51"/>
                    </a:cxn>
                    <a:cxn ang="0">
                      <a:pos x="60" y="51"/>
                    </a:cxn>
                    <a:cxn ang="0">
                      <a:pos x="63" y="45"/>
                    </a:cxn>
                    <a:cxn ang="0">
                      <a:pos x="64" y="38"/>
                    </a:cxn>
                    <a:cxn ang="0">
                      <a:pos x="65" y="32"/>
                    </a:cxn>
                    <a:cxn ang="0">
                      <a:pos x="63" y="25"/>
                    </a:cxn>
                    <a:cxn ang="0">
                      <a:pos x="61" y="19"/>
                    </a:cxn>
                    <a:cxn ang="0">
                      <a:pos x="57" y="13"/>
                    </a:cxn>
                    <a:cxn ang="0">
                      <a:pos x="53" y="8"/>
                    </a:cxn>
                    <a:cxn ang="0">
                      <a:pos x="47" y="4"/>
                    </a:cxn>
                    <a:cxn ang="0">
                      <a:pos x="41" y="1"/>
                    </a:cxn>
                    <a:cxn ang="0">
                      <a:pos x="34" y="0"/>
                    </a:cxn>
                    <a:cxn ang="0">
                      <a:pos x="27" y="0"/>
                    </a:cxn>
                    <a:cxn ang="0">
                      <a:pos x="21" y="1"/>
                    </a:cxn>
                    <a:cxn ang="0">
                      <a:pos x="15" y="4"/>
                    </a:cxn>
                    <a:cxn ang="0">
                      <a:pos x="9" y="7"/>
                    </a:cxn>
                    <a:cxn ang="0">
                      <a:pos x="4" y="12"/>
                    </a:cxn>
                    <a:cxn ang="0">
                      <a:pos x="0" y="17"/>
                    </a:cxn>
                  </a:cxnLst>
                  <a:rect l="0" t="0" r="r" b="b"/>
                  <a:pathLst>
                    <a:path w="66" h="52">
                      <a:moveTo>
                        <a:pt x="60" y="51"/>
                      </a:moveTo>
                      <a:lnTo>
                        <a:pt x="60" y="51"/>
                      </a:lnTo>
                      <a:lnTo>
                        <a:pt x="63" y="45"/>
                      </a:lnTo>
                      <a:lnTo>
                        <a:pt x="64" y="38"/>
                      </a:lnTo>
                      <a:lnTo>
                        <a:pt x="65" y="32"/>
                      </a:lnTo>
                      <a:lnTo>
                        <a:pt x="63" y="25"/>
                      </a:lnTo>
                      <a:lnTo>
                        <a:pt x="61" y="19"/>
                      </a:lnTo>
                      <a:lnTo>
                        <a:pt x="57" y="13"/>
                      </a:lnTo>
                      <a:lnTo>
                        <a:pt x="53" y="8"/>
                      </a:lnTo>
                      <a:lnTo>
                        <a:pt x="47" y="4"/>
                      </a:lnTo>
                      <a:lnTo>
                        <a:pt x="41" y="1"/>
                      </a:lnTo>
                      <a:lnTo>
                        <a:pt x="34" y="0"/>
                      </a:lnTo>
                      <a:lnTo>
                        <a:pt x="27" y="0"/>
                      </a:lnTo>
                      <a:lnTo>
                        <a:pt x="21" y="1"/>
                      </a:lnTo>
                      <a:lnTo>
                        <a:pt x="15" y="4"/>
                      </a:lnTo>
                      <a:lnTo>
                        <a:pt x="9" y="7"/>
                      </a:lnTo>
                      <a:lnTo>
                        <a:pt x="4" y="12"/>
                      </a:lnTo>
                      <a:lnTo>
                        <a:pt x="0" y="17"/>
                      </a:lnTo>
                    </a:path>
                  </a:pathLst>
                </a:custGeom>
                <a:noFill/>
                <a:ln w="12700" cap="rnd" cmpd="sng">
                  <a:solidFill>
                    <a:schemeClr val="tx1"/>
                  </a:solidFill>
                  <a:prstDash val="solid"/>
                  <a:round/>
                  <a:headEnd type="none" w="sm" len="sm"/>
                  <a:tailEnd type="none" w="sm" len="sm"/>
                </a:ln>
                <a:effectLst/>
              </p:spPr>
              <p:txBody>
                <a:bodyPr/>
                <a:lstStyle/>
                <a:p>
                  <a:endParaRPr lang="es-BO" sz="1600" dirty="0">
                    <a:latin typeface="Verdana" pitchFamily="34" charset="0"/>
                    <a:ea typeface="Verdana" pitchFamily="34" charset="0"/>
                    <a:cs typeface="Verdana" pitchFamily="34" charset="0"/>
                  </a:endParaRPr>
                </a:p>
              </p:txBody>
            </p:sp>
            <p:sp>
              <p:nvSpPr>
                <p:cNvPr id="53" name="Freeform 80"/>
                <p:cNvSpPr>
                  <a:spLocks/>
                </p:cNvSpPr>
                <p:nvPr/>
              </p:nvSpPr>
              <p:spPr bwMode="auto">
                <a:xfrm>
                  <a:off x="5188" y="2793"/>
                  <a:ext cx="39" cy="53"/>
                </a:xfrm>
                <a:custGeom>
                  <a:avLst/>
                  <a:gdLst/>
                  <a:ahLst/>
                  <a:cxnLst>
                    <a:cxn ang="0">
                      <a:pos x="14" y="2"/>
                    </a:cxn>
                    <a:cxn ang="0">
                      <a:pos x="16" y="1"/>
                    </a:cxn>
                    <a:cxn ang="0">
                      <a:pos x="21" y="2"/>
                    </a:cxn>
                    <a:cxn ang="0">
                      <a:pos x="22" y="2"/>
                    </a:cxn>
                    <a:cxn ang="0">
                      <a:pos x="26" y="4"/>
                    </a:cxn>
                    <a:cxn ang="0">
                      <a:pos x="27" y="2"/>
                    </a:cxn>
                    <a:cxn ang="0">
                      <a:pos x="30" y="4"/>
                    </a:cxn>
                    <a:cxn ang="0">
                      <a:pos x="32" y="3"/>
                    </a:cxn>
                    <a:cxn ang="0">
                      <a:pos x="37" y="6"/>
                    </a:cxn>
                    <a:cxn ang="0">
                      <a:pos x="38" y="5"/>
                    </a:cxn>
                    <a:cxn ang="0">
                      <a:pos x="37" y="29"/>
                    </a:cxn>
                    <a:cxn ang="0">
                      <a:pos x="32" y="32"/>
                    </a:cxn>
                    <a:cxn ang="0">
                      <a:pos x="31" y="51"/>
                    </a:cxn>
                    <a:cxn ang="0">
                      <a:pos x="27" y="52"/>
                    </a:cxn>
                    <a:cxn ang="0">
                      <a:pos x="23" y="52"/>
                    </a:cxn>
                    <a:cxn ang="0">
                      <a:pos x="19" y="52"/>
                    </a:cxn>
                    <a:cxn ang="0">
                      <a:pos x="15" y="52"/>
                    </a:cxn>
                    <a:cxn ang="0">
                      <a:pos x="12" y="52"/>
                    </a:cxn>
                    <a:cxn ang="0">
                      <a:pos x="9" y="51"/>
                    </a:cxn>
                    <a:cxn ang="0">
                      <a:pos x="6" y="51"/>
                    </a:cxn>
                    <a:cxn ang="0">
                      <a:pos x="5" y="50"/>
                    </a:cxn>
                    <a:cxn ang="0">
                      <a:pos x="6" y="36"/>
                    </a:cxn>
                    <a:cxn ang="0">
                      <a:pos x="5" y="30"/>
                    </a:cxn>
                    <a:cxn ang="0">
                      <a:pos x="0" y="26"/>
                    </a:cxn>
                    <a:cxn ang="0">
                      <a:pos x="2" y="1"/>
                    </a:cxn>
                    <a:cxn ang="0">
                      <a:pos x="3" y="1"/>
                    </a:cxn>
                    <a:cxn ang="0">
                      <a:pos x="4" y="1"/>
                    </a:cxn>
                    <a:cxn ang="0">
                      <a:pos x="6" y="0"/>
                    </a:cxn>
                    <a:cxn ang="0">
                      <a:pos x="8" y="1"/>
                    </a:cxn>
                    <a:cxn ang="0">
                      <a:pos x="11" y="0"/>
                    </a:cxn>
                    <a:cxn ang="0">
                      <a:pos x="14" y="2"/>
                    </a:cxn>
                  </a:cxnLst>
                  <a:rect l="0" t="0" r="r" b="b"/>
                  <a:pathLst>
                    <a:path w="39" h="53">
                      <a:moveTo>
                        <a:pt x="14" y="2"/>
                      </a:moveTo>
                      <a:lnTo>
                        <a:pt x="16" y="1"/>
                      </a:lnTo>
                      <a:lnTo>
                        <a:pt x="21" y="2"/>
                      </a:lnTo>
                      <a:lnTo>
                        <a:pt x="22" y="2"/>
                      </a:lnTo>
                      <a:lnTo>
                        <a:pt x="26" y="4"/>
                      </a:lnTo>
                      <a:lnTo>
                        <a:pt x="27" y="2"/>
                      </a:lnTo>
                      <a:lnTo>
                        <a:pt x="30" y="4"/>
                      </a:lnTo>
                      <a:lnTo>
                        <a:pt x="32" y="3"/>
                      </a:lnTo>
                      <a:lnTo>
                        <a:pt x="37" y="6"/>
                      </a:lnTo>
                      <a:lnTo>
                        <a:pt x="38" y="5"/>
                      </a:lnTo>
                      <a:lnTo>
                        <a:pt x="37" y="29"/>
                      </a:lnTo>
                      <a:lnTo>
                        <a:pt x="32" y="32"/>
                      </a:lnTo>
                      <a:lnTo>
                        <a:pt x="31" y="51"/>
                      </a:lnTo>
                      <a:lnTo>
                        <a:pt x="27" y="52"/>
                      </a:lnTo>
                      <a:lnTo>
                        <a:pt x="23" y="52"/>
                      </a:lnTo>
                      <a:lnTo>
                        <a:pt x="19" y="52"/>
                      </a:lnTo>
                      <a:lnTo>
                        <a:pt x="15" y="52"/>
                      </a:lnTo>
                      <a:lnTo>
                        <a:pt x="12" y="52"/>
                      </a:lnTo>
                      <a:lnTo>
                        <a:pt x="9" y="51"/>
                      </a:lnTo>
                      <a:lnTo>
                        <a:pt x="6" y="51"/>
                      </a:lnTo>
                      <a:lnTo>
                        <a:pt x="5" y="50"/>
                      </a:lnTo>
                      <a:lnTo>
                        <a:pt x="6" y="36"/>
                      </a:lnTo>
                      <a:lnTo>
                        <a:pt x="5" y="30"/>
                      </a:lnTo>
                      <a:lnTo>
                        <a:pt x="0" y="26"/>
                      </a:lnTo>
                      <a:lnTo>
                        <a:pt x="2" y="1"/>
                      </a:lnTo>
                      <a:lnTo>
                        <a:pt x="3" y="1"/>
                      </a:lnTo>
                      <a:lnTo>
                        <a:pt x="4" y="1"/>
                      </a:lnTo>
                      <a:lnTo>
                        <a:pt x="6" y="0"/>
                      </a:lnTo>
                      <a:lnTo>
                        <a:pt x="8" y="1"/>
                      </a:lnTo>
                      <a:lnTo>
                        <a:pt x="11" y="0"/>
                      </a:lnTo>
                      <a:lnTo>
                        <a:pt x="14" y="2"/>
                      </a:lnTo>
                    </a:path>
                  </a:pathLst>
                </a:custGeom>
                <a:solidFill>
                  <a:srgbClr val="E0BA47"/>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54" name="Freeform 81"/>
                <p:cNvSpPr>
                  <a:spLocks/>
                </p:cNvSpPr>
                <p:nvPr/>
              </p:nvSpPr>
              <p:spPr bwMode="auto">
                <a:xfrm>
                  <a:off x="5102" y="2852"/>
                  <a:ext cx="18" cy="20"/>
                </a:xfrm>
                <a:custGeom>
                  <a:avLst/>
                  <a:gdLst/>
                  <a:ahLst/>
                  <a:cxnLst>
                    <a:cxn ang="0">
                      <a:pos x="14" y="16"/>
                    </a:cxn>
                    <a:cxn ang="0">
                      <a:pos x="14" y="17"/>
                    </a:cxn>
                    <a:cxn ang="0">
                      <a:pos x="13" y="17"/>
                    </a:cxn>
                    <a:cxn ang="0">
                      <a:pos x="12" y="18"/>
                    </a:cxn>
                    <a:cxn ang="0">
                      <a:pos x="11" y="19"/>
                    </a:cxn>
                    <a:cxn ang="0">
                      <a:pos x="9" y="18"/>
                    </a:cxn>
                    <a:cxn ang="0">
                      <a:pos x="10" y="17"/>
                    </a:cxn>
                    <a:cxn ang="0">
                      <a:pos x="10" y="16"/>
                    </a:cxn>
                    <a:cxn ang="0">
                      <a:pos x="11" y="15"/>
                    </a:cxn>
                    <a:cxn ang="0">
                      <a:pos x="13" y="14"/>
                    </a:cxn>
                    <a:cxn ang="0">
                      <a:pos x="0" y="2"/>
                    </a:cxn>
                    <a:cxn ang="0">
                      <a:pos x="0" y="1"/>
                    </a:cxn>
                    <a:cxn ang="0">
                      <a:pos x="2" y="1"/>
                    </a:cxn>
                    <a:cxn ang="0">
                      <a:pos x="3" y="0"/>
                    </a:cxn>
                    <a:cxn ang="0">
                      <a:pos x="4" y="0"/>
                    </a:cxn>
                    <a:cxn ang="0">
                      <a:pos x="17" y="12"/>
                    </a:cxn>
                    <a:cxn ang="0">
                      <a:pos x="17" y="13"/>
                    </a:cxn>
                    <a:cxn ang="0">
                      <a:pos x="16" y="14"/>
                    </a:cxn>
                    <a:cxn ang="0">
                      <a:pos x="15" y="15"/>
                    </a:cxn>
                    <a:cxn ang="0">
                      <a:pos x="14" y="16"/>
                    </a:cxn>
                  </a:cxnLst>
                  <a:rect l="0" t="0" r="r" b="b"/>
                  <a:pathLst>
                    <a:path w="18" h="20">
                      <a:moveTo>
                        <a:pt x="14" y="16"/>
                      </a:moveTo>
                      <a:lnTo>
                        <a:pt x="14" y="17"/>
                      </a:lnTo>
                      <a:lnTo>
                        <a:pt x="13" y="17"/>
                      </a:lnTo>
                      <a:lnTo>
                        <a:pt x="12" y="18"/>
                      </a:lnTo>
                      <a:lnTo>
                        <a:pt x="11" y="19"/>
                      </a:lnTo>
                      <a:lnTo>
                        <a:pt x="9" y="18"/>
                      </a:lnTo>
                      <a:lnTo>
                        <a:pt x="10" y="17"/>
                      </a:lnTo>
                      <a:lnTo>
                        <a:pt x="10" y="16"/>
                      </a:lnTo>
                      <a:lnTo>
                        <a:pt x="11" y="15"/>
                      </a:lnTo>
                      <a:lnTo>
                        <a:pt x="13" y="14"/>
                      </a:lnTo>
                      <a:lnTo>
                        <a:pt x="0" y="2"/>
                      </a:lnTo>
                      <a:lnTo>
                        <a:pt x="0" y="1"/>
                      </a:lnTo>
                      <a:lnTo>
                        <a:pt x="2" y="1"/>
                      </a:lnTo>
                      <a:lnTo>
                        <a:pt x="3" y="0"/>
                      </a:lnTo>
                      <a:lnTo>
                        <a:pt x="4" y="0"/>
                      </a:lnTo>
                      <a:lnTo>
                        <a:pt x="17" y="12"/>
                      </a:lnTo>
                      <a:lnTo>
                        <a:pt x="17" y="13"/>
                      </a:lnTo>
                      <a:lnTo>
                        <a:pt x="16" y="14"/>
                      </a:lnTo>
                      <a:lnTo>
                        <a:pt x="15" y="15"/>
                      </a:lnTo>
                      <a:lnTo>
                        <a:pt x="14" y="16"/>
                      </a:lnTo>
                    </a:path>
                  </a:pathLst>
                </a:custGeom>
                <a:solidFill>
                  <a:srgbClr val="E0BA47"/>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55" name="Freeform 82"/>
                <p:cNvSpPr>
                  <a:spLocks/>
                </p:cNvSpPr>
                <p:nvPr/>
              </p:nvSpPr>
              <p:spPr bwMode="auto">
                <a:xfrm>
                  <a:off x="5180" y="2771"/>
                  <a:ext cx="31" cy="14"/>
                </a:xfrm>
                <a:custGeom>
                  <a:avLst/>
                  <a:gdLst/>
                  <a:ahLst/>
                  <a:cxnLst>
                    <a:cxn ang="0">
                      <a:pos x="30" y="2"/>
                    </a:cxn>
                    <a:cxn ang="0">
                      <a:pos x="30" y="2"/>
                    </a:cxn>
                    <a:cxn ang="0">
                      <a:pos x="29" y="1"/>
                    </a:cxn>
                    <a:cxn ang="0">
                      <a:pos x="28" y="1"/>
                    </a:cxn>
                    <a:cxn ang="0">
                      <a:pos x="26" y="0"/>
                    </a:cxn>
                    <a:cxn ang="0">
                      <a:pos x="24" y="0"/>
                    </a:cxn>
                    <a:cxn ang="0">
                      <a:pos x="22" y="0"/>
                    </a:cxn>
                    <a:cxn ang="0">
                      <a:pos x="19" y="0"/>
                    </a:cxn>
                    <a:cxn ang="0">
                      <a:pos x="17" y="1"/>
                    </a:cxn>
                    <a:cxn ang="0">
                      <a:pos x="12" y="3"/>
                    </a:cxn>
                    <a:cxn ang="0">
                      <a:pos x="7" y="5"/>
                    </a:cxn>
                    <a:cxn ang="0">
                      <a:pos x="3" y="8"/>
                    </a:cxn>
                    <a:cxn ang="0">
                      <a:pos x="0" y="11"/>
                    </a:cxn>
                    <a:cxn ang="0">
                      <a:pos x="0" y="13"/>
                    </a:cxn>
                    <a:cxn ang="0">
                      <a:pos x="2" y="12"/>
                    </a:cxn>
                    <a:cxn ang="0">
                      <a:pos x="6" y="10"/>
                    </a:cxn>
                    <a:cxn ang="0">
                      <a:pos x="8" y="9"/>
                    </a:cxn>
                    <a:cxn ang="0">
                      <a:pos x="9" y="8"/>
                    </a:cxn>
                    <a:cxn ang="0">
                      <a:pos x="10" y="7"/>
                    </a:cxn>
                    <a:cxn ang="0">
                      <a:pos x="12" y="6"/>
                    </a:cxn>
                    <a:cxn ang="0">
                      <a:pos x="14" y="5"/>
                    </a:cxn>
                    <a:cxn ang="0">
                      <a:pos x="17" y="5"/>
                    </a:cxn>
                    <a:cxn ang="0">
                      <a:pos x="20" y="3"/>
                    </a:cxn>
                    <a:cxn ang="0">
                      <a:pos x="24" y="3"/>
                    </a:cxn>
                    <a:cxn ang="0">
                      <a:pos x="29" y="3"/>
                    </a:cxn>
                    <a:cxn ang="0">
                      <a:pos x="30" y="2"/>
                    </a:cxn>
                  </a:cxnLst>
                  <a:rect l="0" t="0" r="r" b="b"/>
                  <a:pathLst>
                    <a:path w="31" h="14">
                      <a:moveTo>
                        <a:pt x="30" y="2"/>
                      </a:moveTo>
                      <a:lnTo>
                        <a:pt x="30" y="2"/>
                      </a:lnTo>
                      <a:lnTo>
                        <a:pt x="29" y="1"/>
                      </a:lnTo>
                      <a:lnTo>
                        <a:pt x="28" y="1"/>
                      </a:lnTo>
                      <a:lnTo>
                        <a:pt x="26" y="0"/>
                      </a:lnTo>
                      <a:lnTo>
                        <a:pt x="24" y="0"/>
                      </a:lnTo>
                      <a:lnTo>
                        <a:pt x="22" y="0"/>
                      </a:lnTo>
                      <a:lnTo>
                        <a:pt x="19" y="0"/>
                      </a:lnTo>
                      <a:lnTo>
                        <a:pt x="17" y="1"/>
                      </a:lnTo>
                      <a:lnTo>
                        <a:pt x="12" y="3"/>
                      </a:lnTo>
                      <a:lnTo>
                        <a:pt x="7" y="5"/>
                      </a:lnTo>
                      <a:lnTo>
                        <a:pt x="3" y="8"/>
                      </a:lnTo>
                      <a:lnTo>
                        <a:pt x="0" y="11"/>
                      </a:lnTo>
                      <a:lnTo>
                        <a:pt x="0" y="13"/>
                      </a:lnTo>
                      <a:lnTo>
                        <a:pt x="2" y="12"/>
                      </a:lnTo>
                      <a:lnTo>
                        <a:pt x="6" y="10"/>
                      </a:lnTo>
                      <a:lnTo>
                        <a:pt x="8" y="9"/>
                      </a:lnTo>
                      <a:lnTo>
                        <a:pt x="9" y="8"/>
                      </a:lnTo>
                      <a:lnTo>
                        <a:pt x="10" y="7"/>
                      </a:lnTo>
                      <a:lnTo>
                        <a:pt x="12" y="6"/>
                      </a:lnTo>
                      <a:lnTo>
                        <a:pt x="14" y="5"/>
                      </a:lnTo>
                      <a:lnTo>
                        <a:pt x="17" y="5"/>
                      </a:lnTo>
                      <a:lnTo>
                        <a:pt x="20" y="3"/>
                      </a:lnTo>
                      <a:lnTo>
                        <a:pt x="24" y="3"/>
                      </a:lnTo>
                      <a:lnTo>
                        <a:pt x="29" y="3"/>
                      </a:lnTo>
                      <a:lnTo>
                        <a:pt x="30" y="2"/>
                      </a:lnTo>
                    </a:path>
                  </a:pathLst>
                </a:custGeom>
                <a:solidFill>
                  <a:srgbClr val="E0BA47"/>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56" name="Freeform 83"/>
                <p:cNvSpPr>
                  <a:spLocks/>
                </p:cNvSpPr>
                <p:nvPr/>
              </p:nvSpPr>
              <p:spPr bwMode="auto">
                <a:xfrm>
                  <a:off x="5225" y="2829"/>
                  <a:ext cx="11" cy="9"/>
                </a:xfrm>
                <a:custGeom>
                  <a:avLst/>
                  <a:gdLst/>
                  <a:ahLst/>
                  <a:cxnLst>
                    <a:cxn ang="0">
                      <a:pos x="10" y="0"/>
                    </a:cxn>
                    <a:cxn ang="0">
                      <a:pos x="8" y="3"/>
                    </a:cxn>
                    <a:cxn ang="0">
                      <a:pos x="5" y="6"/>
                    </a:cxn>
                    <a:cxn ang="0">
                      <a:pos x="2" y="8"/>
                    </a:cxn>
                    <a:cxn ang="0">
                      <a:pos x="0" y="8"/>
                    </a:cxn>
                    <a:cxn ang="0">
                      <a:pos x="0" y="7"/>
                    </a:cxn>
                    <a:cxn ang="0">
                      <a:pos x="1" y="6"/>
                    </a:cxn>
                    <a:cxn ang="0">
                      <a:pos x="2" y="6"/>
                    </a:cxn>
                    <a:cxn ang="0">
                      <a:pos x="3" y="5"/>
                    </a:cxn>
                    <a:cxn ang="0">
                      <a:pos x="5" y="4"/>
                    </a:cxn>
                    <a:cxn ang="0">
                      <a:pos x="7" y="1"/>
                    </a:cxn>
                    <a:cxn ang="0">
                      <a:pos x="9" y="0"/>
                    </a:cxn>
                    <a:cxn ang="0">
                      <a:pos x="10" y="0"/>
                    </a:cxn>
                  </a:cxnLst>
                  <a:rect l="0" t="0" r="r" b="b"/>
                  <a:pathLst>
                    <a:path w="11" h="9">
                      <a:moveTo>
                        <a:pt x="10" y="0"/>
                      </a:moveTo>
                      <a:lnTo>
                        <a:pt x="8" y="3"/>
                      </a:lnTo>
                      <a:lnTo>
                        <a:pt x="5" y="6"/>
                      </a:lnTo>
                      <a:lnTo>
                        <a:pt x="2" y="8"/>
                      </a:lnTo>
                      <a:lnTo>
                        <a:pt x="0" y="8"/>
                      </a:lnTo>
                      <a:lnTo>
                        <a:pt x="0" y="7"/>
                      </a:lnTo>
                      <a:lnTo>
                        <a:pt x="1" y="6"/>
                      </a:lnTo>
                      <a:lnTo>
                        <a:pt x="2" y="6"/>
                      </a:lnTo>
                      <a:lnTo>
                        <a:pt x="3" y="5"/>
                      </a:lnTo>
                      <a:lnTo>
                        <a:pt x="5" y="4"/>
                      </a:lnTo>
                      <a:lnTo>
                        <a:pt x="7" y="1"/>
                      </a:lnTo>
                      <a:lnTo>
                        <a:pt x="9" y="0"/>
                      </a:lnTo>
                      <a:lnTo>
                        <a:pt x="10" y="0"/>
                      </a:lnTo>
                    </a:path>
                  </a:pathLst>
                </a:custGeom>
                <a:solidFill>
                  <a:srgbClr val="E0BA47"/>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57" name="Freeform 84"/>
                <p:cNvSpPr>
                  <a:spLocks/>
                </p:cNvSpPr>
                <p:nvPr/>
              </p:nvSpPr>
              <p:spPr bwMode="auto">
                <a:xfrm>
                  <a:off x="5102" y="2853"/>
                  <a:ext cx="6" cy="3"/>
                </a:xfrm>
                <a:custGeom>
                  <a:avLst/>
                  <a:gdLst/>
                  <a:ahLst/>
                  <a:cxnLst>
                    <a:cxn ang="0">
                      <a:pos x="0" y="2"/>
                    </a:cxn>
                    <a:cxn ang="0">
                      <a:pos x="1" y="1"/>
                    </a:cxn>
                    <a:cxn ang="0">
                      <a:pos x="2" y="1"/>
                    </a:cxn>
                    <a:cxn ang="0">
                      <a:pos x="3" y="0"/>
                    </a:cxn>
                    <a:cxn ang="0">
                      <a:pos x="5" y="0"/>
                    </a:cxn>
                    <a:cxn ang="0">
                      <a:pos x="0" y="2"/>
                    </a:cxn>
                  </a:cxnLst>
                  <a:rect l="0" t="0" r="r" b="b"/>
                  <a:pathLst>
                    <a:path w="6" h="3">
                      <a:moveTo>
                        <a:pt x="0" y="2"/>
                      </a:moveTo>
                      <a:lnTo>
                        <a:pt x="1" y="1"/>
                      </a:lnTo>
                      <a:lnTo>
                        <a:pt x="2" y="1"/>
                      </a:lnTo>
                      <a:lnTo>
                        <a:pt x="3" y="0"/>
                      </a:lnTo>
                      <a:lnTo>
                        <a:pt x="5" y="0"/>
                      </a:lnTo>
                      <a:lnTo>
                        <a:pt x="0" y="2"/>
                      </a:lnTo>
                    </a:path>
                  </a:pathLst>
                </a:custGeom>
                <a:solidFill>
                  <a:srgbClr val="FFFFFF"/>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58" name="Freeform 85"/>
                <p:cNvSpPr>
                  <a:spLocks/>
                </p:cNvSpPr>
                <p:nvPr/>
              </p:nvSpPr>
              <p:spPr bwMode="auto">
                <a:xfrm>
                  <a:off x="5194" y="2877"/>
                  <a:ext cx="8" cy="12"/>
                </a:xfrm>
                <a:custGeom>
                  <a:avLst/>
                  <a:gdLst/>
                  <a:ahLst/>
                  <a:cxnLst>
                    <a:cxn ang="0">
                      <a:pos x="3" y="11"/>
                    </a:cxn>
                    <a:cxn ang="0">
                      <a:pos x="2" y="10"/>
                    </a:cxn>
                    <a:cxn ang="0">
                      <a:pos x="0" y="9"/>
                    </a:cxn>
                    <a:cxn ang="0">
                      <a:pos x="0" y="8"/>
                    </a:cxn>
                    <a:cxn ang="0">
                      <a:pos x="0" y="6"/>
                    </a:cxn>
                    <a:cxn ang="0">
                      <a:pos x="0" y="4"/>
                    </a:cxn>
                    <a:cxn ang="0">
                      <a:pos x="1" y="2"/>
                    </a:cxn>
                    <a:cxn ang="0">
                      <a:pos x="2" y="1"/>
                    </a:cxn>
                    <a:cxn ang="0">
                      <a:pos x="5" y="0"/>
                    </a:cxn>
                    <a:cxn ang="0">
                      <a:pos x="5" y="0"/>
                    </a:cxn>
                    <a:cxn ang="0">
                      <a:pos x="6" y="0"/>
                    </a:cxn>
                    <a:cxn ang="0">
                      <a:pos x="6" y="0"/>
                    </a:cxn>
                    <a:cxn ang="0">
                      <a:pos x="7" y="1"/>
                    </a:cxn>
                    <a:cxn ang="0">
                      <a:pos x="7" y="1"/>
                    </a:cxn>
                    <a:cxn ang="0">
                      <a:pos x="7" y="1"/>
                    </a:cxn>
                    <a:cxn ang="0">
                      <a:pos x="7" y="2"/>
                    </a:cxn>
                    <a:cxn ang="0">
                      <a:pos x="7" y="3"/>
                    </a:cxn>
                    <a:cxn ang="0">
                      <a:pos x="5" y="3"/>
                    </a:cxn>
                    <a:cxn ang="0">
                      <a:pos x="5" y="2"/>
                    </a:cxn>
                    <a:cxn ang="0">
                      <a:pos x="5" y="2"/>
                    </a:cxn>
                    <a:cxn ang="0">
                      <a:pos x="5" y="2"/>
                    </a:cxn>
                    <a:cxn ang="0">
                      <a:pos x="4" y="2"/>
                    </a:cxn>
                    <a:cxn ang="0">
                      <a:pos x="3" y="2"/>
                    </a:cxn>
                    <a:cxn ang="0">
                      <a:pos x="3" y="2"/>
                    </a:cxn>
                    <a:cxn ang="0">
                      <a:pos x="3" y="4"/>
                    </a:cxn>
                    <a:cxn ang="0">
                      <a:pos x="2" y="5"/>
                    </a:cxn>
                    <a:cxn ang="0">
                      <a:pos x="3" y="4"/>
                    </a:cxn>
                    <a:cxn ang="0">
                      <a:pos x="3" y="4"/>
                    </a:cxn>
                    <a:cxn ang="0">
                      <a:pos x="4" y="4"/>
                    </a:cxn>
                    <a:cxn ang="0">
                      <a:pos x="4" y="4"/>
                    </a:cxn>
                    <a:cxn ang="0">
                      <a:pos x="6" y="4"/>
                    </a:cxn>
                    <a:cxn ang="0">
                      <a:pos x="6" y="5"/>
                    </a:cxn>
                    <a:cxn ang="0">
                      <a:pos x="7" y="6"/>
                    </a:cxn>
                    <a:cxn ang="0">
                      <a:pos x="7" y="7"/>
                    </a:cxn>
                    <a:cxn ang="0">
                      <a:pos x="7" y="9"/>
                    </a:cxn>
                    <a:cxn ang="0">
                      <a:pos x="6" y="10"/>
                    </a:cxn>
                    <a:cxn ang="0">
                      <a:pos x="5" y="11"/>
                    </a:cxn>
                    <a:cxn ang="0">
                      <a:pos x="3" y="11"/>
                    </a:cxn>
                    <a:cxn ang="0">
                      <a:pos x="3" y="10"/>
                    </a:cxn>
                    <a:cxn ang="0">
                      <a:pos x="4" y="9"/>
                    </a:cxn>
                    <a:cxn ang="0">
                      <a:pos x="5" y="9"/>
                    </a:cxn>
                    <a:cxn ang="0">
                      <a:pos x="5" y="8"/>
                    </a:cxn>
                    <a:cxn ang="0">
                      <a:pos x="5" y="7"/>
                    </a:cxn>
                    <a:cxn ang="0">
                      <a:pos x="5" y="6"/>
                    </a:cxn>
                    <a:cxn ang="0">
                      <a:pos x="5" y="6"/>
                    </a:cxn>
                    <a:cxn ang="0">
                      <a:pos x="4" y="5"/>
                    </a:cxn>
                    <a:cxn ang="0">
                      <a:pos x="4" y="5"/>
                    </a:cxn>
                    <a:cxn ang="0">
                      <a:pos x="3" y="5"/>
                    </a:cxn>
                    <a:cxn ang="0">
                      <a:pos x="3" y="6"/>
                    </a:cxn>
                    <a:cxn ang="0">
                      <a:pos x="2" y="7"/>
                    </a:cxn>
                    <a:cxn ang="0">
                      <a:pos x="2" y="7"/>
                    </a:cxn>
                    <a:cxn ang="0">
                      <a:pos x="2" y="8"/>
                    </a:cxn>
                    <a:cxn ang="0">
                      <a:pos x="2" y="9"/>
                    </a:cxn>
                    <a:cxn ang="0">
                      <a:pos x="3" y="9"/>
                    </a:cxn>
                    <a:cxn ang="0">
                      <a:pos x="3" y="10"/>
                    </a:cxn>
                    <a:cxn ang="0">
                      <a:pos x="3" y="11"/>
                    </a:cxn>
                  </a:cxnLst>
                  <a:rect l="0" t="0" r="r" b="b"/>
                  <a:pathLst>
                    <a:path w="8" h="12">
                      <a:moveTo>
                        <a:pt x="3" y="11"/>
                      </a:moveTo>
                      <a:lnTo>
                        <a:pt x="2" y="10"/>
                      </a:lnTo>
                      <a:lnTo>
                        <a:pt x="0" y="9"/>
                      </a:lnTo>
                      <a:lnTo>
                        <a:pt x="0" y="8"/>
                      </a:lnTo>
                      <a:lnTo>
                        <a:pt x="0" y="6"/>
                      </a:lnTo>
                      <a:lnTo>
                        <a:pt x="0" y="4"/>
                      </a:lnTo>
                      <a:lnTo>
                        <a:pt x="1" y="2"/>
                      </a:lnTo>
                      <a:lnTo>
                        <a:pt x="2" y="1"/>
                      </a:lnTo>
                      <a:lnTo>
                        <a:pt x="5" y="0"/>
                      </a:lnTo>
                      <a:lnTo>
                        <a:pt x="5" y="0"/>
                      </a:lnTo>
                      <a:lnTo>
                        <a:pt x="6" y="0"/>
                      </a:lnTo>
                      <a:lnTo>
                        <a:pt x="6" y="0"/>
                      </a:lnTo>
                      <a:lnTo>
                        <a:pt x="7" y="1"/>
                      </a:lnTo>
                      <a:lnTo>
                        <a:pt x="7" y="1"/>
                      </a:lnTo>
                      <a:lnTo>
                        <a:pt x="7" y="1"/>
                      </a:lnTo>
                      <a:lnTo>
                        <a:pt x="7" y="2"/>
                      </a:lnTo>
                      <a:lnTo>
                        <a:pt x="7" y="3"/>
                      </a:lnTo>
                      <a:lnTo>
                        <a:pt x="5" y="3"/>
                      </a:lnTo>
                      <a:lnTo>
                        <a:pt x="5" y="2"/>
                      </a:lnTo>
                      <a:lnTo>
                        <a:pt x="5" y="2"/>
                      </a:lnTo>
                      <a:lnTo>
                        <a:pt x="5" y="2"/>
                      </a:lnTo>
                      <a:lnTo>
                        <a:pt x="4" y="2"/>
                      </a:lnTo>
                      <a:lnTo>
                        <a:pt x="3" y="2"/>
                      </a:lnTo>
                      <a:lnTo>
                        <a:pt x="3" y="2"/>
                      </a:lnTo>
                      <a:lnTo>
                        <a:pt x="3" y="4"/>
                      </a:lnTo>
                      <a:lnTo>
                        <a:pt x="2" y="5"/>
                      </a:lnTo>
                      <a:lnTo>
                        <a:pt x="3" y="4"/>
                      </a:lnTo>
                      <a:lnTo>
                        <a:pt x="3" y="4"/>
                      </a:lnTo>
                      <a:lnTo>
                        <a:pt x="4" y="4"/>
                      </a:lnTo>
                      <a:lnTo>
                        <a:pt x="4" y="4"/>
                      </a:lnTo>
                      <a:lnTo>
                        <a:pt x="6" y="4"/>
                      </a:lnTo>
                      <a:lnTo>
                        <a:pt x="6" y="5"/>
                      </a:lnTo>
                      <a:lnTo>
                        <a:pt x="7" y="6"/>
                      </a:lnTo>
                      <a:lnTo>
                        <a:pt x="7" y="7"/>
                      </a:lnTo>
                      <a:lnTo>
                        <a:pt x="7" y="9"/>
                      </a:lnTo>
                      <a:lnTo>
                        <a:pt x="6" y="10"/>
                      </a:lnTo>
                      <a:lnTo>
                        <a:pt x="5" y="11"/>
                      </a:lnTo>
                      <a:lnTo>
                        <a:pt x="3" y="11"/>
                      </a:lnTo>
                      <a:lnTo>
                        <a:pt x="3" y="10"/>
                      </a:lnTo>
                      <a:lnTo>
                        <a:pt x="4" y="9"/>
                      </a:lnTo>
                      <a:lnTo>
                        <a:pt x="5" y="9"/>
                      </a:lnTo>
                      <a:lnTo>
                        <a:pt x="5" y="8"/>
                      </a:lnTo>
                      <a:lnTo>
                        <a:pt x="5" y="7"/>
                      </a:lnTo>
                      <a:lnTo>
                        <a:pt x="5" y="6"/>
                      </a:lnTo>
                      <a:lnTo>
                        <a:pt x="5" y="6"/>
                      </a:lnTo>
                      <a:lnTo>
                        <a:pt x="4" y="5"/>
                      </a:lnTo>
                      <a:lnTo>
                        <a:pt x="4" y="5"/>
                      </a:lnTo>
                      <a:lnTo>
                        <a:pt x="3" y="5"/>
                      </a:lnTo>
                      <a:lnTo>
                        <a:pt x="3" y="6"/>
                      </a:lnTo>
                      <a:lnTo>
                        <a:pt x="2" y="7"/>
                      </a:lnTo>
                      <a:lnTo>
                        <a:pt x="2" y="7"/>
                      </a:lnTo>
                      <a:lnTo>
                        <a:pt x="2" y="8"/>
                      </a:lnTo>
                      <a:lnTo>
                        <a:pt x="2" y="9"/>
                      </a:lnTo>
                      <a:lnTo>
                        <a:pt x="3" y="9"/>
                      </a:lnTo>
                      <a:lnTo>
                        <a:pt x="3" y="10"/>
                      </a:lnTo>
                      <a:lnTo>
                        <a:pt x="3" y="11"/>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59" name="Freeform 86"/>
                <p:cNvSpPr>
                  <a:spLocks/>
                </p:cNvSpPr>
                <p:nvPr/>
              </p:nvSpPr>
              <p:spPr bwMode="auto">
                <a:xfrm>
                  <a:off x="5203" y="2878"/>
                  <a:ext cx="8" cy="12"/>
                </a:xfrm>
                <a:custGeom>
                  <a:avLst/>
                  <a:gdLst/>
                  <a:ahLst/>
                  <a:cxnLst>
                    <a:cxn ang="0">
                      <a:pos x="4" y="0"/>
                    </a:cxn>
                    <a:cxn ang="0">
                      <a:pos x="2" y="0"/>
                    </a:cxn>
                    <a:cxn ang="0">
                      <a:pos x="1" y="1"/>
                    </a:cxn>
                    <a:cxn ang="0">
                      <a:pos x="0" y="3"/>
                    </a:cxn>
                    <a:cxn ang="0">
                      <a:pos x="0" y="5"/>
                    </a:cxn>
                    <a:cxn ang="0">
                      <a:pos x="0" y="8"/>
                    </a:cxn>
                    <a:cxn ang="0">
                      <a:pos x="0" y="10"/>
                    </a:cxn>
                    <a:cxn ang="0">
                      <a:pos x="2" y="11"/>
                    </a:cxn>
                    <a:cxn ang="0">
                      <a:pos x="3" y="11"/>
                    </a:cxn>
                    <a:cxn ang="0">
                      <a:pos x="5" y="11"/>
                    </a:cxn>
                    <a:cxn ang="0">
                      <a:pos x="6" y="10"/>
                    </a:cxn>
                    <a:cxn ang="0">
                      <a:pos x="7" y="8"/>
                    </a:cxn>
                    <a:cxn ang="0">
                      <a:pos x="7" y="6"/>
                    </a:cxn>
                    <a:cxn ang="0">
                      <a:pos x="7" y="3"/>
                    </a:cxn>
                    <a:cxn ang="0">
                      <a:pos x="7" y="1"/>
                    </a:cxn>
                    <a:cxn ang="0">
                      <a:pos x="5" y="0"/>
                    </a:cxn>
                    <a:cxn ang="0">
                      <a:pos x="4" y="0"/>
                    </a:cxn>
                    <a:cxn ang="0">
                      <a:pos x="4" y="2"/>
                    </a:cxn>
                    <a:cxn ang="0">
                      <a:pos x="5" y="2"/>
                    </a:cxn>
                    <a:cxn ang="0">
                      <a:pos x="5" y="3"/>
                    </a:cxn>
                    <a:cxn ang="0">
                      <a:pos x="5" y="4"/>
                    </a:cxn>
                    <a:cxn ang="0">
                      <a:pos x="5" y="6"/>
                    </a:cxn>
                    <a:cxn ang="0">
                      <a:pos x="5" y="7"/>
                    </a:cxn>
                    <a:cxn ang="0">
                      <a:pos x="5" y="9"/>
                    </a:cxn>
                    <a:cxn ang="0">
                      <a:pos x="4" y="9"/>
                    </a:cxn>
                    <a:cxn ang="0">
                      <a:pos x="3" y="9"/>
                    </a:cxn>
                    <a:cxn ang="0">
                      <a:pos x="3" y="9"/>
                    </a:cxn>
                    <a:cxn ang="0">
                      <a:pos x="2" y="8"/>
                    </a:cxn>
                    <a:cxn ang="0">
                      <a:pos x="2" y="7"/>
                    </a:cxn>
                    <a:cxn ang="0">
                      <a:pos x="2" y="5"/>
                    </a:cxn>
                    <a:cxn ang="0">
                      <a:pos x="2" y="3"/>
                    </a:cxn>
                    <a:cxn ang="0">
                      <a:pos x="2" y="2"/>
                    </a:cxn>
                    <a:cxn ang="0">
                      <a:pos x="3" y="2"/>
                    </a:cxn>
                    <a:cxn ang="0">
                      <a:pos x="4" y="2"/>
                    </a:cxn>
                    <a:cxn ang="0">
                      <a:pos x="4" y="0"/>
                    </a:cxn>
                  </a:cxnLst>
                  <a:rect l="0" t="0" r="r" b="b"/>
                  <a:pathLst>
                    <a:path w="8" h="12">
                      <a:moveTo>
                        <a:pt x="4" y="0"/>
                      </a:moveTo>
                      <a:lnTo>
                        <a:pt x="2" y="0"/>
                      </a:lnTo>
                      <a:lnTo>
                        <a:pt x="1" y="1"/>
                      </a:lnTo>
                      <a:lnTo>
                        <a:pt x="0" y="3"/>
                      </a:lnTo>
                      <a:lnTo>
                        <a:pt x="0" y="5"/>
                      </a:lnTo>
                      <a:lnTo>
                        <a:pt x="0" y="8"/>
                      </a:lnTo>
                      <a:lnTo>
                        <a:pt x="0" y="10"/>
                      </a:lnTo>
                      <a:lnTo>
                        <a:pt x="2" y="11"/>
                      </a:lnTo>
                      <a:lnTo>
                        <a:pt x="3" y="11"/>
                      </a:lnTo>
                      <a:lnTo>
                        <a:pt x="5" y="11"/>
                      </a:lnTo>
                      <a:lnTo>
                        <a:pt x="6" y="10"/>
                      </a:lnTo>
                      <a:lnTo>
                        <a:pt x="7" y="8"/>
                      </a:lnTo>
                      <a:lnTo>
                        <a:pt x="7" y="6"/>
                      </a:lnTo>
                      <a:lnTo>
                        <a:pt x="7" y="3"/>
                      </a:lnTo>
                      <a:lnTo>
                        <a:pt x="7" y="1"/>
                      </a:lnTo>
                      <a:lnTo>
                        <a:pt x="5" y="0"/>
                      </a:lnTo>
                      <a:lnTo>
                        <a:pt x="4" y="0"/>
                      </a:lnTo>
                      <a:lnTo>
                        <a:pt x="4" y="2"/>
                      </a:lnTo>
                      <a:lnTo>
                        <a:pt x="5" y="2"/>
                      </a:lnTo>
                      <a:lnTo>
                        <a:pt x="5" y="3"/>
                      </a:lnTo>
                      <a:lnTo>
                        <a:pt x="5" y="4"/>
                      </a:lnTo>
                      <a:lnTo>
                        <a:pt x="5" y="6"/>
                      </a:lnTo>
                      <a:lnTo>
                        <a:pt x="5" y="7"/>
                      </a:lnTo>
                      <a:lnTo>
                        <a:pt x="5" y="9"/>
                      </a:lnTo>
                      <a:lnTo>
                        <a:pt x="4" y="9"/>
                      </a:lnTo>
                      <a:lnTo>
                        <a:pt x="3" y="9"/>
                      </a:lnTo>
                      <a:lnTo>
                        <a:pt x="3" y="9"/>
                      </a:lnTo>
                      <a:lnTo>
                        <a:pt x="2" y="8"/>
                      </a:lnTo>
                      <a:lnTo>
                        <a:pt x="2" y="7"/>
                      </a:lnTo>
                      <a:lnTo>
                        <a:pt x="2" y="5"/>
                      </a:lnTo>
                      <a:lnTo>
                        <a:pt x="2" y="3"/>
                      </a:lnTo>
                      <a:lnTo>
                        <a:pt x="2" y="2"/>
                      </a:lnTo>
                      <a:lnTo>
                        <a:pt x="3" y="2"/>
                      </a:lnTo>
                      <a:lnTo>
                        <a:pt x="4" y="2"/>
                      </a:lnTo>
                      <a:lnTo>
                        <a:pt x="4" y="0"/>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60" name="Freeform 87"/>
                <p:cNvSpPr>
                  <a:spLocks/>
                </p:cNvSpPr>
                <p:nvPr/>
              </p:nvSpPr>
              <p:spPr bwMode="auto">
                <a:xfrm>
                  <a:off x="5230" y="2891"/>
                  <a:ext cx="9" cy="12"/>
                </a:xfrm>
                <a:custGeom>
                  <a:avLst/>
                  <a:gdLst/>
                  <a:ahLst/>
                  <a:cxnLst>
                    <a:cxn ang="0">
                      <a:pos x="3" y="4"/>
                    </a:cxn>
                    <a:cxn ang="0">
                      <a:pos x="3" y="4"/>
                    </a:cxn>
                    <a:cxn ang="0">
                      <a:pos x="4" y="4"/>
                    </a:cxn>
                    <a:cxn ang="0">
                      <a:pos x="4" y="4"/>
                    </a:cxn>
                    <a:cxn ang="0">
                      <a:pos x="5" y="4"/>
                    </a:cxn>
                    <a:cxn ang="0">
                      <a:pos x="6" y="4"/>
                    </a:cxn>
                    <a:cxn ang="0">
                      <a:pos x="7" y="4"/>
                    </a:cxn>
                    <a:cxn ang="0">
                      <a:pos x="8" y="6"/>
                    </a:cxn>
                    <a:cxn ang="0">
                      <a:pos x="8" y="7"/>
                    </a:cxn>
                    <a:cxn ang="0">
                      <a:pos x="8" y="9"/>
                    </a:cxn>
                    <a:cxn ang="0">
                      <a:pos x="7" y="10"/>
                    </a:cxn>
                    <a:cxn ang="0">
                      <a:pos x="6" y="11"/>
                    </a:cxn>
                    <a:cxn ang="0">
                      <a:pos x="4" y="11"/>
                    </a:cxn>
                    <a:cxn ang="0">
                      <a:pos x="2" y="11"/>
                    </a:cxn>
                    <a:cxn ang="0">
                      <a:pos x="1" y="10"/>
                    </a:cxn>
                    <a:cxn ang="0">
                      <a:pos x="1" y="9"/>
                    </a:cxn>
                    <a:cxn ang="0">
                      <a:pos x="0" y="8"/>
                    </a:cxn>
                    <a:cxn ang="0">
                      <a:pos x="3" y="8"/>
                    </a:cxn>
                    <a:cxn ang="0">
                      <a:pos x="3" y="8"/>
                    </a:cxn>
                    <a:cxn ang="0">
                      <a:pos x="3" y="9"/>
                    </a:cxn>
                    <a:cxn ang="0">
                      <a:pos x="3" y="9"/>
                    </a:cxn>
                    <a:cxn ang="0">
                      <a:pos x="4" y="9"/>
                    </a:cxn>
                    <a:cxn ang="0">
                      <a:pos x="5" y="9"/>
                    </a:cxn>
                    <a:cxn ang="0">
                      <a:pos x="5" y="9"/>
                    </a:cxn>
                    <a:cxn ang="0">
                      <a:pos x="6" y="8"/>
                    </a:cxn>
                    <a:cxn ang="0">
                      <a:pos x="6" y="7"/>
                    </a:cxn>
                    <a:cxn ang="0">
                      <a:pos x="6" y="7"/>
                    </a:cxn>
                    <a:cxn ang="0">
                      <a:pos x="5" y="6"/>
                    </a:cxn>
                    <a:cxn ang="0">
                      <a:pos x="5" y="6"/>
                    </a:cxn>
                    <a:cxn ang="0">
                      <a:pos x="4" y="5"/>
                    </a:cxn>
                    <a:cxn ang="0">
                      <a:pos x="4" y="5"/>
                    </a:cxn>
                    <a:cxn ang="0">
                      <a:pos x="4" y="5"/>
                    </a:cxn>
                    <a:cxn ang="0">
                      <a:pos x="3" y="5"/>
                    </a:cxn>
                    <a:cxn ang="0">
                      <a:pos x="3" y="6"/>
                    </a:cxn>
                    <a:cxn ang="0">
                      <a:pos x="1" y="6"/>
                    </a:cxn>
                    <a:cxn ang="0">
                      <a:pos x="2" y="0"/>
                    </a:cxn>
                    <a:cxn ang="0">
                      <a:pos x="8" y="0"/>
                    </a:cxn>
                    <a:cxn ang="0">
                      <a:pos x="8" y="2"/>
                    </a:cxn>
                    <a:cxn ang="0">
                      <a:pos x="4" y="2"/>
                    </a:cxn>
                    <a:cxn ang="0">
                      <a:pos x="3" y="4"/>
                    </a:cxn>
                  </a:cxnLst>
                  <a:rect l="0" t="0" r="r" b="b"/>
                  <a:pathLst>
                    <a:path w="9" h="12">
                      <a:moveTo>
                        <a:pt x="3" y="4"/>
                      </a:moveTo>
                      <a:lnTo>
                        <a:pt x="3" y="4"/>
                      </a:lnTo>
                      <a:lnTo>
                        <a:pt x="4" y="4"/>
                      </a:lnTo>
                      <a:lnTo>
                        <a:pt x="4" y="4"/>
                      </a:lnTo>
                      <a:lnTo>
                        <a:pt x="5" y="4"/>
                      </a:lnTo>
                      <a:lnTo>
                        <a:pt x="6" y="4"/>
                      </a:lnTo>
                      <a:lnTo>
                        <a:pt x="7" y="4"/>
                      </a:lnTo>
                      <a:lnTo>
                        <a:pt x="8" y="6"/>
                      </a:lnTo>
                      <a:lnTo>
                        <a:pt x="8" y="7"/>
                      </a:lnTo>
                      <a:lnTo>
                        <a:pt x="8" y="9"/>
                      </a:lnTo>
                      <a:lnTo>
                        <a:pt x="7" y="10"/>
                      </a:lnTo>
                      <a:lnTo>
                        <a:pt x="6" y="11"/>
                      </a:lnTo>
                      <a:lnTo>
                        <a:pt x="4" y="11"/>
                      </a:lnTo>
                      <a:lnTo>
                        <a:pt x="2" y="11"/>
                      </a:lnTo>
                      <a:lnTo>
                        <a:pt x="1" y="10"/>
                      </a:lnTo>
                      <a:lnTo>
                        <a:pt x="1" y="9"/>
                      </a:lnTo>
                      <a:lnTo>
                        <a:pt x="0" y="8"/>
                      </a:lnTo>
                      <a:lnTo>
                        <a:pt x="3" y="8"/>
                      </a:lnTo>
                      <a:lnTo>
                        <a:pt x="3" y="8"/>
                      </a:lnTo>
                      <a:lnTo>
                        <a:pt x="3" y="9"/>
                      </a:lnTo>
                      <a:lnTo>
                        <a:pt x="3" y="9"/>
                      </a:lnTo>
                      <a:lnTo>
                        <a:pt x="4" y="9"/>
                      </a:lnTo>
                      <a:lnTo>
                        <a:pt x="5" y="9"/>
                      </a:lnTo>
                      <a:lnTo>
                        <a:pt x="5" y="9"/>
                      </a:lnTo>
                      <a:lnTo>
                        <a:pt x="6" y="8"/>
                      </a:lnTo>
                      <a:lnTo>
                        <a:pt x="6" y="7"/>
                      </a:lnTo>
                      <a:lnTo>
                        <a:pt x="6" y="7"/>
                      </a:lnTo>
                      <a:lnTo>
                        <a:pt x="5" y="6"/>
                      </a:lnTo>
                      <a:lnTo>
                        <a:pt x="5" y="6"/>
                      </a:lnTo>
                      <a:lnTo>
                        <a:pt x="4" y="5"/>
                      </a:lnTo>
                      <a:lnTo>
                        <a:pt x="4" y="5"/>
                      </a:lnTo>
                      <a:lnTo>
                        <a:pt x="4" y="5"/>
                      </a:lnTo>
                      <a:lnTo>
                        <a:pt x="3" y="5"/>
                      </a:lnTo>
                      <a:lnTo>
                        <a:pt x="3" y="6"/>
                      </a:lnTo>
                      <a:lnTo>
                        <a:pt x="1" y="6"/>
                      </a:lnTo>
                      <a:lnTo>
                        <a:pt x="2" y="0"/>
                      </a:lnTo>
                      <a:lnTo>
                        <a:pt x="8" y="0"/>
                      </a:lnTo>
                      <a:lnTo>
                        <a:pt x="8" y="2"/>
                      </a:lnTo>
                      <a:lnTo>
                        <a:pt x="4" y="2"/>
                      </a:lnTo>
                      <a:lnTo>
                        <a:pt x="3" y="4"/>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61" name="Freeform 88"/>
                <p:cNvSpPr>
                  <a:spLocks/>
                </p:cNvSpPr>
                <p:nvPr/>
              </p:nvSpPr>
              <p:spPr bwMode="auto">
                <a:xfrm>
                  <a:off x="5249" y="2916"/>
                  <a:ext cx="6" cy="13"/>
                </a:xfrm>
                <a:custGeom>
                  <a:avLst/>
                  <a:gdLst/>
                  <a:ahLst/>
                  <a:cxnLst>
                    <a:cxn ang="0">
                      <a:pos x="0" y="2"/>
                    </a:cxn>
                    <a:cxn ang="0">
                      <a:pos x="1" y="2"/>
                    </a:cxn>
                    <a:cxn ang="0">
                      <a:pos x="2" y="2"/>
                    </a:cxn>
                    <a:cxn ang="0">
                      <a:pos x="3" y="2"/>
                    </a:cxn>
                    <a:cxn ang="0">
                      <a:pos x="3" y="1"/>
                    </a:cxn>
                    <a:cxn ang="0">
                      <a:pos x="3" y="1"/>
                    </a:cxn>
                    <a:cxn ang="0">
                      <a:pos x="5" y="0"/>
                    </a:cxn>
                    <a:cxn ang="0">
                      <a:pos x="4" y="12"/>
                    </a:cxn>
                    <a:cxn ang="0">
                      <a:pos x="2" y="11"/>
                    </a:cxn>
                    <a:cxn ang="0">
                      <a:pos x="3" y="4"/>
                    </a:cxn>
                    <a:cxn ang="0">
                      <a:pos x="0" y="4"/>
                    </a:cxn>
                    <a:cxn ang="0">
                      <a:pos x="0" y="2"/>
                    </a:cxn>
                  </a:cxnLst>
                  <a:rect l="0" t="0" r="r" b="b"/>
                  <a:pathLst>
                    <a:path w="6" h="13">
                      <a:moveTo>
                        <a:pt x="0" y="2"/>
                      </a:moveTo>
                      <a:lnTo>
                        <a:pt x="1" y="2"/>
                      </a:lnTo>
                      <a:lnTo>
                        <a:pt x="2" y="2"/>
                      </a:lnTo>
                      <a:lnTo>
                        <a:pt x="3" y="2"/>
                      </a:lnTo>
                      <a:lnTo>
                        <a:pt x="3" y="1"/>
                      </a:lnTo>
                      <a:lnTo>
                        <a:pt x="3" y="1"/>
                      </a:lnTo>
                      <a:lnTo>
                        <a:pt x="5" y="0"/>
                      </a:lnTo>
                      <a:lnTo>
                        <a:pt x="4" y="12"/>
                      </a:lnTo>
                      <a:lnTo>
                        <a:pt x="2" y="11"/>
                      </a:lnTo>
                      <a:lnTo>
                        <a:pt x="3" y="4"/>
                      </a:lnTo>
                      <a:lnTo>
                        <a:pt x="0" y="4"/>
                      </a:lnTo>
                      <a:lnTo>
                        <a:pt x="0" y="2"/>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62" name="Freeform 89"/>
                <p:cNvSpPr>
                  <a:spLocks/>
                </p:cNvSpPr>
                <p:nvPr/>
              </p:nvSpPr>
              <p:spPr bwMode="auto">
                <a:xfrm>
                  <a:off x="5255" y="2948"/>
                  <a:ext cx="6" cy="11"/>
                </a:xfrm>
                <a:custGeom>
                  <a:avLst/>
                  <a:gdLst/>
                  <a:ahLst/>
                  <a:cxnLst>
                    <a:cxn ang="0">
                      <a:pos x="0" y="2"/>
                    </a:cxn>
                    <a:cxn ang="0">
                      <a:pos x="1" y="2"/>
                    </a:cxn>
                    <a:cxn ang="0">
                      <a:pos x="2" y="2"/>
                    </a:cxn>
                    <a:cxn ang="0">
                      <a:pos x="2" y="1"/>
                    </a:cxn>
                    <a:cxn ang="0">
                      <a:pos x="3" y="1"/>
                    </a:cxn>
                    <a:cxn ang="0">
                      <a:pos x="3" y="0"/>
                    </a:cxn>
                    <a:cxn ang="0">
                      <a:pos x="5" y="0"/>
                    </a:cxn>
                    <a:cxn ang="0">
                      <a:pos x="5" y="10"/>
                    </a:cxn>
                    <a:cxn ang="0">
                      <a:pos x="2" y="10"/>
                    </a:cxn>
                    <a:cxn ang="0">
                      <a:pos x="3" y="3"/>
                    </a:cxn>
                    <a:cxn ang="0">
                      <a:pos x="0" y="3"/>
                    </a:cxn>
                    <a:cxn ang="0">
                      <a:pos x="0" y="2"/>
                    </a:cxn>
                  </a:cxnLst>
                  <a:rect l="0" t="0" r="r" b="b"/>
                  <a:pathLst>
                    <a:path w="6" h="11">
                      <a:moveTo>
                        <a:pt x="0" y="2"/>
                      </a:moveTo>
                      <a:lnTo>
                        <a:pt x="1" y="2"/>
                      </a:lnTo>
                      <a:lnTo>
                        <a:pt x="2" y="2"/>
                      </a:lnTo>
                      <a:lnTo>
                        <a:pt x="2" y="1"/>
                      </a:lnTo>
                      <a:lnTo>
                        <a:pt x="3" y="1"/>
                      </a:lnTo>
                      <a:lnTo>
                        <a:pt x="3" y="0"/>
                      </a:lnTo>
                      <a:lnTo>
                        <a:pt x="5" y="0"/>
                      </a:lnTo>
                      <a:lnTo>
                        <a:pt x="5" y="10"/>
                      </a:lnTo>
                      <a:lnTo>
                        <a:pt x="2" y="10"/>
                      </a:lnTo>
                      <a:lnTo>
                        <a:pt x="3" y="3"/>
                      </a:lnTo>
                      <a:lnTo>
                        <a:pt x="0" y="3"/>
                      </a:lnTo>
                      <a:lnTo>
                        <a:pt x="0" y="2"/>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63" name="Freeform 90"/>
                <p:cNvSpPr>
                  <a:spLocks/>
                </p:cNvSpPr>
                <p:nvPr/>
              </p:nvSpPr>
              <p:spPr bwMode="auto">
                <a:xfrm>
                  <a:off x="5263" y="2949"/>
                  <a:ext cx="8" cy="12"/>
                </a:xfrm>
                <a:custGeom>
                  <a:avLst/>
                  <a:gdLst/>
                  <a:ahLst/>
                  <a:cxnLst>
                    <a:cxn ang="0">
                      <a:pos x="2" y="4"/>
                    </a:cxn>
                    <a:cxn ang="0">
                      <a:pos x="2" y="4"/>
                    </a:cxn>
                    <a:cxn ang="0">
                      <a:pos x="3" y="4"/>
                    </a:cxn>
                    <a:cxn ang="0">
                      <a:pos x="3" y="4"/>
                    </a:cxn>
                    <a:cxn ang="0">
                      <a:pos x="4" y="4"/>
                    </a:cxn>
                    <a:cxn ang="0">
                      <a:pos x="5" y="4"/>
                    </a:cxn>
                    <a:cxn ang="0">
                      <a:pos x="6" y="5"/>
                    </a:cxn>
                    <a:cxn ang="0">
                      <a:pos x="7" y="6"/>
                    </a:cxn>
                    <a:cxn ang="0">
                      <a:pos x="7" y="7"/>
                    </a:cxn>
                    <a:cxn ang="0">
                      <a:pos x="7" y="9"/>
                    </a:cxn>
                    <a:cxn ang="0">
                      <a:pos x="6" y="10"/>
                    </a:cxn>
                    <a:cxn ang="0">
                      <a:pos x="5" y="11"/>
                    </a:cxn>
                    <a:cxn ang="0">
                      <a:pos x="3" y="11"/>
                    </a:cxn>
                    <a:cxn ang="0">
                      <a:pos x="2" y="11"/>
                    </a:cxn>
                    <a:cxn ang="0">
                      <a:pos x="0" y="10"/>
                    </a:cxn>
                    <a:cxn ang="0">
                      <a:pos x="0" y="9"/>
                    </a:cxn>
                    <a:cxn ang="0">
                      <a:pos x="0" y="8"/>
                    </a:cxn>
                    <a:cxn ang="0">
                      <a:pos x="2" y="8"/>
                    </a:cxn>
                    <a:cxn ang="0">
                      <a:pos x="2" y="9"/>
                    </a:cxn>
                    <a:cxn ang="0">
                      <a:pos x="2" y="9"/>
                    </a:cxn>
                    <a:cxn ang="0">
                      <a:pos x="2" y="9"/>
                    </a:cxn>
                    <a:cxn ang="0">
                      <a:pos x="3" y="10"/>
                    </a:cxn>
                    <a:cxn ang="0">
                      <a:pos x="4" y="9"/>
                    </a:cxn>
                    <a:cxn ang="0">
                      <a:pos x="4" y="9"/>
                    </a:cxn>
                    <a:cxn ang="0">
                      <a:pos x="5" y="8"/>
                    </a:cxn>
                    <a:cxn ang="0">
                      <a:pos x="5" y="7"/>
                    </a:cxn>
                    <a:cxn ang="0">
                      <a:pos x="5" y="7"/>
                    </a:cxn>
                    <a:cxn ang="0">
                      <a:pos x="5" y="6"/>
                    </a:cxn>
                    <a:cxn ang="0">
                      <a:pos x="4" y="6"/>
                    </a:cxn>
                    <a:cxn ang="0">
                      <a:pos x="3" y="6"/>
                    </a:cxn>
                    <a:cxn ang="0">
                      <a:pos x="3" y="5"/>
                    </a:cxn>
                    <a:cxn ang="0">
                      <a:pos x="3" y="6"/>
                    </a:cxn>
                    <a:cxn ang="0">
                      <a:pos x="2" y="6"/>
                    </a:cxn>
                    <a:cxn ang="0">
                      <a:pos x="2" y="6"/>
                    </a:cxn>
                    <a:cxn ang="0">
                      <a:pos x="0" y="6"/>
                    </a:cxn>
                    <a:cxn ang="0">
                      <a:pos x="1" y="0"/>
                    </a:cxn>
                    <a:cxn ang="0">
                      <a:pos x="7" y="0"/>
                    </a:cxn>
                    <a:cxn ang="0">
                      <a:pos x="7" y="2"/>
                    </a:cxn>
                    <a:cxn ang="0">
                      <a:pos x="2" y="2"/>
                    </a:cxn>
                    <a:cxn ang="0">
                      <a:pos x="2" y="4"/>
                    </a:cxn>
                  </a:cxnLst>
                  <a:rect l="0" t="0" r="r" b="b"/>
                  <a:pathLst>
                    <a:path w="8" h="12">
                      <a:moveTo>
                        <a:pt x="2" y="4"/>
                      </a:moveTo>
                      <a:lnTo>
                        <a:pt x="2" y="4"/>
                      </a:lnTo>
                      <a:lnTo>
                        <a:pt x="3" y="4"/>
                      </a:lnTo>
                      <a:lnTo>
                        <a:pt x="3" y="4"/>
                      </a:lnTo>
                      <a:lnTo>
                        <a:pt x="4" y="4"/>
                      </a:lnTo>
                      <a:lnTo>
                        <a:pt x="5" y="4"/>
                      </a:lnTo>
                      <a:lnTo>
                        <a:pt x="6" y="5"/>
                      </a:lnTo>
                      <a:lnTo>
                        <a:pt x="7" y="6"/>
                      </a:lnTo>
                      <a:lnTo>
                        <a:pt x="7" y="7"/>
                      </a:lnTo>
                      <a:lnTo>
                        <a:pt x="7" y="9"/>
                      </a:lnTo>
                      <a:lnTo>
                        <a:pt x="6" y="10"/>
                      </a:lnTo>
                      <a:lnTo>
                        <a:pt x="5" y="11"/>
                      </a:lnTo>
                      <a:lnTo>
                        <a:pt x="3" y="11"/>
                      </a:lnTo>
                      <a:lnTo>
                        <a:pt x="2" y="11"/>
                      </a:lnTo>
                      <a:lnTo>
                        <a:pt x="0" y="10"/>
                      </a:lnTo>
                      <a:lnTo>
                        <a:pt x="0" y="9"/>
                      </a:lnTo>
                      <a:lnTo>
                        <a:pt x="0" y="8"/>
                      </a:lnTo>
                      <a:lnTo>
                        <a:pt x="2" y="8"/>
                      </a:lnTo>
                      <a:lnTo>
                        <a:pt x="2" y="9"/>
                      </a:lnTo>
                      <a:lnTo>
                        <a:pt x="2" y="9"/>
                      </a:lnTo>
                      <a:lnTo>
                        <a:pt x="2" y="9"/>
                      </a:lnTo>
                      <a:lnTo>
                        <a:pt x="3" y="10"/>
                      </a:lnTo>
                      <a:lnTo>
                        <a:pt x="4" y="9"/>
                      </a:lnTo>
                      <a:lnTo>
                        <a:pt x="4" y="9"/>
                      </a:lnTo>
                      <a:lnTo>
                        <a:pt x="5" y="8"/>
                      </a:lnTo>
                      <a:lnTo>
                        <a:pt x="5" y="7"/>
                      </a:lnTo>
                      <a:lnTo>
                        <a:pt x="5" y="7"/>
                      </a:lnTo>
                      <a:lnTo>
                        <a:pt x="5" y="6"/>
                      </a:lnTo>
                      <a:lnTo>
                        <a:pt x="4" y="6"/>
                      </a:lnTo>
                      <a:lnTo>
                        <a:pt x="3" y="6"/>
                      </a:lnTo>
                      <a:lnTo>
                        <a:pt x="3" y="5"/>
                      </a:lnTo>
                      <a:lnTo>
                        <a:pt x="3" y="6"/>
                      </a:lnTo>
                      <a:lnTo>
                        <a:pt x="2" y="6"/>
                      </a:lnTo>
                      <a:lnTo>
                        <a:pt x="2" y="6"/>
                      </a:lnTo>
                      <a:lnTo>
                        <a:pt x="0" y="6"/>
                      </a:lnTo>
                      <a:lnTo>
                        <a:pt x="1" y="0"/>
                      </a:lnTo>
                      <a:lnTo>
                        <a:pt x="7" y="0"/>
                      </a:lnTo>
                      <a:lnTo>
                        <a:pt x="7" y="2"/>
                      </a:lnTo>
                      <a:lnTo>
                        <a:pt x="2" y="2"/>
                      </a:lnTo>
                      <a:lnTo>
                        <a:pt x="2" y="4"/>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64" name="Freeform 91"/>
                <p:cNvSpPr>
                  <a:spLocks/>
                </p:cNvSpPr>
                <p:nvPr/>
              </p:nvSpPr>
              <p:spPr bwMode="auto">
                <a:xfrm>
                  <a:off x="5243" y="2977"/>
                  <a:ext cx="9" cy="13"/>
                </a:xfrm>
                <a:custGeom>
                  <a:avLst/>
                  <a:gdLst/>
                  <a:ahLst/>
                  <a:cxnLst>
                    <a:cxn ang="0">
                      <a:pos x="0" y="4"/>
                    </a:cxn>
                    <a:cxn ang="0">
                      <a:pos x="1" y="2"/>
                    </a:cxn>
                    <a:cxn ang="0">
                      <a:pos x="2" y="1"/>
                    </a:cxn>
                    <a:cxn ang="0">
                      <a:pos x="3" y="0"/>
                    </a:cxn>
                    <a:cxn ang="0">
                      <a:pos x="4" y="1"/>
                    </a:cxn>
                    <a:cxn ang="0">
                      <a:pos x="5" y="1"/>
                    </a:cxn>
                    <a:cxn ang="0">
                      <a:pos x="7" y="2"/>
                    </a:cxn>
                    <a:cxn ang="0">
                      <a:pos x="7" y="3"/>
                    </a:cxn>
                    <a:cxn ang="0">
                      <a:pos x="8" y="4"/>
                    </a:cxn>
                    <a:cxn ang="0">
                      <a:pos x="7" y="5"/>
                    </a:cxn>
                    <a:cxn ang="0">
                      <a:pos x="7" y="7"/>
                    </a:cxn>
                    <a:cxn ang="0">
                      <a:pos x="6" y="7"/>
                    </a:cxn>
                    <a:cxn ang="0">
                      <a:pos x="5" y="8"/>
                    </a:cxn>
                    <a:cxn ang="0">
                      <a:pos x="4" y="8"/>
                    </a:cxn>
                    <a:cxn ang="0">
                      <a:pos x="3" y="9"/>
                    </a:cxn>
                    <a:cxn ang="0">
                      <a:pos x="3" y="9"/>
                    </a:cxn>
                    <a:cxn ang="0">
                      <a:pos x="2" y="10"/>
                    </a:cxn>
                    <a:cxn ang="0">
                      <a:pos x="7" y="10"/>
                    </a:cxn>
                    <a:cxn ang="0">
                      <a:pos x="7" y="12"/>
                    </a:cxn>
                    <a:cxn ang="0">
                      <a:pos x="0" y="11"/>
                    </a:cxn>
                    <a:cxn ang="0">
                      <a:pos x="0" y="11"/>
                    </a:cxn>
                    <a:cxn ang="0">
                      <a:pos x="0" y="9"/>
                    </a:cxn>
                    <a:cxn ang="0">
                      <a:pos x="1" y="8"/>
                    </a:cxn>
                    <a:cxn ang="0">
                      <a:pos x="3" y="7"/>
                    </a:cxn>
                    <a:cxn ang="0">
                      <a:pos x="4" y="6"/>
                    </a:cxn>
                    <a:cxn ang="0">
                      <a:pos x="5" y="6"/>
                    </a:cxn>
                    <a:cxn ang="0">
                      <a:pos x="5" y="5"/>
                    </a:cxn>
                    <a:cxn ang="0">
                      <a:pos x="5" y="4"/>
                    </a:cxn>
                    <a:cxn ang="0">
                      <a:pos x="5" y="3"/>
                    </a:cxn>
                    <a:cxn ang="0">
                      <a:pos x="5" y="3"/>
                    </a:cxn>
                    <a:cxn ang="0">
                      <a:pos x="5" y="2"/>
                    </a:cxn>
                    <a:cxn ang="0">
                      <a:pos x="4" y="2"/>
                    </a:cxn>
                    <a:cxn ang="0">
                      <a:pos x="3" y="3"/>
                    </a:cxn>
                    <a:cxn ang="0">
                      <a:pos x="3" y="3"/>
                    </a:cxn>
                    <a:cxn ang="0">
                      <a:pos x="3" y="3"/>
                    </a:cxn>
                    <a:cxn ang="0">
                      <a:pos x="2" y="4"/>
                    </a:cxn>
                    <a:cxn ang="0">
                      <a:pos x="0" y="4"/>
                    </a:cxn>
                  </a:cxnLst>
                  <a:rect l="0" t="0" r="r" b="b"/>
                  <a:pathLst>
                    <a:path w="9" h="13">
                      <a:moveTo>
                        <a:pt x="0" y="4"/>
                      </a:moveTo>
                      <a:lnTo>
                        <a:pt x="1" y="2"/>
                      </a:lnTo>
                      <a:lnTo>
                        <a:pt x="2" y="1"/>
                      </a:lnTo>
                      <a:lnTo>
                        <a:pt x="3" y="0"/>
                      </a:lnTo>
                      <a:lnTo>
                        <a:pt x="4" y="1"/>
                      </a:lnTo>
                      <a:lnTo>
                        <a:pt x="5" y="1"/>
                      </a:lnTo>
                      <a:lnTo>
                        <a:pt x="7" y="2"/>
                      </a:lnTo>
                      <a:lnTo>
                        <a:pt x="7" y="3"/>
                      </a:lnTo>
                      <a:lnTo>
                        <a:pt x="8" y="4"/>
                      </a:lnTo>
                      <a:lnTo>
                        <a:pt x="7" y="5"/>
                      </a:lnTo>
                      <a:lnTo>
                        <a:pt x="7" y="7"/>
                      </a:lnTo>
                      <a:lnTo>
                        <a:pt x="6" y="7"/>
                      </a:lnTo>
                      <a:lnTo>
                        <a:pt x="5" y="8"/>
                      </a:lnTo>
                      <a:lnTo>
                        <a:pt x="4" y="8"/>
                      </a:lnTo>
                      <a:lnTo>
                        <a:pt x="3" y="9"/>
                      </a:lnTo>
                      <a:lnTo>
                        <a:pt x="3" y="9"/>
                      </a:lnTo>
                      <a:lnTo>
                        <a:pt x="2" y="10"/>
                      </a:lnTo>
                      <a:lnTo>
                        <a:pt x="7" y="10"/>
                      </a:lnTo>
                      <a:lnTo>
                        <a:pt x="7" y="12"/>
                      </a:lnTo>
                      <a:lnTo>
                        <a:pt x="0" y="11"/>
                      </a:lnTo>
                      <a:lnTo>
                        <a:pt x="0" y="11"/>
                      </a:lnTo>
                      <a:lnTo>
                        <a:pt x="0" y="9"/>
                      </a:lnTo>
                      <a:lnTo>
                        <a:pt x="1" y="8"/>
                      </a:lnTo>
                      <a:lnTo>
                        <a:pt x="3" y="7"/>
                      </a:lnTo>
                      <a:lnTo>
                        <a:pt x="4" y="6"/>
                      </a:lnTo>
                      <a:lnTo>
                        <a:pt x="5" y="6"/>
                      </a:lnTo>
                      <a:lnTo>
                        <a:pt x="5" y="5"/>
                      </a:lnTo>
                      <a:lnTo>
                        <a:pt x="5" y="4"/>
                      </a:lnTo>
                      <a:lnTo>
                        <a:pt x="5" y="3"/>
                      </a:lnTo>
                      <a:lnTo>
                        <a:pt x="5" y="3"/>
                      </a:lnTo>
                      <a:lnTo>
                        <a:pt x="5" y="2"/>
                      </a:lnTo>
                      <a:lnTo>
                        <a:pt x="4" y="2"/>
                      </a:lnTo>
                      <a:lnTo>
                        <a:pt x="3" y="3"/>
                      </a:lnTo>
                      <a:lnTo>
                        <a:pt x="3" y="3"/>
                      </a:lnTo>
                      <a:lnTo>
                        <a:pt x="3" y="3"/>
                      </a:lnTo>
                      <a:lnTo>
                        <a:pt x="2" y="4"/>
                      </a:lnTo>
                      <a:lnTo>
                        <a:pt x="0" y="4"/>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65" name="Freeform 92"/>
                <p:cNvSpPr>
                  <a:spLocks/>
                </p:cNvSpPr>
                <p:nvPr/>
              </p:nvSpPr>
              <p:spPr bwMode="auto">
                <a:xfrm>
                  <a:off x="5220" y="3000"/>
                  <a:ext cx="9" cy="13"/>
                </a:xfrm>
                <a:custGeom>
                  <a:avLst/>
                  <a:gdLst/>
                  <a:ahLst/>
                  <a:cxnLst>
                    <a:cxn ang="0">
                      <a:pos x="0" y="4"/>
                    </a:cxn>
                    <a:cxn ang="0">
                      <a:pos x="1" y="2"/>
                    </a:cxn>
                    <a:cxn ang="0">
                      <a:pos x="2" y="1"/>
                    </a:cxn>
                    <a:cxn ang="0">
                      <a:pos x="3" y="0"/>
                    </a:cxn>
                    <a:cxn ang="0">
                      <a:pos x="4" y="1"/>
                    </a:cxn>
                    <a:cxn ang="0">
                      <a:pos x="5" y="1"/>
                    </a:cxn>
                    <a:cxn ang="0">
                      <a:pos x="7" y="2"/>
                    </a:cxn>
                    <a:cxn ang="0">
                      <a:pos x="8" y="3"/>
                    </a:cxn>
                    <a:cxn ang="0">
                      <a:pos x="8" y="4"/>
                    </a:cxn>
                    <a:cxn ang="0">
                      <a:pos x="7" y="5"/>
                    </a:cxn>
                    <a:cxn ang="0">
                      <a:pos x="7" y="6"/>
                    </a:cxn>
                    <a:cxn ang="0">
                      <a:pos x="6" y="7"/>
                    </a:cxn>
                    <a:cxn ang="0">
                      <a:pos x="5" y="8"/>
                    </a:cxn>
                    <a:cxn ang="0">
                      <a:pos x="4" y="8"/>
                    </a:cxn>
                    <a:cxn ang="0">
                      <a:pos x="3" y="9"/>
                    </a:cxn>
                    <a:cxn ang="0">
                      <a:pos x="3" y="9"/>
                    </a:cxn>
                    <a:cxn ang="0">
                      <a:pos x="3" y="10"/>
                    </a:cxn>
                    <a:cxn ang="0">
                      <a:pos x="7" y="10"/>
                    </a:cxn>
                    <a:cxn ang="0">
                      <a:pos x="7" y="12"/>
                    </a:cxn>
                    <a:cxn ang="0">
                      <a:pos x="0" y="11"/>
                    </a:cxn>
                    <a:cxn ang="0">
                      <a:pos x="0" y="11"/>
                    </a:cxn>
                    <a:cxn ang="0">
                      <a:pos x="0" y="10"/>
                    </a:cxn>
                    <a:cxn ang="0">
                      <a:pos x="1" y="8"/>
                    </a:cxn>
                    <a:cxn ang="0">
                      <a:pos x="2" y="7"/>
                    </a:cxn>
                    <a:cxn ang="0">
                      <a:pos x="4" y="6"/>
                    </a:cxn>
                    <a:cxn ang="0">
                      <a:pos x="5" y="6"/>
                    </a:cxn>
                    <a:cxn ang="0">
                      <a:pos x="5" y="5"/>
                    </a:cxn>
                    <a:cxn ang="0">
                      <a:pos x="6" y="4"/>
                    </a:cxn>
                    <a:cxn ang="0">
                      <a:pos x="6" y="4"/>
                    </a:cxn>
                    <a:cxn ang="0">
                      <a:pos x="5" y="3"/>
                    </a:cxn>
                    <a:cxn ang="0">
                      <a:pos x="5" y="3"/>
                    </a:cxn>
                    <a:cxn ang="0">
                      <a:pos x="4" y="3"/>
                    </a:cxn>
                    <a:cxn ang="0">
                      <a:pos x="3" y="3"/>
                    </a:cxn>
                    <a:cxn ang="0">
                      <a:pos x="3" y="3"/>
                    </a:cxn>
                    <a:cxn ang="0">
                      <a:pos x="3" y="3"/>
                    </a:cxn>
                    <a:cxn ang="0">
                      <a:pos x="2" y="4"/>
                    </a:cxn>
                    <a:cxn ang="0">
                      <a:pos x="0" y="4"/>
                    </a:cxn>
                  </a:cxnLst>
                  <a:rect l="0" t="0" r="r" b="b"/>
                  <a:pathLst>
                    <a:path w="9" h="13">
                      <a:moveTo>
                        <a:pt x="0" y="4"/>
                      </a:moveTo>
                      <a:lnTo>
                        <a:pt x="1" y="2"/>
                      </a:lnTo>
                      <a:lnTo>
                        <a:pt x="2" y="1"/>
                      </a:lnTo>
                      <a:lnTo>
                        <a:pt x="3" y="0"/>
                      </a:lnTo>
                      <a:lnTo>
                        <a:pt x="4" y="1"/>
                      </a:lnTo>
                      <a:lnTo>
                        <a:pt x="5" y="1"/>
                      </a:lnTo>
                      <a:lnTo>
                        <a:pt x="7" y="2"/>
                      </a:lnTo>
                      <a:lnTo>
                        <a:pt x="8" y="3"/>
                      </a:lnTo>
                      <a:lnTo>
                        <a:pt x="8" y="4"/>
                      </a:lnTo>
                      <a:lnTo>
                        <a:pt x="7" y="5"/>
                      </a:lnTo>
                      <a:lnTo>
                        <a:pt x="7" y="6"/>
                      </a:lnTo>
                      <a:lnTo>
                        <a:pt x="6" y="7"/>
                      </a:lnTo>
                      <a:lnTo>
                        <a:pt x="5" y="8"/>
                      </a:lnTo>
                      <a:lnTo>
                        <a:pt x="4" y="8"/>
                      </a:lnTo>
                      <a:lnTo>
                        <a:pt x="3" y="9"/>
                      </a:lnTo>
                      <a:lnTo>
                        <a:pt x="3" y="9"/>
                      </a:lnTo>
                      <a:lnTo>
                        <a:pt x="3" y="10"/>
                      </a:lnTo>
                      <a:lnTo>
                        <a:pt x="7" y="10"/>
                      </a:lnTo>
                      <a:lnTo>
                        <a:pt x="7" y="12"/>
                      </a:lnTo>
                      <a:lnTo>
                        <a:pt x="0" y="11"/>
                      </a:lnTo>
                      <a:lnTo>
                        <a:pt x="0" y="11"/>
                      </a:lnTo>
                      <a:lnTo>
                        <a:pt x="0" y="10"/>
                      </a:lnTo>
                      <a:lnTo>
                        <a:pt x="1" y="8"/>
                      </a:lnTo>
                      <a:lnTo>
                        <a:pt x="2" y="7"/>
                      </a:lnTo>
                      <a:lnTo>
                        <a:pt x="4" y="6"/>
                      </a:lnTo>
                      <a:lnTo>
                        <a:pt x="5" y="6"/>
                      </a:lnTo>
                      <a:lnTo>
                        <a:pt x="5" y="5"/>
                      </a:lnTo>
                      <a:lnTo>
                        <a:pt x="6" y="4"/>
                      </a:lnTo>
                      <a:lnTo>
                        <a:pt x="6" y="4"/>
                      </a:lnTo>
                      <a:lnTo>
                        <a:pt x="5" y="3"/>
                      </a:lnTo>
                      <a:lnTo>
                        <a:pt x="5" y="3"/>
                      </a:lnTo>
                      <a:lnTo>
                        <a:pt x="4" y="3"/>
                      </a:lnTo>
                      <a:lnTo>
                        <a:pt x="3" y="3"/>
                      </a:lnTo>
                      <a:lnTo>
                        <a:pt x="3" y="3"/>
                      </a:lnTo>
                      <a:lnTo>
                        <a:pt x="3" y="3"/>
                      </a:lnTo>
                      <a:lnTo>
                        <a:pt x="2" y="4"/>
                      </a:lnTo>
                      <a:lnTo>
                        <a:pt x="0" y="4"/>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66" name="Freeform 93"/>
                <p:cNvSpPr>
                  <a:spLocks/>
                </p:cNvSpPr>
                <p:nvPr/>
              </p:nvSpPr>
              <p:spPr bwMode="auto">
                <a:xfrm>
                  <a:off x="5228" y="3002"/>
                  <a:ext cx="9" cy="12"/>
                </a:xfrm>
                <a:custGeom>
                  <a:avLst/>
                  <a:gdLst/>
                  <a:ahLst/>
                  <a:cxnLst>
                    <a:cxn ang="0">
                      <a:pos x="2" y="4"/>
                    </a:cxn>
                    <a:cxn ang="0">
                      <a:pos x="3" y="4"/>
                    </a:cxn>
                    <a:cxn ang="0">
                      <a:pos x="3" y="3"/>
                    </a:cxn>
                    <a:cxn ang="0">
                      <a:pos x="4" y="3"/>
                    </a:cxn>
                    <a:cxn ang="0">
                      <a:pos x="5" y="3"/>
                    </a:cxn>
                    <a:cxn ang="0">
                      <a:pos x="5" y="4"/>
                    </a:cxn>
                    <a:cxn ang="0">
                      <a:pos x="7" y="5"/>
                    </a:cxn>
                    <a:cxn ang="0">
                      <a:pos x="8" y="6"/>
                    </a:cxn>
                    <a:cxn ang="0">
                      <a:pos x="8" y="8"/>
                    </a:cxn>
                    <a:cxn ang="0">
                      <a:pos x="8" y="9"/>
                    </a:cxn>
                    <a:cxn ang="0">
                      <a:pos x="7" y="10"/>
                    </a:cxn>
                    <a:cxn ang="0">
                      <a:pos x="5" y="11"/>
                    </a:cxn>
                    <a:cxn ang="0">
                      <a:pos x="3" y="11"/>
                    </a:cxn>
                    <a:cxn ang="0">
                      <a:pos x="2" y="11"/>
                    </a:cxn>
                    <a:cxn ang="0">
                      <a:pos x="1" y="10"/>
                    </a:cxn>
                    <a:cxn ang="0">
                      <a:pos x="0" y="9"/>
                    </a:cxn>
                    <a:cxn ang="0">
                      <a:pos x="0" y="8"/>
                    </a:cxn>
                    <a:cxn ang="0">
                      <a:pos x="2" y="7"/>
                    </a:cxn>
                    <a:cxn ang="0">
                      <a:pos x="2" y="9"/>
                    </a:cxn>
                    <a:cxn ang="0">
                      <a:pos x="3" y="9"/>
                    </a:cxn>
                    <a:cxn ang="0">
                      <a:pos x="3" y="9"/>
                    </a:cxn>
                    <a:cxn ang="0">
                      <a:pos x="4" y="9"/>
                    </a:cxn>
                    <a:cxn ang="0">
                      <a:pos x="4" y="9"/>
                    </a:cxn>
                    <a:cxn ang="0">
                      <a:pos x="5" y="9"/>
                    </a:cxn>
                    <a:cxn ang="0">
                      <a:pos x="6" y="8"/>
                    </a:cxn>
                    <a:cxn ang="0">
                      <a:pos x="6" y="7"/>
                    </a:cxn>
                    <a:cxn ang="0">
                      <a:pos x="6" y="7"/>
                    </a:cxn>
                    <a:cxn ang="0">
                      <a:pos x="5" y="6"/>
                    </a:cxn>
                    <a:cxn ang="0">
                      <a:pos x="5" y="5"/>
                    </a:cxn>
                    <a:cxn ang="0">
                      <a:pos x="4" y="5"/>
                    </a:cxn>
                    <a:cxn ang="0">
                      <a:pos x="4" y="5"/>
                    </a:cxn>
                    <a:cxn ang="0">
                      <a:pos x="3" y="5"/>
                    </a:cxn>
                    <a:cxn ang="0">
                      <a:pos x="3" y="5"/>
                    </a:cxn>
                    <a:cxn ang="0">
                      <a:pos x="2" y="6"/>
                    </a:cxn>
                    <a:cxn ang="0">
                      <a:pos x="0" y="6"/>
                    </a:cxn>
                    <a:cxn ang="0">
                      <a:pos x="1" y="0"/>
                    </a:cxn>
                    <a:cxn ang="0">
                      <a:pos x="8" y="0"/>
                    </a:cxn>
                    <a:cxn ang="0">
                      <a:pos x="8" y="2"/>
                    </a:cxn>
                    <a:cxn ang="0">
                      <a:pos x="3" y="2"/>
                    </a:cxn>
                    <a:cxn ang="0">
                      <a:pos x="2" y="4"/>
                    </a:cxn>
                  </a:cxnLst>
                  <a:rect l="0" t="0" r="r" b="b"/>
                  <a:pathLst>
                    <a:path w="9" h="12">
                      <a:moveTo>
                        <a:pt x="2" y="4"/>
                      </a:moveTo>
                      <a:lnTo>
                        <a:pt x="3" y="4"/>
                      </a:lnTo>
                      <a:lnTo>
                        <a:pt x="3" y="3"/>
                      </a:lnTo>
                      <a:lnTo>
                        <a:pt x="4" y="3"/>
                      </a:lnTo>
                      <a:lnTo>
                        <a:pt x="5" y="3"/>
                      </a:lnTo>
                      <a:lnTo>
                        <a:pt x="5" y="4"/>
                      </a:lnTo>
                      <a:lnTo>
                        <a:pt x="7" y="5"/>
                      </a:lnTo>
                      <a:lnTo>
                        <a:pt x="8" y="6"/>
                      </a:lnTo>
                      <a:lnTo>
                        <a:pt x="8" y="8"/>
                      </a:lnTo>
                      <a:lnTo>
                        <a:pt x="8" y="9"/>
                      </a:lnTo>
                      <a:lnTo>
                        <a:pt x="7" y="10"/>
                      </a:lnTo>
                      <a:lnTo>
                        <a:pt x="5" y="11"/>
                      </a:lnTo>
                      <a:lnTo>
                        <a:pt x="3" y="11"/>
                      </a:lnTo>
                      <a:lnTo>
                        <a:pt x="2" y="11"/>
                      </a:lnTo>
                      <a:lnTo>
                        <a:pt x="1" y="10"/>
                      </a:lnTo>
                      <a:lnTo>
                        <a:pt x="0" y="9"/>
                      </a:lnTo>
                      <a:lnTo>
                        <a:pt x="0" y="8"/>
                      </a:lnTo>
                      <a:lnTo>
                        <a:pt x="2" y="7"/>
                      </a:lnTo>
                      <a:lnTo>
                        <a:pt x="2" y="9"/>
                      </a:lnTo>
                      <a:lnTo>
                        <a:pt x="3" y="9"/>
                      </a:lnTo>
                      <a:lnTo>
                        <a:pt x="3" y="9"/>
                      </a:lnTo>
                      <a:lnTo>
                        <a:pt x="4" y="9"/>
                      </a:lnTo>
                      <a:lnTo>
                        <a:pt x="4" y="9"/>
                      </a:lnTo>
                      <a:lnTo>
                        <a:pt x="5" y="9"/>
                      </a:lnTo>
                      <a:lnTo>
                        <a:pt x="6" y="8"/>
                      </a:lnTo>
                      <a:lnTo>
                        <a:pt x="6" y="7"/>
                      </a:lnTo>
                      <a:lnTo>
                        <a:pt x="6" y="7"/>
                      </a:lnTo>
                      <a:lnTo>
                        <a:pt x="5" y="6"/>
                      </a:lnTo>
                      <a:lnTo>
                        <a:pt x="5" y="5"/>
                      </a:lnTo>
                      <a:lnTo>
                        <a:pt x="4" y="5"/>
                      </a:lnTo>
                      <a:lnTo>
                        <a:pt x="4" y="5"/>
                      </a:lnTo>
                      <a:lnTo>
                        <a:pt x="3" y="5"/>
                      </a:lnTo>
                      <a:lnTo>
                        <a:pt x="3" y="5"/>
                      </a:lnTo>
                      <a:lnTo>
                        <a:pt x="2" y="6"/>
                      </a:lnTo>
                      <a:lnTo>
                        <a:pt x="0" y="6"/>
                      </a:lnTo>
                      <a:lnTo>
                        <a:pt x="1" y="0"/>
                      </a:lnTo>
                      <a:lnTo>
                        <a:pt x="8" y="0"/>
                      </a:lnTo>
                      <a:lnTo>
                        <a:pt x="8" y="2"/>
                      </a:lnTo>
                      <a:lnTo>
                        <a:pt x="3" y="2"/>
                      </a:lnTo>
                      <a:lnTo>
                        <a:pt x="2" y="4"/>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67" name="Freeform 94"/>
                <p:cNvSpPr>
                  <a:spLocks/>
                </p:cNvSpPr>
                <p:nvPr/>
              </p:nvSpPr>
              <p:spPr bwMode="auto">
                <a:xfrm>
                  <a:off x="5186" y="3010"/>
                  <a:ext cx="8" cy="12"/>
                </a:xfrm>
                <a:custGeom>
                  <a:avLst/>
                  <a:gdLst/>
                  <a:ahLst/>
                  <a:cxnLst>
                    <a:cxn ang="0">
                      <a:pos x="3" y="4"/>
                    </a:cxn>
                    <a:cxn ang="0">
                      <a:pos x="3" y="4"/>
                    </a:cxn>
                    <a:cxn ang="0">
                      <a:pos x="4" y="4"/>
                    </a:cxn>
                    <a:cxn ang="0">
                      <a:pos x="4" y="4"/>
                    </a:cxn>
                    <a:cxn ang="0">
                      <a:pos x="5" y="4"/>
                    </a:cxn>
                    <a:cxn ang="0">
                      <a:pos x="5" y="3"/>
                    </a:cxn>
                    <a:cxn ang="0">
                      <a:pos x="5" y="3"/>
                    </a:cxn>
                    <a:cxn ang="0">
                      <a:pos x="5" y="2"/>
                    </a:cxn>
                    <a:cxn ang="0">
                      <a:pos x="4" y="2"/>
                    </a:cxn>
                    <a:cxn ang="0">
                      <a:pos x="4" y="1"/>
                    </a:cxn>
                    <a:cxn ang="0">
                      <a:pos x="3" y="2"/>
                    </a:cxn>
                    <a:cxn ang="0">
                      <a:pos x="2" y="2"/>
                    </a:cxn>
                    <a:cxn ang="0">
                      <a:pos x="2" y="3"/>
                    </a:cxn>
                    <a:cxn ang="0">
                      <a:pos x="2" y="3"/>
                    </a:cxn>
                    <a:cxn ang="0">
                      <a:pos x="0" y="3"/>
                    </a:cxn>
                    <a:cxn ang="0">
                      <a:pos x="0" y="2"/>
                    </a:cxn>
                    <a:cxn ang="0">
                      <a:pos x="1" y="1"/>
                    </a:cxn>
                    <a:cxn ang="0">
                      <a:pos x="2" y="0"/>
                    </a:cxn>
                    <a:cxn ang="0">
                      <a:pos x="4" y="0"/>
                    </a:cxn>
                    <a:cxn ang="0">
                      <a:pos x="5" y="0"/>
                    </a:cxn>
                    <a:cxn ang="0">
                      <a:pos x="6" y="1"/>
                    </a:cxn>
                    <a:cxn ang="0">
                      <a:pos x="7" y="2"/>
                    </a:cxn>
                    <a:cxn ang="0">
                      <a:pos x="7" y="3"/>
                    </a:cxn>
                    <a:cxn ang="0">
                      <a:pos x="7" y="4"/>
                    </a:cxn>
                    <a:cxn ang="0">
                      <a:pos x="6" y="4"/>
                    </a:cxn>
                    <a:cxn ang="0">
                      <a:pos x="6" y="5"/>
                    </a:cxn>
                    <a:cxn ang="0">
                      <a:pos x="6" y="5"/>
                    </a:cxn>
                    <a:cxn ang="0">
                      <a:pos x="6" y="5"/>
                    </a:cxn>
                    <a:cxn ang="0">
                      <a:pos x="6" y="6"/>
                    </a:cxn>
                    <a:cxn ang="0">
                      <a:pos x="7" y="6"/>
                    </a:cxn>
                    <a:cxn ang="0">
                      <a:pos x="7" y="8"/>
                    </a:cxn>
                    <a:cxn ang="0">
                      <a:pos x="7" y="9"/>
                    </a:cxn>
                    <a:cxn ang="0">
                      <a:pos x="6" y="10"/>
                    </a:cxn>
                    <a:cxn ang="0">
                      <a:pos x="5" y="11"/>
                    </a:cxn>
                    <a:cxn ang="0">
                      <a:pos x="3" y="11"/>
                    </a:cxn>
                    <a:cxn ang="0">
                      <a:pos x="2" y="11"/>
                    </a:cxn>
                    <a:cxn ang="0">
                      <a:pos x="1" y="10"/>
                    </a:cxn>
                    <a:cxn ang="0">
                      <a:pos x="0" y="9"/>
                    </a:cxn>
                    <a:cxn ang="0">
                      <a:pos x="0" y="7"/>
                    </a:cxn>
                    <a:cxn ang="0">
                      <a:pos x="2" y="7"/>
                    </a:cxn>
                    <a:cxn ang="0">
                      <a:pos x="2" y="8"/>
                    </a:cxn>
                    <a:cxn ang="0">
                      <a:pos x="2" y="9"/>
                    </a:cxn>
                    <a:cxn ang="0">
                      <a:pos x="2" y="9"/>
                    </a:cxn>
                    <a:cxn ang="0">
                      <a:pos x="3" y="9"/>
                    </a:cxn>
                    <a:cxn ang="0">
                      <a:pos x="4" y="9"/>
                    </a:cxn>
                    <a:cxn ang="0">
                      <a:pos x="4" y="9"/>
                    </a:cxn>
                    <a:cxn ang="0">
                      <a:pos x="4" y="9"/>
                    </a:cxn>
                    <a:cxn ang="0">
                      <a:pos x="5" y="7"/>
                    </a:cxn>
                    <a:cxn ang="0">
                      <a:pos x="5" y="7"/>
                    </a:cxn>
                    <a:cxn ang="0">
                      <a:pos x="4" y="6"/>
                    </a:cxn>
                    <a:cxn ang="0">
                      <a:pos x="3" y="6"/>
                    </a:cxn>
                    <a:cxn ang="0">
                      <a:pos x="3" y="6"/>
                    </a:cxn>
                    <a:cxn ang="0">
                      <a:pos x="3" y="4"/>
                    </a:cxn>
                  </a:cxnLst>
                  <a:rect l="0" t="0" r="r" b="b"/>
                  <a:pathLst>
                    <a:path w="8" h="12">
                      <a:moveTo>
                        <a:pt x="3" y="4"/>
                      </a:moveTo>
                      <a:lnTo>
                        <a:pt x="3" y="4"/>
                      </a:lnTo>
                      <a:lnTo>
                        <a:pt x="4" y="4"/>
                      </a:lnTo>
                      <a:lnTo>
                        <a:pt x="4" y="4"/>
                      </a:lnTo>
                      <a:lnTo>
                        <a:pt x="5" y="4"/>
                      </a:lnTo>
                      <a:lnTo>
                        <a:pt x="5" y="3"/>
                      </a:lnTo>
                      <a:lnTo>
                        <a:pt x="5" y="3"/>
                      </a:lnTo>
                      <a:lnTo>
                        <a:pt x="5" y="2"/>
                      </a:lnTo>
                      <a:lnTo>
                        <a:pt x="4" y="2"/>
                      </a:lnTo>
                      <a:lnTo>
                        <a:pt x="4" y="1"/>
                      </a:lnTo>
                      <a:lnTo>
                        <a:pt x="3" y="2"/>
                      </a:lnTo>
                      <a:lnTo>
                        <a:pt x="2" y="2"/>
                      </a:lnTo>
                      <a:lnTo>
                        <a:pt x="2" y="3"/>
                      </a:lnTo>
                      <a:lnTo>
                        <a:pt x="2" y="3"/>
                      </a:lnTo>
                      <a:lnTo>
                        <a:pt x="0" y="3"/>
                      </a:lnTo>
                      <a:lnTo>
                        <a:pt x="0" y="2"/>
                      </a:lnTo>
                      <a:lnTo>
                        <a:pt x="1" y="1"/>
                      </a:lnTo>
                      <a:lnTo>
                        <a:pt x="2" y="0"/>
                      </a:lnTo>
                      <a:lnTo>
                        <a:pt x="4" y="0"/>
                      </a:lnTo>
                      <a:lnTo>
                        <a:pt x="5" y="0"/>
                      </a:lnTo>
                      <a:lnTo>
                        <a:pt x="6" y="1"/>
                      </a:lnTo>
                      <a:lnTo>
                        <a:pt x="7" y="2"/>
                      </a:lnTo>
                      <a:lnTo>
                        <a:pt x="7" y="3"/>
                      </a:lnTo>
                      <a:lnTo>
                        <a:pt x="7" y="4"/>
                      </a:lnTo>
                      <a:lnTo>
                        <a:pt x="6" y="4"/>
                      </a:lnTo>
                      <a:lnTo>
                        <a:pt x="6" y="5"/>
                      </a:lnTo>
                      <a:lnTo>
                        <a:pt x="6" y="5"/>
                      </a:lnTo>
                      <a:lnTo>
                        <a:pt x="6" y="5"/>
                      </a:lnTo>
                      <a:lnTo>
                        <a:pt x="6" y="6"/>
                      </a:lnTo>
                      <a:lnTo>
                        <a:pt x="7" y="6"/>
                      </a:lnTo>
                      <a:lnTo>
                        <a:pt x="7" y="8"/>
                      </a:lnTo>
                      <a:lnTo>
                        <a:pt x="7" y="9"/>
                      </a:lnTo>
                      <a:lnTo>
                        <a:pt x="6" y="10"/>
                      </a:lnTo>
                      <a:lnTo>
                        <a:pt x="5" y="11"/>
                      </a:lnTo>
                      <a:lnTo>
                        <a:pt x="3" y="11"/>
                      </a:lnTo>
                      <a:lnTo>
                        <a:pt x="2" y="11"/>
                      </a:lnTo>
                      <a:lnTo>
                        <a:pt x="1" y="10"/>
                      </a:lnTo>
                      <a:lnTo>
                        <a:pt x="0" y="9"/>
                      </a:lnTo>
                      <a:lnTo>
                        <a:pt x="0" y="7"/>
                      </a:lnTo>
                      <a:lnTo>
                        <a:pt x="2" y="7"/>
                      </a:lnTo>
                      <a:lnTo>
                        <a:pt x="2" y="8"/>
                      </a:lnTo>
                      <a:lnTo>
                        <a:pt x="2" y="9"/>
                      </a:lnTo>
                      <a:lnTo>
                        <a:pt x="2" y="9"/>
                      </a:lnTo>
                      <a:lnTo>
                        <a:pt x="3" y="9"/>
                      </a:lnTo>
                      <a:lnTo>
                        <a:pt x="4" y="9"/>
                      </a:lnTo>
                      <a:lnTo>
                        <a:pt x="4" y="9"/>
                      </a:lnTo>
                      <a:lnTo>
                        <a:pt x="4" y="9"/>
                      </a:lnTo>
                      <a:lnTo>
                        <a:pt x="5" y="7"/>
                      </a:lnTo>
                      <a:lnTo>
                        <a:pt x="5" y="7"/>
                      </a:lnTo>
                      <a:lnTo>
                        <a:pt x="4" y="6"/>
                      </a:lnTo>
                      <a:lnTo>
                        <a:pt x="3" y="6"/>
                      </a:lnTo>
                      <a:lnTo>
                        <a:pt x="3" y="6"/>
                      </a:lnTo>
                      <a:lnTo>
                        <a:pt x="3" y="4"/>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68" name="Freeform 95"/>
                <p:cNvSpPr>
                  <a:spLocks/>
                </p:cNvSpPr>
                <p:nvPr/>
              </p:nvSpPr>
              <p:spPr bwMode="auto">
                <a:xfrm>
                  <a:off x="5154" y="2996"/>
                  <a:ext cx="9" cy="12"/>
                </a:xfrm>
                <a:custGeom>
                  <a:avLst/>
                  <a:gdLst/>
                  <a:ahLst/>
                  <a:cxnLst>
                    <a:cxn ang="0">
                      <a:pos x="3" y="4"/>
                    </a:cxn>
                    <a:cxn ang="0">
                      <a:pos x="3" y="4"/>
                    </a:cxn>
                    <a:cxn ang="0">
                      <a:pos x="4" y="4"/>
                    </a:cxn>
                    <a:cxn ang="0">
                      <a:pos x="5" y="4"/>
                    </a:cxn>
                    <a:cxn ang="0">
                      <a:pos x="5" y="4"/>
                    </a:cxn>
                    <a:cxn ang="0">
                      <a:pos x="5" y="3"/>
                    </a:cxn>
                    <a:cxn ang="0">
                      <a:pos x="5" y="3"/>
                    </a:cxn>
                    <a:cxn ang="0">
                      <a:pos x="5" y="2"/>
                    </a:cxn>
                    <a:cxn ang="0">
                      <a:pos x="5" y="1"/>
                    </a:cxn>
                    <a:cxn ang="0">
                      <a:pos x="4" y="1"/>
                    </a:cxn>
                    <a:cxn ang="0">
                      <a:pos x="3" y="2"/>
                    </a:cxn>
                    <a:cxn ang="0">
                      <a:pos x="3" y="2"/>
                    </a:cxn>
                    <a:cxn ang="0">
                      <a:pos x="2" y="3"/>
                    </a:cxn>
                    <a:cxn ang="0">
                      <a:pos x="2" y="3"/>
                    </a:cxn>
                    <a:cxn ang="0">
                      <a:pos x="0" y="3"/>
                    </a:cxn>
                    <a:cxn ang="0">
                      <a:pos x="1" y="1"/>
                    </a:cxn>
                    <a:cxn ang="0">
                      <a:pos x="1" y="0"/>
                    </a:cxn>
                    <a:cxn ang="0">
                      <a:pos x="2" y="0"/>
                    </a:cxn>
                    <a:cxn ang="0">
                      <a:pos x="4" y="0"/>
                    </a:cxn>
                    <a:cxn ang="0">
                      <a:pos x="5" y="0"/>
                    </a:cxn>
                    <a:cxn ang="0">
                      <a:pos x="7" y="1"/>
                    </a:cxn>
                    <a:cxn ang="0">
                      <a:pos x="7" y="2"/>
                    </a:cxn>
                    <a:cxn ang="0">
                      <a:pos x="8" y="3"/>
                    </a:cxn>
                    <a:cxn ang="0">
                      <a:pos x="8" y="4"/>
                    </a:cxn>
                    <a:cxn ang="0">
                      <a:pos x="7" y="4"/>
                    </a:cxn>
                    <a:cxn ang="0">
                      <a:pos x="7" y="5"/>
                    </a:cxn>
                    <a:cxn ang="0">
                      <a:pos x="6" y="5"/>
                    </a:cxn>
                    <a:cxn ang="0">
                      <a:pos x="7" y="5"/>
                    </a:cxn>
                    <a:cxn ang="0">
                      <a:pos x="7" y="6"/>
                    </a:cxn>
                    <a:cxn ang="0">
                      <a:pos x="8" y="7"/>
                    </a:cxn>
                    <a:cxn ang="0">
                      <a:pos x="8" y="8"/>
                    </a:cxn>
                    <a:cxn ang="0">
                      <a:pos x="8" y="9"/>
                    </a:cxn>
                    <a:cxn ang="0">
                      <a:pos x="7" y="10"/>
                    </a:cxn>
                    <a:cxn ang="0">
                      <a:pos x="5" y="11"/>
                    </a:cxn>
                    <a:cxn ang="0">
                      <a:pos x="4" y="11"/>
                    </a:cxn>
                    <a:cxn ang="0">
                      <a:pos x="3" y="11"/>
                    </a:cxn>
                    <a:cxn ang="0">
                      <a:pos x="1" y="10"/>
                    </a:cxn>
                    <a:cxn ang="0">
                      <a:pos x="0" y="9"/>
                    </a:cxn>
                    <a:cxn ang="0">
                      <a:pos x="0" y="7"/>
                    </a:cxn>
                    <a:cxn ang="0">
                      <a:pos x="2" y="7"/>
                    </a:cxn>
                    <a:cxn ang="0">
                      <a:pos x="2" y="8"/>
                    </a:cxn>
                    <a:cxn ang="0">
                      <a:pos x="2" y="9"/>
                    </a:cxn>
                    <a:cxn ang="0">
                      <a:pos x="3" y="9"/>
                    </a:cxn>
                    <a:cxn ang="0">
                      <a:pos x="4" y="9"/>
                    </a:cxn>
                    <a:cxn ang="0">
                      <a:pos x="4" y="9"/>
                    </a:cxn>
                    <a:cxn ang="0">
                      <a:pos x="5" y="9"/>
                    </a:cxn>
                    <a:cxn ang="0">
                      <a:pos x="5" y="9"/>
                    </a:cxn>
                    <a:cxn ang="0">
                      <a:pos x="5" y="8"/>
                    </a:cxn>
                    <a:cxn ang="0">
                      <a:pos x="5" y="7"/>
                    </a:cxn>
                    <a:cxn ang="0">
                      <a:pos x="4" y="7"/>
                    </a:cxn>
                    <a:cxn ang="0">
                      <a:pos x="4" y="6"/>
                    </a:cxn>
                    <a:cxn ang="0">
                      <a:pos x="3" y="6"/>
                    </a:cxn>
                    <a:cxn ang="0">
                      <a:pos x="3" y="4"/>
                    </a:cxn>
                  </a:cxnLst>
                  <a:rect l="0" t="0" r="r" b="b"/>
                  <a:pathLst>
                    <a:path w="9" h="12">
                      <a:moveTo>
                        <a:pt x="3" y="4"/>
                      </a:moveTo>
                      <a:lnTo>
                        <a:pt x="3" y="4"/>
                      </a:lnTo>
                      <a:lnTo>
                        <a:pt x="4" y="4"/>
                      </a:lnTo>
                      <a:lnTo>
                        <a:pt x="5" y="4"/>
                      </a:lnTo>
                      <a:lnTo>
                        <a:pt x="5" y="4"/>
                      </a:lnTo>
                      <a:lnTo>
                        <a:pt x="5" y="3"/>
                      </a:lnTo>
                      <a:lnTo>
                        <a:pt x="5" y="3"/>
                      </a:lnTo>
                      <a:lnTo>
                        <a:pt x="5" y="2"/>
                      </a:lnTo>
                      <a:lnTo>
                        <a:pt x="5" y="1"/>
                      </a:lnTo>
                      <a:lnTo>
                        <a:pt x="4" y="1"/>
                      </a:lnTo>
                      <a:lnTo>
                        <a:pt x="3" y="2"/>
                      </a:lnTo>
                      <a:lnTo>
                        <a:pt x="3" y="2"/>
                      </a:lnTo>
                      <a:lnTo>
                        <a:pt x="2" y="3"/>
                      </a:lnTo>
                      <a:lnTo>
                        <a:pt x="2" y="3"/>
                      </a:lnTo>
                      <a:lnTo>
                        <a:pt x="0" y="3"/>
                      </a:lnTo>
                      <a:lnTo>
                        <a:pt x="1" y="1"/>
                      </a:lnTo>
                      <a:lnTo>
                        <a:pt x="1" y="0"/>
                      </a:lnTo>
                      <a:lnTo>
                        <a:pt x="2" y="0"/>
                      </a:lnTo>
                      <a:lnTo>
                        <a:pt x="4" y="0"/>
                      </a:lnTo>
                      <a:lnTo>
                        <a:pt x="5" y="0"/>
                      </a:lnTo>
                      <a:lnTo>
                        <a:pt x="7" y="1"/>
                      </a:lnTo>
                      <a:lnTo>
                        <a:pt x="7" y="2"/>
                      </a:lnTo>
                      <a:lnTo>
                        <a:pt x="8" y="3"/>
                      </a:lnTo>
                      <a:lnTo>
                        <a:pt x="8" y="4"/>
                      </a:lnTo>
                      <a:lnTo>
                        <a:pt x="7" y="4"/>
                      </a:lnTo>
                      <a:lnTo>
                        <a:pt x="7" y="5"/>
                      </a:lnTo>
                      <a:lnTo>
                        <a:pt x="6" y="5"/>
                      </a:lnTo>
                      <a:lnTo>
                        <a:pt x="7" y="5"/>
                      </a:lnTo>
                      <a:lnTo>
                        <a:pt x="7" y="6"/>
                      </a:lnTo>
                      <a:lnTo>
                        <a:pt x="8" y="7"/>
                      </a:lnTo>
                      <a:lnTo>
                        <a:pt x="8" y="8"/>
                      </a:lnTo>
                      <a:lnTo>
                        <a:pt x="8" y="9"/>
                      </a:lnTo>
                      <a:lnTo>
                        <a:pt x="7" y="10"/>
                      </a:lnTo>
                      <a:lnTo>
                        <a:pt x="5" y="11"/>
                      </a:lnTo>
                      <a:lnTo>
                        <a:pt x="4" y="11"/>
                      </a:lnTo>
                      <a:lnTo>
                        <a:pt x="3" y="11"/>
                      </a:lnTo>
                      <a:lnTo>
                        <a:pt x="1" y="10"/>
                      </a:lnTo>
                      <a:lnTo>
                        <a:pt x="0" y="9"/>
                      </a:lnTo>
                      <a:lnTo>
                        <a:pt x="0" y="7"/>
                      </a:lnTo>
                      <a:lnTo>
                        <a:pt x="2" y="7"/>
                      </a:lnTo>
                      <a:lnTo>
                        <a:pt x="2" y="8"/>
                      </a:lnTo>
                      <a:lnTo>
                        <a:pt x="2" y="9"/>
                      </a:lnTo>
                      <a:lnTo>
                        <a:pt x="3" y="9"/>
                      </a:lnTo>
                      <a:lnTo>
                        <a:pt x="4" y="9"/>
                      </a:lnTo>
                      <a:lnTo>
                        <a:pt x="4" y="9"/>
                      </a:lnTo>
                      <a:lnTo>
                        <a:pt x="5" y="9"/>
                      </a:lnTo>
                      <a:lnTo>
                        <a:pt x="5" y="9"/>
                      </a:lnTo>
                      <a:lnTo>
                        <a:pt x="5" y="8"/>
                      </a:lnTo>
                      <a:lnTo>
                        <a:pt x="5" y="7"/>
                      </a:lnTo>
                      <a:lnTo>
                        <a:pt x="4" y="7"/>
                      </a:lnTo>
                      <a:lnTo>
                        <a:pt x="4" y="6"/>
                      </a:lnTo>
                      <a:lnTo>
                        <a:pt x="3" y="6"/>
                      </a:lnTo>
                      <a:lnTo>
                        <a:pt x="3" y="4"/>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69" name="Freeform 96"/>
                <p:cNvSpPr>
                  <a:spLocks/>
                </p:cNvSpPr>
                <p:nvPr/>
              </p:nvSpPr>
              <p:spPr bwMode="auto">
                <a:xfrm>
                  <a:off x="5163" y="2997"/>
                  <a:ext cx="9" cy="12"/>
                </a:xfrm>
                <a:custGeom>
                  <a:avLst/>
                  <a:gdLst/>
                  <a:ahLst/>
                  <a:cxnLst>
                    <a:cxn ang="0">
                      <a:pos x="3" y="4"/>
                    </a:cxn>
                    <a:cxn ang="0">
                      <a:pos x="3" y="4"/>
                    </a:cxn>
                    <a:cxn ang="0">
                      <a:pos x="4" y="4"/>
                    </a:cxn>
                    <a:cxn ang="0">
                      <a:pos x="4" y="4"/>
                    </a:cxn>
                    <a:cxn ang="0">
                      <a:pos x="5" y="4"/>
                    </a:cxn>
                    <a:cxn ang="0">
                      <a:pos x="6" y="4"/>
                    </a:cxn>
                    <a:cxn ang="0">
                      <a:pos x="7" y="5"/>
                    </a:cxn>
                    <a:cxn ang="0">
                      <a:pos x="8" y="6"/>
                    </a:cxn>
                    <a:cxn ang="0">
                      <a:pos x="8" y="7"/>
                    </a:cxn>
                    <a:cxn ang="0">
                      <a:pos x="8" y="8"/>
                    </a:cxn>
                    <a:cxn ang="0">
                      <a:pos x="7" y="10"/>
                    </a:cxn>
                    <a:cxn ang="0">
                      <a:pos x="6" y="11"/>
                    </a:cxn>
                    <a:cxn ang="0">
                      <a:pos x="4" y="11"/>
                    </a:cxn>
                    <a:cxn ang="0">
                      <a:pos x="3" y="11"/>
                    </a:cxn>
                    <a:cxn ang="0">
                      <a:pos x="1" y="10"/>
                    </a:cxn>
                    <a:cxn ang="0">
                      <a:pos x="1" y="9"/>
                    </a:cxn>
                    <a:cxn ang="0">
                      <a:pos x="0" y="8"/>
                    </a:cxn>
                    <a:cxn ang="0">
                      <a:pos x="3" y="8"/>
                    </a:cxn>
                    <a:cxn ang="0">
                      <a:pos x="3" y="8"/>
                    </a:cxn>
                    <a:cxn ang="0">
                      <a:pos x="3" y="9"/>
                    </a:cxn>
                    <a:cxn ang="0">
                      <a:pos x="4" y="9"/>
                    </a:cxn>
                    <a:cxn ang="0">
                      <a:pos x="4" y="9"/>
                    </a:cxn>
                    <a:cxn ang="0">
                      <a:pos x="5" y="9"/>
                    </a:cxn>
                    <a:cxn ang="0">
                      <a:pos x="6" y="9"/>
                    </a:cxn>
                    <a:cxn ang="0">
                      <a:pos x="6" y="8"/>
                    </a:cxn>
                    <a:cxn ang="0">
                      <a:pos x="6" y="7"/>
                    </a:cxn>
                    <a:cxn ang="0">
                      <a:pos x="6" y="7"/>
                    </a:cxn>
                    <a:cxn ang="0">
                      <a:pos x="6" y="6"/>
                    </a:cxn>
                    <a:cxn ang="0">
                      <a:pos x="5" y="6"/>
                    </a:cxn>
                    <a:cxn ang="0">
                      <a:pos x="5" y="5"/>
                    </a:cxn>
                    <a:cxn ang="0">
                      <a:pos x="4" y="5"/>
                    </a:cxn>
                    <a:cxn ang="0">
                      <a:pos x="4" y="5"/>
                    </a:cxn>
                    <a:cxn ang="0">
                      <a:pos x="3" y="5"/>
                    </a:cxn>
                    <a:cxn ang="0">
                      <a:pos x="3" y="6"/>
                    </a:cxn>
                    <a:cxn ang="0">
                      <a:pos x="1" y="6"/>
                    </a:cxn>
                    <a:cxn ang="0">
                      <a:pos x="2" y="0"/>
                    </a:cxn>
                    <a:cxn ang="0">
                      <a:pos x="8" y="0"/>
                    </a:cxn>
                    <a:cxn ang="0">
                      <a:pos x="8" y="2"/>
                    </a:cxn>
                    <a:cxn ang="0">
                      <a:pos x="4" y="2"/>
                    </a:cxn>
                    <a:cxn ang="0">
                      <a:pos x="3" y="4"/>
                    </a:cxn>
                  </a:cxnLst>
                  <a:rect l="0" t="0" r="r" b="b"/>
                  <a:pathLst>
                    <a:path w="9" h="12">
                      <a:moveTo>
                        <a:pt x="3" y="4"/>
                      </a:moveTo>
                      <a:lnTo>
                        <a:pt x="3" y="4"/>
                      </a:lnTo>
                      <a:lnTo>
                        <a:pt x="4" y="4"/>
                      </a:lnTo>
                      <a:lnTo>
                        <a:pt x="4" y="4"/>
                      </a:lnTo>
                      <a:lnTo>
                        <a:pt x="5" y="4"/>
                      </a:lnTo>
                      <a:lnTo>
                        <a:pt x="6" y="4"/>
                      </a:lnTo>
                      <a:lnTo>
                        <a:pt x="7" y="5"/>
                      </a:lnTo>
                      <a:lnTo>
                        <a:pt x="8" y="6"/>
                      </a:lnTo>
                      <a:lnTo>
                        <a:pt x="8" y="7"/>
                      </a:lnTo>
                      <a:lnTo>
                        <a:pt x="8" y="8"/>
                      </a:lnTo>
                      <a:lnTo>
                        <a:pt x="7" y="10"/>
                      </a:lnTo>
                      <a:lnTo>
                        <a:pt x="6" y="11"/>
                      </a:lnTo>
                      <a:lnTo>
                        <a:pt x="4" y="11"/>
                      </a:lnTo>
                      <a:lnTo>
                        <a:pt x="3" y="11"/>
                      </a:lnTo>
                      <a:lnTo>
                        <a:pt x="1" y="10"/>
                      </a:lnTo>
                      <a:lnTo>
                        <a:pt x="1" y="9"/>
                      </a:lnTo>
                      <a:lnTo>
                        <a:pt x="0" y="8"/>
                      </a:lnTo>
                      <a:lnTo>
                        <a:pt x="3" y="8"/>
                      </a:lnTo>
                      <a:lnTo>
                        <a:pt x="3" y="8"/>
                      </a:lnTo>
                      <a:lnTo>
                        <a:pt x="3" y="9"/>
                      </a:lnTo>
                      <a:lnTo>
                        <a:pt x="4" y="9"/>
                      </a:lnTo>
                      <a:lnTo>
                        <a:pt x="4" y="9"/>
                      </a:lnTo>
                      <a:lnTo>
                        <a:pt x="5" y="9"/>
                      </a:lnTo>
                      <a:lnTo>
                        <a:pt x="6" y="9"/>
                      </a:lnTo>
                      <a:lnTo>
                        <a:pt x="6" y="8"/>
                      </a:lnTo>
                      <a:lnTo>
                        <a:pt x="6" y="7"/>
                      </a:lnTo>
                      <a:lnTo>
                        <a:pt x="6" y="7"/>
                      </a:lnTo>
                      <a:lnTo>
                        <a:pt x="6" y="6"/>
                      </a:lnTo>
                      <a:lnTo>
                        <a:pt x="5" y="6"/>
                      </a:lnTo>
                      <a:lnTo>
                        <a:pt x="5" y="5"/>
                      </a:lnTo>
                      <a:lnTo>
                        <a:pt x="4" y="5"/>
                      </a:lnTo>
                      <a:lnTo>
                        <a:pt x="4" y="5"/>
                      </a:lnTo>
                      <a:lnTo>
                        <a:pt x="3" y="5"/>
                      </a:lnTo>
                      <a:lnTo>
                        <a:pt x="3" y="6"/>
                      </a:lnTo>
                      <a:lnTo>
                        <a:pt x="1" y="6"/>
                      </a:lnTo>
                      <a:lnTo>
                        <a:pt x="2" y="0"/>
                      </a:lnTo>
                      <a:lnTo>
                        <a:pt x="8" y="0"/>
                      </a:lnTo>
                      <a:lnTo>
                        <a:pt x="8" y="2"/>
                      </a:lnTo>
                      <a:lnTo>
                        <a:pt x="4" y="2"/>
                      </a:lnTo>
                      <a:lnTo>
                        <a:pt x="3" y="4"/>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70" name="Freeform 97"/>
                <p:cNvSpPr>
                  <a:spLocks/>
                </p:cNvSpPr>
                <p:nvPr/>
              </p:nvSpPr>
              <p:spPr bwMode="auto">
                <a:xfrm>
                  <a:off x="5134" y="2969"/>
                  <a:ext cx="9" cy="12"/>
                </a:xfrm>
                <a:custGeom>
                  <a:avLst/>
                  <a:gdLst/>
                  <a:ahLst/>
                  <a:cxnLst>
                    <a:cxn ang="0">
                      <a:pos x="4" y="7"/>
                    </a:cxn>
                    <a:cxn ang="0">
                      <a:pos x="5" y="5"/>
                    </a:cxn>
                    <a:cxn ang="0">
                      <a:pos x="5" y="4"/>
                    </a:cxn>
                    <a:cxn ang="0">
                      <a:pos x="5" y="3"/>
                    </a:cxn>
                    <a:cxn ang="0">
                      <a:pos x="4" y="2"/>
                    </a:cxn>
                    <a:cxn ang="0">
                      <a:pos x="2" y="7"/>
                    </a:cxn>
                    <a:cxn ang="0">
                      <a:pos x="4" y="7"/>
                    </a:cxn>
                    <a:cxn ang="0">
                      <a:pos x="4" y="9"/>
                    </a:cxn>
                    <a:cxn ang="0">
                      <a:pos x="0" y="9"/>
                    </a:cxn>
                    <a:cxn ang="0">
                      <a:pos x="0" y="7"/>
                    </a:cxn>
                    <a:cxn ang="0">
                      <a:pos x="4" y="0"/>
                    </a:cxn>
                    <a:cxn ang="0">
                      <a:pos x="7" y="0"/>
                    </a:cxn>
                    <a:cxn ang="0">
                      <a:pos x="7" y="7"/>
                    </a:cxn>
                    <a:cxn ang="0">
                      <a:pos x="8" y="7"/>
                    </a:cxn>
                    <a:cxn ang="0">
                      <a:pos x="8" y="9"/>
                    </a:cxn>
                    <a:cxn ang="0">
                      <a:pos x="7" y="9"/>
                    </a:cxn>
                    <a:cxn ang="0">
                      <a:pos x="6" y="11"/>
                    </a:cxn>
                    <a:cxn ang="0">
                      <a:pos x="4" y="11"/>
                    </a:cxn>
                    <a:cxn ang="0">
                      <a:pos x="4" y="9"/>
                    </a:cxn>
                    <a:cxn ang="0">
                      <a:pos x="4" y="7"/>
                    </a:cxn>
                  </a:cxnLst>
                  <a:rect l="0" t="0" r="r" b="b"/>
                  <a:pathLst>
                    <a:path w="9" h="12">
                      <a:moveTo>
                        <a:pt x="4" y="7"/>
                      </a:moveTo>
                      <a:lnTo>
                        <a:pt x="5" y="5"/>
                      </a:lnTo>
                      <a:lnTo>
                        <a:pt x="5" y="4"/>
                      </a:lnTo>
                      <a:lnTo>
                        <a:pt x="5" y="3"/>
                      </a:lnTo>
                      <a:lnTo>
                        <a:pt x="4" y="2"/>
                      </a:lnTo>
                      <a:lnTo>
                        <a:pt x="2" y="7"/>
                      </a:lnTo>
                      <a:lnTo>
                        <a:pt x="4" y="7"/>
                      </a:lnTo>
                      <a:lnTo>
                        <a:pt x="4" y="9"/>
                      </a:lnTo>
                      <a:lnTo>
                        <a:pt x="0" y="9"/>
                      </a:lnTo>
                      <a:lnTo>
                        <a:pt x="0" y="7"/>
                      </a:lnTo>
                      <a:lnTo>
                        <a:pt x="4" y="0"/>
                      </a:lnTo>
                      <a:lnTo>
                        <a:pt x="7" y="0"/>
                      </a:lnTo>
                      <a:lnTo>
                        <a:pt x="7" y="7"/>
                      </a:lnTo>
                      <a:lnTo>
                        <a:pt x="8" y="7"/>
                      </a:lnTo>
                      <a:lnTo>
                        <a:pt x="8" y="9"/>
                      </a:lnTo>
                      <a:lnTo>
                        <a:pt x="7" y="9"/>
                      </a:lnTo>
                      <a:lnTo>
                        <a:pt x="6" y="11"/>
                      </a:lnTo>
                      <a:lnTo>
                        <a:pt x="4" y="11"/>
                      </a:lnTo>
                      <a:lnTo>
                        <a:pt x="4" y="9"/>
                      </a:lnTo>
                      <a:lnTo>
                        <a:pt x="4" y="7"/>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71" name="Freeform 98"/>
                <p:cNvSpPr>
                  <a:spLocks/>
                </p:cNvSpPr>
                <p:nvPr/>
              </p:nvSpPr>
              <p:spPr bwMode="auto">
                <a:xfrm>
                  <a:off x="5136" y="2939"/>
                  <a:ext cx="8" cy="12"/>
                </a:xfrm>
                <a:custGeom>
                  <a:avLst/>
                  <a:gdLst/>
                  <a:ahLst/>
                  <a:cxnLst>
                    <a:cxn ang="0">
                      <a:pos x="2" y="4"/>
                    </a:cxn>
                    <a:cxn ang="0">
                      <a:pos x="2" y="4"/>
                    </a:cxn>
                    <a:cxn ang="0">
                      <a:pos x="3" y="4"/>
                    </a:cxn>
                    <a:cxn ang="0">
                      <a:pos x="3" y="4"/>
                    </a:cxn>
                    <a:cxn ang="0">
                      <a:pos x="4" y="4"/>
                    </a:cxn>
                    <a:cxn ang="0">
                      <a:pos x="5" y="4"/>
                    </a:cxn>
                    <a:cxn ang="0">
                      <a:pos x="6" y="5"/>
                    </a:cxn>
                    <a:cxn ang="0">
                      <a:pos x="7" y="6"/>
                    </a:cxn>
                    <a:cxn ang="0">
                      <a:pos x="7" y="7"/>
                    </a:cxn>
                    <a:cxn ang="0">
                      <a:pos x="7" y="8"/>
                    </a:cxn>
                    <a:cxn ang="0">
                      <a:pos x="6" y="10"/>
                    </a:cxn>
                    <a:cxn ang="0">
                      <a:pos x="5" y="11"/>
                    </a:cxn>
                    <a:cxn ang="0">
                      <a:pos x="3" y="11"/>
                    </a:cxn>
                    <a:cxn ang="0">
                      <a:pos x="2" y="11"/>
                    </a:cxn>
                    <a:cxn ang="0">
                      <a:pos x="1" y="10"/>
                    </a:cxn>
                    <a:cxn ang="0">
                      <a:pos x="0" y="9"/>
                    </a:cxn>
                    <a:cxn ang="0">
                      <a:pos x="0" y="7"/>
                    </a:cxn>
                    <a:cxn ang="0">
                      <a:pos x="2" y="8"/>
                    </a:cxn>
                    <a:cxn ang="0">
                      <a:pos x="2" y="8"/>
                    </a:cxn>
                    <a:cxn ang="0">
                      <a:pos x="2" y="9"/>
                    </a:cxn>
                    <a:cxn ang="0">
                      <a:pos x="3" y="9"/>
                    </a:cxn>
                    <a:cxn ang="0">
                      <a:pos x="3" y="9"/>
                    </a:cxn>
                    <a:cxn ang="0">
                      <a:pos x="4" y="9"/>
                    </a:cxn>
                    <a:cxn ang="0">
                      <a:pos x="5" y="9"/>
                    </a:cxn>
                    <a:cxn ang="0">
                      <a:pos x="5" y="8"/>
                    </a:cxn>
                    <a:cxn ang="0">
                      <a:pos x="5" y="7"/>
                    </a:cxn>
                    <a:cxn ang="0">
                      <a:pos x="5" y="6"/>
                    </a:cxn>
                    <a:cxn ang="0">
                      <a:pos x="5" y="6"/>
                    </a:cxn>
                    <a:cxn ang="0">
                      <a:pos x="4" y="5"/>
                    </a:cxn>
                    <a:cxn ang="0">
                      <a:pos x="3" y="5"/>
                    </a:cxn>
                    <a:cxn ang="0">
                      <a:pos x="3" y="5"/>
                    </a:cxn>
                    <a:cxn ang="0">
                      <a:pos x="3" y="5"/>
                    </a:cxn>
                    <a:cxn ang="0">
                      <a:pos x="2" y="5"/>
                    </a:cxn>
                    <a:cxn ang="0">
                      <a:pos x="2" y="6"/>
                    </a:cxn>
                    <a:cxn ang="0">
                      <a:pos x="0" y="6"/>
                    </a:cxn>
                    <a:cxn ang="0">
                      <a:pos x="1" y="0"/>
                    </a:cxn>
                    <a:cxn ang="0">
                      <a:pos x="7" y="0"/>
                    </a:cxn>
                    <a:cxn ang="0">
                      <a:pos x="7" y="2"/>
                    </a:cxn>
                    <a:cxn ang="0">
                      <a:pos x="2" y="2"/>
                    </a:cxn>
                    <a:cxn ang="0">
                      <a:pos x="2" y="4"/>
                    </a:cxn>
                  </a:cxnLst>
                  <a:rect l="0" t="0" r="r" b="b"/>
                  <a:pathLst>
                    <a:path w="8" h="12">
                      <a:moveTo>
                        <a:pt x="2" y="4"/>
                      </a:moveTo>
                      <a:lnTo>
                        <a:pt x="2" y="4"/>
                      </a:lnTo>
                      <a:lnTo>
                        <a:pt x="3" y="4"/>
                      </a:lnTo>
                      <a:lnTo>
                        <a:pt x="3" y="4"/>
                      </a:lnTo>
                      <a:lnTo>
                        <a:pt x="4" y="4"/>
                      </a:lnTo>
                      <a:lnTo>
                        <a:pt x="5" y="4"/>
                      </a:lnTo>
                      <a:lnTo>
                        <a:pt x="6" y="5"/>
                      </a:lnTo>
                      <a:lnTo>
                        <a:pt x="7" y="6"/>
                      </a:lnTo>
                      <a:lnTo>
                        <a:pt x="7" y="7"/>
                      </a:lnTo>
                      <a:lnTo>
                        <a:pt x="7" y="8"/>
                      </a:lnTo>
                      <a:lnTo>
                        <a:pt x="6" y="10"/>
                      </a:lnTo>
                      <a:lnTo>
                        <a:pt x="5" y="11"/>
                      </a:lnTo>
                      <a:lnTo>
                        <a:pt x="3" y="11"/>
                      </a:lnTo>
                      <a:lnTo>
                        <a:pt x="2" y="11"/>
                      </a:lnTo>
                      <a:lnTo>
                        <a:pt x="1" y="10"/>
                      </a:lnTo>
                      <a:lnTo>
                        <a:pt x="0" y="9"/>
                      </a:lnTo>
                      <a:lnTo>
                        <a:pt x="0" y="7"/>
                      </a:lnTo>
                      <a:lnTo>
                        <a:pt x="2" y="8"/>
                      </a:lnTo>
                      <a:lnTo>
                        <a:pt x="2" y="8"/>
                      </a:lnTo>
                      <a:lnTo>
                        <a:pt x="2" y="9"/>
                      </a:lnTo>
                      <a:lnTo>
                        <a:pt x="3" y="9"/>
                      </a:lnTo>
                      <a:lnTo>
                        <a:pt x="3" y="9"/>
                      </a:lnTo>
                      <a:lnTo>
                        <a:pt x="4" y="9"/>
                      </a:lnTo>
                      <a:lnTo>
                        <a:pt x="5" y="9"/>
                      </a:lnTo>
                      <a:lnTo>
                        <a:pt x="5" y="8"/>
                      </a:lnTo>
                      <a:lnTo>
                        <a:pt x="5" y="7"/>
                      </a:lnTo>
                      <a:lnTo>
                        <a:pt x="5" y="6"/>
                      </a:lnTo>
                      <a:lnTo>
                        <a:pt x="5" y="6"/>
                      </a:lnTo>
                      <a:lnTo>
                        <a:pt x="4" y="5"/>
                      </a:lnTo>
                      <a:lnTo>
                        <a:pt x="3" y="5"/>
                      </a:lnTo>
                      <a:lnTo>
                        <a:pt x="3" y="5"/>
                      </a:lnTo>
                      <a:lnTo>
                        <a:pt x="3" y="5"/>
                      </a:lnTo>
                      <a:lnTo>
                        <a:pt x="2" y="5"/>
                      </a:lnTo>
                      <a:lnTo>
                        <a:pt x="2" y="6"/>
                      </a:lnTo>
                      <a:lnTo>
                        <a:pt x="0" y="6"/>
                      </a:lnTo>
                      <a:lnTo>
                        <a:pt x="1" y="0"/>
                      </a:lnTo>
                      <a:lnTo>
                        <a:pt x="7" y="0"/>
                      </a:lnTo>
                      <a:lnTo>
                        <a:pt x="7" y="2"/>
                      </a:lnTo>
                      <a:lnTo>
                        <a:pt x="2" y="2"/>
                      </a:lnTo>
                      <a:lnTo>
                        <a:pt x="2" y="4"/>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72" name="Freeform 99"/>
                <p:cNvSpPr>
                  <a:spLocks/>
                </p:cNvSpPr>
                <p:nvPr/>
              </p:nvSpPr>
              <p:spPr bwMode="auto">
                <a:xfrm>
                  <a:off x="5138" y="2910"/>
                  <a:ext cx="9" cy="12"/>
                </a:xfrm>
                <a:custGeom>
                  <a:avLst/>
                  <a:gdLst/>
                  <a:ahLst/>
                  <a:cxnLst>
                    <a:cxn ang="0">
                      <a:pos x="2" y="4"/>
                    </a:cxn>
                    <a:cxn ang="0">
                      <a:pos x="3" y="4"/>
                    </a:cxn>
                    <a:cxn ang="0">
                      <a:pos x="3" y="4"/>
                    </a:cxn>
                    <a:cxn ang="0">
                      <a:pos x="4" y="4"/>
                    </a:cxn>
                    <a:cxn ang="0">
                      <a:pos x="4" y="4"/>
                    </a:cxn>
                    <a:cxn ang="0">
                      <a:pos x="6" y="4"/>
                    </a:cxn>
                    <a:cxn ang="0">
                      <a:pos x="7" y="5"/>
                    </a:cxn>
                    <a:cxn ang="0">
                      <a:pos x="8" y="6"/>
                    </a:cxn>
                    <a:cxn ang="0">
                      <a:pos x="8" y="8"/>
                    </a:cxn>
                    <a:cxn ang="0">
                      <a:pos x="8" y="9"/>
                    </a:cxn>
                    <a:cxn ang="0">
                      <a:pos x="7" y="10"/>
                    </a:cxn>
                    <a:cxn ang="0">
                      <a:pos x="5" y="11"/>
                    </a:cxn>
                    <a:cxn ang="0">
                      <a:pos x="3" y="11"/>
                    </a:cxn>
                    <a:cxn ang="0">
                      <a:pos x="2" y="11"/>
                    </a:cxn>
                    <a:cxn ang="0">
                      <a:pos x="1" y="10"/>
                    </a:cxn>
                    <a:cxn ang="0">
                      <a:pos x="0" y="9"/>
                    </a:cxn>
                    <a:cxn ang="0">
                      <a:pos x="0" y="8"/>
                    </a:cxn>
                    <a:cxn ang="0">
                      <a:pos x="2" y="8"/>
                    </a:cxn>
                    <a:cxn ang="0">
                      <a:pos x="3" y="9"/>
                    </a:cxn>
                    <a:cxn ang="0">
                      <a:pos x="3" y="9"/>
                    </a:cxn>
                    <a:cxn ang="0">
                      <a:pos x="3" y="9"/>
                    </a:cxn>
                    <a:cxn ang="0">
                      <a:pos x="4" y="10"/>
                    </a:cxn>
                    <a:cxn ang="0">
                      <a:pos x="4" y="9"/>
                    </a:cxn>
                    <a:cxn ang="0">
                      <a:pos x="5" y="9"/>
                    </a:cxn>
                    <a:cxn ang="0">
                      <a:pos x="5" y="8"/>
                    </a:cxn>
                    <a:cxn ang="0">
                      <a:pos x="6" y="8"/>
                    </a:cxn>
                    <a:cxn ang="0">
                      <a:pos x="6" y="7"/>
                    </a:cxn>
                    <a:cxn ang="0">
                      <a:pos x="5" y="6"/>
                    </a:cxn>
                    <a:cxn ang="0">
                      <a:pos x="5" y="6"/>
                    </a:cxn>
                    <a:cxn ang="0">
                      <a:pos x="4" y="6"/>
                    </a:cxn>
                    <a:cxn ang="0">
                      <a:pos x="3" y="6"/>
                    </a:cxn>
                    <a:cxn ang="0">
                      <a:pos x="3" y="6"/>
                    </a:cxn>
                    <a:cxn ang="0">
                      <a:pos x="2" y="6"/>
                    </a:cxn>
                    <a:cxn ang="0">
                      <a:pos x="0" y="6"/>
                    </a:cxn>
                    <a:cxn ang="0">
                      <a:pos x="1" y="0"/>
                    </a:cxn>
                    <a:cxn ang="0">
                      <a:pos x="8" y="0"/>
                    </a:cxn>
                    <a:cxn ang="0">
                      <a:pos x="8" y="2"/>
                    </a:cxn>
                    <a:cxn ang="0">
                      <a:pos x="3" y="2"/>
                    </a:cxn>
                    <a:cxn ang="0">
                      <a:pos x="2" y="4"/>
                    </a:cxn>
                  </a:cxnLst>
                  <a:rect l="0" t="0" r="r" b="b"/>
                  <a:pathLst>
                    <a:path w="9" h="12">
                      <a:moveTo>
                        <a:pt x="2" y="4"/>
                      </a:moveTo>
                      <a:lnTo>
                        <a:pt x="3" y="4"/>
                      </a:lnTo>
                      <a:lnTo>
                        <a:pt x="3" y="4"/>
                      </a:lnTo>
                      <a:lnTo>
                        <a:pt x="4" y="4"/>
                      </a:lnTo>
                      <a:lnTo>
                        <a:pt x="4" y="4"/>
                      </a:lnTo>
                      <a:lnTo>
                        <a:pt x="6" y="4"/>
                      </a:lnTo>
                      <a:lnTo>
                        <a:pt x="7" y="5"/>
                      </a:lnTo>
                      <a:lnTo>
                        <a:pt x="8" y="6"/>
                      </a:lnTo>
                      <a:lnTo>
                        <a:pt x="8" y="8"/>
                      </a:lnTo>
                      <a:lnTo>
                        <a:pt x="8" y="9"/>
                      </a:lnTo>
                      <a:lnTo>
                        <a:pt x="7" y="10"/>
                      </a:lnTo>
                      <a:lnTo>
                        <a:pt x="5" y="11"/>
                      </a:lnTo>
                      <a:lnTo>
                        <a:pt x="3" y="11"/>
                      </a:lnTo>
                      <a:lnTo>
                        <a:pt x="2" y="11"/>
                      </a:lnTo>
                      <a:lnTo>
                        <a:pt x="1" y="10"/>
                      </a:lnTo>
                      <a:lnTo>
                        <a:pt x="0" y="9"/>
                      </a:lnTo>
                      <a:lnTo>
                        <a:pt x="0" y="8"/>
                      </a:lnTo>
                      <a:lnTo>
                        <a:pt x="2" y="8"/>
                      </a:lnTo>
                      <a:lnTo>
                        <a:pt x="3" y="9"/>
                      </a:lnTo>
                      <a:lnTo>
                        <a:pt x="3" y="9"/>
                      </a:lnTo>
                      <a:lnTo>
                        <a:pt x="3" y="9"/>
                      </a:lnTo>
                      <a:lnTo>
                        <a:pt x="4" y="10"/>
                      </a:lnTo>
                      <a:lnTo>
                        <a:pt x="4" y="9"/>
                      </a:lnTo>
                      <a:lnTo>
                        <a:pt x="5" y="9"/>
                      </a:lnTo>
                      <a:lnTo>
                        <a:pt x="5" y="8"/>
                      </a:lnTo>
                      <a:lnTo>
                        <a:pt x="6" y="8"/>
                      </a:lnTo>
                      <a:lnTo>
                        <a:pt x="6" y="7"/>
                      </a:lnTo>
                      <a:lnTo>
                        <a:pt x="5" y="6"/>
                      </a:lnTo>
                      <a:lnTo>
                        <a:pt x="5" y="6"/>
                      </a:lnTo>
                      <a:lnTo>
                        <a:pt x="4" y="6"/>
                      </a:lnTo>
                      <a:lnTo>
                        <a:pt x="3" y="6"/>
                      </a:lnTo>
                      <a:lnTo>
                        <a:pt x="3" y="6"/>
                      </a:lnTo>
                      <a:lnTo>
                        <a:pt x="2" y="6"/>
                      </a:lnTo>
                      <a:lnTo>
                        <a:pt x="0" y="6"/>
                      </a:lnTo>
                      <a:lnTo>
                        <a:pt x="1" y="0"/>
                      </a:lnTo>
                      <a:lnTo>
                        <a:pt x="8" y="0"/>
                      </a:lnTo>
                      <a:lnTo>
                        <a:pt x="8" y="2"/>
                      </a:lnTo>
                      <a:lnTo>
                        <a:pt x="3" y="2"/>
                      </a:lnTo>
                      <a:lnTo>
                        <a:pt x="2" y="4"/>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73" name="Freeform 100"/>
                <p:cNvSpPr>
                  <a:spLocks/>
                </p:cNvSpPr>
                <p:nvPr/>
              </p:nvSpPr>
              <p:spPr bwMode="auto">
                <a:xfrm>
                  <a:off x="5160" y="2886"/>
                  <a:ext cx="9" cy="12"/>
                </a:xfrm>
                <a:custGeom>
                  <a:avLst/>
                  <a:gdLst/>
                  <a:ahLst/>
                  <a:cxnLst>
                    <a:cxn ang="0">
                      <a:pos x="3" y="4"/>
                    </a:cxn>
                    <a:cxn ang="0">
                      <a:pos x="4" y="4"/>
                    </a:cxn>
                    <a:cxn ang="0">
                      <a:pos x="4" y="4"/>
                    </a:cxn>
                    <a:cxn ang="0">
                      <a:pos x="4" y="4"/>
                    </a:cxn>
                    <a:cxn ang="0">
                      <a:pos x="5" y="4"/>
                    </a:cxn>
                    <a:cxn ang="0">
                      <a:pos x="6" y="4"/>
                    </a:cxn>
                    <a:cxn ang="0">
                      <a:pos x="7" y="4"/>
                    </a:cxn>
                    <a:cxn ang="0">
                      <a:pos x="8" y="6"/>
                    </a:cxn>
                    <a:cxn ang="0">
                      <a:pos x="8" y="7"/>
                    </a:cxn>
                    <a:cxn ang="0">
                      <a:pos x="8" y="9"/>
                    </a:cxn>
                    <a:cxn ang="0">
                      <a:pos x="7" y="10"/>
                    </a:cxn>
                    <a:cxn ang="0">
                      <a:pos x="6" y="11"/>
                    </a:cxn>
                    <a:cxn ang="0">
                      <a:pos x="4" y="11"/>
                    </a:cxn>
                    <a:cxn ang="0">
                      <a:pos x="3" y="11"/>
                    </a:cxn>
                    <a:cxn ang="0">
                      <a:pos x="2" y="10"/>
                    </a:cxn>
                    <a:cxn ang="0">
                      <a:pos x="1" y="9"/>
                    </a:cxn>
                    <a:cxn ang="0">
                      <a:pos x="0" y="8"/>
                    </a:cxn>
                    <a:cxn ang="0">
                      <a:pos x="3" y="8"/>
                    </a:cxn>
                    <a:cxn ang="0">
                      <a:pos x="3" y="8"/>
                    </a:cxn>
                    <a:cxn ang="0">
                      <a:pos x="3" y="9"/>
                    </a:cxn>
                    <a:cxn ang="0">
                      <a:pos x="4" y="9"/>
                    </a:cxn>
                    <a:cxn ang="0">
                      <a:pos x="4" y="9"/>
                    </a:cxn>
                    <a:cxn ang="0">
                      <a:pos x="5" y="9"/>
                    </a:cxn>
                    <a:cxn ang="0">
                      <a:pos x="5" y="9"/>
                    </a:cxn>
                    <a:cxn ang="0">
                      <a:pos x="6" y="8"/>
                    </a:cxn>
                    <a:cxn ang="0">
                      <a:pos x="6" y="7"/>
                    </a:cxn>
                    <a:cxn ang="0">
                      <a:pos x="6" y="7"/>
                    </a:cxn>
                    <a:cxn ang="0">
                      <a:pos x="5" y="6"/>
                    </a:cxn>
                    <a:cxn ang="0">
                      <a:pos x="5" y="6"/>
                    </a:cxn>
                    <a:cxn ang="0">
                      <a:pos x="4" y="5"/>
                    </a:cxn>
                    <a:cxn ang="0">
                      <a:pos x="4" y="5"/>
                    </a:cxn>
                    <a:cxn ang="0">
                      <a:pos x="4" y="5"/>
                    </a:cxn>
                    <a:cxn ang="0">
                      <a:pos x="3" y="5"/>
                    </a:cxn>
                    <a:cxn ang="0">
                      <a:pos x="3" y="6"/>
                    </a:cxn>
                    <a:cxn ang="0">
                      <a:pos x="1" y="6"/>
                    </a:cxn>
                    <a:cxn ang="0">
                      <a:pos x="2" y="0"/>
                    </a:cxn>
                    <a:cxn ang="0">
                      <a:pos x="8" y="0"/>
                    </a:cxn>
                    <a:cxn ang="0">
                      <a:pos x="8" y="2"/>
                    </a:cxn>
                    <a:cxn ang="0">
                      <a:pos x="4" y="2"/>
                    </a:cxn>
                    <a:cxn ang="0">
                      <a:pos x="3" y="4"/>
                    </a:cxn>
                  </a:cxnLst>
                  <a:rect l="0" t="0" r="r" b="b"/>
                  <a:pathLst>
                    <a:path w="9" h="12">
                      <a:moveTo>
                        <a:pt x="3" y="4"/>
                      </a:moveTo>
                      <a:lnTo>
                        <a:pt x="4" y="4"/>
                      </a:lnTo>
                      <a:lnTo>
                        <a:pt x="4" y="4"/>
                      </a:lnTo>
                      <a:lnTo>
                        <a:pt x="4" y="4"/>
                      </a:lnTo>
                      <a:lnTo>
                        <a:pt x="5" y="4"/>
                      </a:lnTo>
                      <a:lnTo>
                        <a:pt x="6" y="4"/>
                      </a:lnTo>
                      <a:lnTo>
                        <a:pt x="7" y="4"/>
                      </a:lnTo>
                      <a:lnTo>
                        <a:pt x="8" y="6"/>
                      </a:lnTo>
                      <a:lnTo>
                        <a:pt x="8" y="7"/>
                      </a:lnTo>
                      <a:lnTo>
                        <a:pt x="8" y="9"/>
                      </a:lnTo>
                      <a:lnTo>
                        <a:pt x="7" y="10"/>
                      </a:lnTo>
                      <a:lnTo>
                        <a:pt x="6" y="11"/>
                      </a:lnTo>
                      <a:lnTo>
                        <a:pt x="4" y="11"/>
                      </a:lnTo>
                      <a:lnTo>
                        <a:pt x="3" y="11"/>
                      </a:lnTo>
                      <a:lnTo>
                        <a:pt x="2" y="10"/>
                      </a:lnTo>
                      <a:lnTo>
                        <a:pt x="1" y="9"/>
                      </a:lnTo>
                      <a:lnTo>
                        <a:pt x="0" y="8"/>
                      </a:lnTo>
                      <a:lnTo>
                        <a:pt x="3" y="8"/>
                      </a:lnTo>
                      <a:lnTo>
                        <a:pt x="3" y="8"/>
                      </a:lnTo>
                      <a:lnTo>
                        <a:pt x="3" y="9"/>
                      </a:lnTo>
                      <a:lnTo>
                        <a:pt x="4" y="9"/>
                      </a:lnTo>
                      <a:lnTo>
                        <a:pt x="4" y="9"/>
                      </a:lnTo>
                      <a:lnTo>
                        <a:pt x="5" y="9"/>
                      </a:lnTo>
                      <a:lnTo>
                        <a:pt x="5" y="9"/>
                      </a:lnTo>
                      <a:lnTo>
                        <a:pt x="6" y="8"/>
                      </a:lnTo>
                      <a:lnTo>
                        <a:pt x="6" y="7"/>
                      </a:lnTo>
                      <a:lnTo>
                        <a:pt x="6" y="7"/>
                      </a:lnTo>
                      <a:lnTo>
                        <a:pt x="5" y="6"/>
                      </a:lnTo>
                      <a:lnTo>
                        <a:pt x="5" y="6"/>
                      </a:lnTo>
                      <a:lnTo>
                        <a:pt x="4" y="5"/>
                      </a:lnTo>
                      <a:lnTo>
                        <a:pt x="4" y="5"/>
                      </a:lnTo>
                      <a:lnTo>
                        <a:pt x="4" y="5"/>
                      </a:lnTo>
                      <a:lnTo>
                        <a:pt x="3" y="5"/>
                      </a:lnTo>
                      <a:lnTo>
                        <a:pt x="3" y="6"/>
                      </a:lnTo>
                      <a:lnTo>
                        <a:pt x="1" y="6"/>
                      </a:lnTo>
                      <a:lnTo>
                        <a:pt x="2" y="0"/>
                      </a:lnTo>
                      <a:lnTo>
                        <a:pt x="8" y="0"/>
                      </a:lnTo>
                      <a:lnTo>
                        <a:pt x="8" y="2"/>
                      </a:lnTo>
                      <a:lnTo>
                        <a:pt x="4" y="2"/>
                      </a:lnTo>
                      <a:lnTo>
                        <a:pt x="3" y="4"/>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74" name="Freeform 101"/>
                <p:cNvSpPr>
                  <a:spLocks/>
                </p:cNvSpPr>
                <p:nvPr/>
              </p:nvSpPr>
              <p:spPr bwMode="auto">
                <a:xfrm>
                  <a:off x="5169" y="2886"/>
                  <a:ext cx="9" cy="12"/>
                </a:xfrm>
                <a:custGeom>
                  <a:avLst/>
                  <a:gdLst/>
                  <a:ahLst/>
                  <a:cxnLst>
                    <a:cxn ang="0">
                      <a:pos x="3" y="4"/>
                    </a:cxn>
                    <a:cxn ang="0">
                      <a:pos x="4" y="4"/>
                    </a:cxn>
                    <a:cxn ang="0">
                      <a:pos x="4" y="4"/>
                    </a:cxn>
                    <a:cxn ang="0">
                      <a:pos x="4" y="4"/>
                    </a:cxn>
                    <a:cxn ang="0">
                      <a:pos x="5" y="4"/>
                    </a:cxn>
                    <a:cxn ang="0">
                      <a:pos x="6" y="4"/>
                    </a:cxn>
                    <a:cxn ang="0">
                      <a:pos x="7" y="4"/>
                    </a:cxn>
                    <a:cxn ang="0">
                      <a:pos x="8" y="6"/>
                    </a:cxn>
                    <a:cxn ang="0">
                      <a:pos x="8" y="7"/>
                    </a:cxn>
                    <a:cxn ang="0">
                      <a:pos x="8" y="9"/>
                    </a:cxn>
                    <a:cxn ang="0">
                      <a:pos x="7" y="10"/>
                    </a:cxn>
                    <a:cxn ang="0">
                      <a:pos x="6" y="11"/>
                    </a:cxn>
                    <a:cxn ang="0">
                      <a:pos x="4" y="11"/>
                    </a:cxn>
                    <a:cxn ang="0">
                      <a:pos x="3" y="11"/>
                    </a:cxn>
                    <a:cxn ang="0">
                      <a:pos x="2" y="10"/>
                    </a:cxn>
                    <a:cxn ang="0">
                      <a:pos x="1" y="9"/>
                    </a:cxn>
                    <a:cxn ang="0">
                      <a:pos x="0" y="8"/>
                    </a:cxn>
                    <a:cxn ang="0">
                      <a:pos x="3" y="8"/>
                    </a:cxn>
                    <a:cxn ang="0">
                      <a:pos x="3" y="8"/>
                    </a:cxn>
                    <a:cxn ang="0">
                      <a:pos x="3" y="9"/>
                    </a:cxn>
                    <a:cxn ang="0">
                      <a:pos x="4" y="9"/>
                    </a:cxn>
                    <a:cxn ang="0">
                      <a:pos x="4" y="9"/>
                    </a:cxn>
                    <a:cxn ang="0">
                      <a:pos x="5" y="9"/>
                    </a:cxn>
                    <a:cxn ang="0">
                      <a:pos x="5" y="9"/>
                    </a:cxn>
                    <a:cxn ang="0">
                      <a:pos x="6" y="8"/>
                    </a:cxn>
                    <a:cxn ang="0">
                      <a:pos x="6" y="7"/>
                    </a:cxn>
                    <a:cxn ang="0">
                      <a:pos x="6" y="7"/>
                    </a:cxn>
                    <a:cxn ang="0">
                      <a:pos x="5" y="6"/>
                    </a:cxn>
                    <a:cxn ang="0">
                      <a:pos x="5" y="6"/>
                    </a:cxn>
                    <a:cxn ang="0">
                      <a:pos x="4" y="5"/>
                    </a:cxn>
                    <a:cxn ang="0">
                      <a:pos x="4" y="5"/>
                    </a:cxn>
                    <a:cxn ang="0">
                      <a:pos x="4" y="5"/>
                    </a:cxn>
                    <a:cxn ang="0">
                      <a:pos x="3" y="5"/>
                    </a:cxn>
                    <a:cxn ang="0">
                      <a:pos x="3" y="6"/>
                    </a:cxn>
                    <a:cxn ang="0">
                      <a:pos x="1" y="6"/>
                    </a:cxn>
                    <a:cxn ang="0">
                      <a:pos x="2" y="0"/>
                    </a:cxn>
                    <a:cxn ang="0">
                      <a:pos x="8" y="0"/>
                    </a:cxn>
                    <a:cxn ang="0">
                      <a:pos x="8" y="2"/>
                    </a:cxn>
                    <a:cxn ang="0">
                      <a:pos x="4" y="2"/>
                    </a:cxn>
                    <a:cxn ang="0">
                      <a:pos x="3" y="4"/>
                    </a:cxn>
                  </a:cxnLst>
                  <a:rect l="0" t="0" r="r" b="b"/>
                  <a:pathLst>
                    <a:path w="9" h="12">
                      <a:moveTo>
                        <a:pt x="3" y="4"/>
                      </a:moveTo>
                      <a:lnTo>
                        <a:pt x="4" y="4"/>
                      </a:lnTo>
                      <a:lnTo>
                        <a:pt x="4" y="4"/>
                      </a:lnTo>
                      <a:lnTo>
                        <a:pt x="4" y="4"/>
                      </a:lnTo>
                      <a:lnTo>
                        <a:pt x="5" y="4"/>
                      </a:lnTo>
                      <a:lnTo>
                        <a:pt x="6" y="4"/>
                      </a:lnTo>
                      <a:lnTo>
                        <a:pt x="7" y="4"/>
                      </a:lnTo>
                      <a:lnTo>
                        <a:pt x="8" y="6"/>
                      </a:lnTo>
                      <a:lnTo>
                        <a:pt x="8" y="7"/>
                      </a:lnTo>
                      <a:lnTo>
                        <a:pt x="8" y="9"/>
                      </a:lnTo>
                      <a:lnTo>
                        <a:pt x="7" y="10"/>
                      </a:lnTo>
                      <a:lnTo>
                        <a:pt x="6" y="11"/>
                      </a:lnTo>
                      <a:lnTo>
                        <a:pt x="4" y="11"/>
                      </a:lnTo>
                      <a:lnTo>
                        <a:pt x="3" y="11"/>
                      </a:lnTo>
                      <a:lnTo>
                        <a:pt x="2" y="10"/>
                      </a:lnTo>
                      <a:lnTo>
                        <a:pt x="1" y="9"/>
                      </a:lnTo>
                      <a:lnTo>
                        <a:pt x="0" y="8"/>
                      </a:lnTo>
                      <a:lnTo>
                        <a:pt x="3" y="8"/>
                      </a:lnTo>
                      <a:lnTo>
                        <a:pt x="3" y="8"/>
                      </a:lnTo>
                      <a:lnTo>
                        <a:pt x="3" y="9"/>
                      </a:lnTo>
                      <a:lnTo>
                        <a:pt x="4" y="9"/>
                      </a:lnTo>
                      <a:lnTo>
                        <a:pt x="4" y="9"/>
                      </a:lnTo>
                      <a:lnTo>
                        <a:pt x="5" y="9"/>
                      </a:lnTo>
                      <a:lnTo>
                        <a:pt x="5" y="9"/>
                      </a:lnTo>
                      <a:lnTo>
                        <a:pt x="6" y="8"/>
                      </a:lnTo>
                      <a:lnTo>
                        <a:pt x="6" y="7"/>
                      </a:lnTo>
                      <a:lnTo>
                        <a:pt x="6" y="7"/>
                      </a:lnTo>
                      <a:lnTo>
                        <a:pt x="5" y="6"/>
                      </a:lnTo>
                      <a:lnTo>
                        <a:pt x="5" y="6"/>
                      </a:lnTo>
                      <a:lnTo>
                        <a:pt x="4" y="5"/>
                      </a:lnTo>
                      <a:lnTo>
                        <a:pt x="4" y="5"/>
                      </a:lnTo>
                      <a:lnTo>
                        <a:pt x="4" y="5"/>
                      </a:lnTo>
                      <a:lnTo>
                        <a:pt x="3" y="5"/>
                      </a:lnTo>
                      <a:lnTo>
                        <a:pt x="3" y="6"/>
                      </a:lnTo>
                      <a:lnTo>
                        <a:pt x="1" y="6"/>
                      </a:lnTo>
                      <a:lnTo>
                        <a:pt x="2" y="0"/>
                      </a:lnTo>
                      <a:lnTo>
                        <a:pt x="8" y="0"/>
                      </a:lnTo>
                      <a:lnTo>
                        <a:pt x="8" y="2"/>
                      </a:lnTo>
                      <a:lnTo>
                        <a:pt x="4" y="2"/>
                      </a:lnTo>
                      <a:lnTo>
                        <a:pt x="3" y="4"/>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75" name="Freeform 102"/>
                <p:cNvSpPr>
                  <a:spLocks/>
                </p:cNvSpPr>
                <p:nvPr/>
              </p:nvSpPr>
              <p:spPr bwMode="auto">
                <a:xfrm>
                  <a:off x="5258" y="2917"/>
                  <a:ext cx="8" cy="12"/>
                </a:xfrm>
                <a:custGeom>
                  <a:avLst/>
                  <a:gdLst/>
                  <a:ahLst/>
                  <a:cxnLst>
                    <a:cxn ang="0">
                      <a:pos x="4" y="0"/>
                    </a:cxn>
                    <a:cxn ang="0">
                      <a:pos x="2" y="0"/>
                    </a:cxn>
                    <a:cxn ang="0">
                      <a:pos x="1" y="1"/>
                    </a:cxn>
                    <a:cxn ang="0">
                      <a:pos x="0" y="3"/>
                    </a:cxn>
                    <a:cxn ang="0">
                      <a:pos x="0" y="5"/>
                    </a:cxn>
                    <a:cxn ang="0">
                      <a:pos x="0" y="8"/>
                    </a:cxn>
                    <a:cxn ang="0">
                      <a:pos x="1" y="9"/>
                    </a:cxn>
                    <a:cxn ang="0">
                      <a:pos x="2" y="11"/>
                    </a:cxn>
                    <a:cxn ang="0">
                      <a:pos x="3" y="11"/>
                    </a:cxn>
                    <a:cxn ang="0">
                      <a:pos x="5" y="11"/>
                    </a:cxn>
                    <a:cxn ang="0">
                      <a:pos x="6" y="10"/>
                    </a:cxn>
                    <a:cxn ang="0">
                      <a:pos x="7" y="8"/>
                    </a:cxn>
                    <a:cxn ang="0">
                      <a:pos x="7" y="6"/>
                    </a:cxn>
                    <a:cxn ang="0">
                      <a:pos x="7" y="3"/>
                    </a:cxn>
                    <a:cxn ang="0">
                      <a:pos x="7" y="1"/>
                    </a:cxn>
                    <a:cxn ang="0">
                      <a:pos x="6" y="0"/>
                    </a:cxn>
                    <a:cxn ang="0">
                      <a:pos x="4" y="0"/>
                    </a:cxn>
                    <a:cxn ang="0">
                      <a:pos x="4" y="2"/>
                    </a:cxn>
                    <a:cxn ang="0">
                      <a:pos x="5" y="2"/>
                    </a:cxn>
                    <a:cxn ang="0">
                      <a:pos x="5" y="3"/>
                    </a:cxn>
                    <a:cxn ang="0">
                      <a:pos x="5" y="4"/>
                    </a:cxn>
                    <a:cxn ang="0">
                      <a:pos x="5" y="6"/>
                    </a:cxn>
                    <a:cxn ang="0">
                      <a:pos x="5" y="7"/>
                    </a:cxn>
                    <a:cxn ang="0">
                      <a:pos x="5" y="9"/>
                    </a:cxn>
                    <a:cxn ang="0">
                      <a:pos x="4" y="9"/>
                    </a:cxn>
                    <a:cxn ang="0">
                      <a:pos x="3" y="9"/>
                    </a:cxn>
                    <a:cxn ang="0">
                      <a:pos x="3" y="9"/>
                    </a:cxn>
                    <a:cxn ang="0">
                      <a:pos x="2" y="8"/>
                    </a:cxn>
                    <a:cxn ang="0">
                      <a:pos x="2" y="7"/>
                    </a:cxn>
                    <a:cxn ang="0">
                      <a:pos x="2" y="5"/>
                    </a:cxn>
                    <a:cxn ang="0">
                      <a:pos x="2" y="4"/>
                    </a:cxn>
                    <a:cxn ang="0">
                      <a:pos x="2" y="2"/>
                    </a:cxn>
                    <a:cxn ang="0">
                      <a:pos x="3" y="2"/>
                    </a:cxn>
                    <a:cxn ang="0">
                      <a:pos x="4" y="2"/>
                    </a:cxn>
                    <a:cxn ang="0">
                      <a:pos x="4" y="0"/>
                    </a:cxn>
                  </a:cxnLst>
                  <a:rect l="0" t="0" r="r" b="b"/>
                  <a:pathLst>
                    <a:path w="8" h="12">
                      <a:moveTo>
                        <a:pt x="4" y="0"/>
                      </a:moveTo>
                      <a:lnTo>
                        <a:pt x="2" y="0"/>
                      </a:lnTo>
                      <a:lnTo>
                        <a:pt x="1" y="1"/>
                      </a:lnTo>
                      <a:lnTo>
                        <a:pt x="0" y="3"/>
                      </a:lnTo>
                      <a:lnTo>
                        <a:pt x="0" y="5"/>
                      </a:lnTo>
                      <a:lnTo>
                        <a:pt x="0" y="8"/>
                      </a:lnTo>
                      <a:lnTo>
                        <a:pt x="1" y="9"/>
                      </a:lnTo>
                      <a:lnTo>
                        <a:pt x="2" y="11"/>
                      </a:lnTo>
                      <a:lnTo>
                        <a:pt x="3" y="11"/>
                      </a:lnTo>
                      <a:lnTo>
                        <a:pt x="5" y="11"/>
                      </a:lnTo>
                      <a:lnTo>
                        <a:pt x="6" y="10"/>
                      </a:lnTo>
                      <a:lnTo>
                        <a:pt x="7" y="8"/>
                      </a:lnTo>
                      <a:lnTo>
                        <a:pt x="7" y="6"/>
                      </a:lnTo>
                      <a:lnTo>
                        <a:pt x="7" y="3"/>
                      </a:lnTo>
                      <a:lnTo>
                        <a:pt x="7" y="1"/>
                      </a:lnTo>
                      <a:lnTo>
                        <a:pt x="6" y="0"/>
                      </a:lnTo>
                      <a:lnTo>
                        <a:pt x="4" y="0"/>
                      </a:lnTo>
                      <a:lnTo>
                        <a:pt x="4" y="2"/>
                      </a:lnTo>
                      <a:lnTo>
                        <a:pt x="5" y="2"/>
                      </a:lnTo>
                      <a:lnTo>
                        <a:pt x="5" y="3"/>
                      </a:lnTo>
                      <a:lnTo>
                        <a:pt x="5" y="4"/>
                      </a:lnTo>
                      <a:lnTo>
                        <a:pt x="5" y="6"/>
                      </a:lnTo>
                      <a:lnTo>
                        <a:pt x="5" y="7"/>
                      </a:lnTo>
                      <a:lnTo>
                        <a:pt x="5" y="9"/>
                      </a:lnTo>
                      <a:lnTo>
                        <a:pt x="4" y="9"/>
                      </a:lnTo>
                      <a:lnTo>
                        <a:pt x="3" y="9"/>
                      </a:lnTo>
                      <a:lnTo>
                        <a:pt x="3" y="9"/>
                      </a:lnTo>
                      <a:lnTo>
                        <a:pt x="2" y="8"/>
                      </a:lnTo>
                      <a:lnTo>
                        <a:pt x="2" y="7"/>
                      </a:lnTo>
                      <a:lnTo>
                        <a:pt x="2" y="5"/>
                      </a:lnTo>
                      <a:lnTo>
                        <a:pt x="2" y="4"/>
                      </a:lnTo>
                      <a:lnTo>
                        <a:pt x="2" y="2"/>
                      </a:lnTo>
                      <a:lnTo>
                        <a:pt x="3" y="2"/>
                      </a:lnTo>
                      <a:lnTo>
                        <a:pt x="4" y="2"/>
                      </a:lnTo>
                      <a:lnTo>
                        <a:pt x="4" y="0"/>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76" name="Freeform 103"/>
                <p:cNvSpPr>
                  <a:spLocks/>
                </p:cNvSpPr>
                <p:nvPr/>
              </p:nvSpPr>
              <p:spPr bwMode="auto">
                <a:xfrm>
                  <a:off x="5252" y="2979"/>
                  <a:ext cx="8" cy="11"/>
                </a:xfrm>
                <a:custGeom>
                  <a:avLst/>
                  <a:gdLst/>
                  <a:ahLst/>
                  <a:cxnLst>
                    <a:cxn ang="0">
                      <a:pos x="4" y="0"/>
                    </a:cxn>
                    <a:cxn ang="0">
                      <a:pos x="2" y="0"/>
                    </a:cxn>
                    <a:cxn ang="0">
                      <a:pos x="1" y="1"/>
                    </a:cxn>
                    <a:cxn ang="0">
                      <a:pos x="0" y="2"/>
                    </a:cxn>
                    <a:cxn ang="0">
                      <a:pos x="0" y="5"/>
                    </a:cxn>
                    <a:cxn ang="0">
                      <a:pos x="0" y="7"/>
                    </a:cxn>
                    <a:cxn ang="0">
                      <a:pos x="1" y="9"/>
                    </a:cxn>
                    <a:cxn ang="0">
                      <a:pos x="2" y="10"/>
                    </a:cxn>
                    <a:cxn ang="0">
                      <a:pos x="3" y="10"/>
                    </a:cxn>
                    <a:cxn ang="0">
                      <a:pos x="5" y="10"/>
                    </a:cxn>
                    <a:cxn ang="0">
                      <a:pos x="6" y="9"/>
                    </a:cxn>
                    <a:cxn ang="0">
                      <a:pos x="7" y="8"/>
                    </a:cxn>
                    <a:cxn ang="0">
                      <a:pos x="7" y="5"/>
                    </a:cxn>
                    <a:cxn ang="0">
                      <a:pos x="7" y="3"/>
                    </a:cxn>
                    <a:cxn ang="0">
                      <a:pos x="7" y="1"/>
                    </a:cxn>
                    <a:cxn ang="0">
                      <a:pos x="5" y="0"/>
                    </a:cxn>
                    <a:cxn ang="0">
                      <a:pos x="4" y="0"/>
                    </a:cxn>
                    <a:cxn ang="0">
                      <a:pos x="3" y="1"/>
                    </a:cxn>
                    <a:cxn ang="0">
                      <a:pos x="5" y="2"/>
                    </a:cxn>
                    <a:cxn ang="0">
                      <a:pos x="5" y="2"/>
                    </a:cxn>
                    <a:cxn ang="0">
                      <a:pos x="5" y="3"/>
                    </a:cxn>
                    <a:cxn ang="0">
                      <a:pos x="5" y="5"/>
                    </a:cxn>
                    <a:cxn ang="0">
                      <a:pos x="5" y="7"/>
                    </a:cxn>
                    <a:cxn ang="0">
                      <a:pos x="5" y="8"/>
                    </a:cxn>
                    <a:cxn ang="0">
                      <a:pos x="4" y="9"/>
                    </a:cxn>
                    <a:cxn ang="0">
                      <a:pos x="3" y="9"/>
                    </a:cxn>
                    <a:cxn ang="0">
                      <a:pos x="3" y="8"/>
                    </a:cxn>
                    <a:cxn ang="0">
                      <a:pos x="2" y="8"/>
                    </a:cxn>
                    <a:cxn ang="0">
                      <a:pos x="2" y="6"/>
                    </a:cxn>
                    <a:cxn ang="0">
                      <a:pos x="2" y="5"/>
                    </a:cxn>
                    <a:cxn ang="0">
                      <a:pos x="2" y="3"/>
                    </a:cxn>
                    <a:cxn ang="0">
                      <a:pos x="2" y="2"/>
                    </a:cxn>
                    <a:cxn ang="0">
                      <a:pos x="3" y="1"/>
                    </a:cxn>
                    <a:cxn ang="0">
                      <a:pos x="3" y="1"/>
                    </a:cxn>
                    <a:cxn ang="0">
                      <a:pos x="4" y="0"/>
                    </a:cxn>
                  </a:cxnLst>
                  <a:rect l="0" t="0" r="r" b="b"/>
                  <a:pathLst>
                    <a:path w="8" h="11">
                      <a:moveTo>
                        <a:pt x="4" y="0"/>
                      </a:moveTo>
                      <a:lnTo>
                        <a:pt x="2" y="0"/>
                      </a:lnTo>
                      <a:lnTo>
                        <a:pt x="1" y="1"/>
                      </a:lnTo>
                      <a:lnTo>
                        <a:pt x="0" y="2"/>
                      </a:lnTo>
                      <a:lnTo>
                        <a:pt x="0" y="5"/>
                      </a:lnTo>
                      <a:lnTo>
                        <a:pt x="0" y="7"/>
                      </a:lnTo>
                      <a:lnTo>
                        <a:pt x="1" y="9"/>
                      </a:lnTo>
                      <a:lnTo>
                        <a:pt x="2" y="10"/>
                      </a:lnTo>
                      <a:lnTo>
                        <a:pt x="3" y="10"/>
                      </a:lnTo>
                      <a:lnTo>
                        <a:pt x="5" y="10"/>
                      </a:lnTo>
                      <a:lnTo>
                        <a:pt x="6" y="9"/>
                      </a:lnTo>
                      <a:lnTo>
                        <a:pt x="7" y="8"/>
                      </a:lnTo>
                      <a:lnTo>
                        <a:pt x="7" y="5"/>
                      </a:lnTo>
                      <a:lnTo>
                        <a:pt x="7" y="3"/>
                      </a:lnTo>
                      <a:lnTo>
                        <a:pt x="7" y="1"/>
                      </a:lnTo>
                      <a:lnTo>
                        <a:pt x="5" y="0"/>
                      </a:lnTo>
                      <a:lnTo>
                        <a:pt x="4" y="0"/>
                      </a:lnTo>
                      <a:lnTo>
                        <a:pt x="3" y="1"/>
                      </a:lnTo>
                      <a:lnTo>
                        <a:pt x="5" y="2"/>
                      </a:lnTo>
                      <a:lnTo>
                        <a:pt x="5" y="2"/>
                      </a:lnTo>
                      <a:lnTo>
                        <a:pt x="5" y="3"/>
                      </a:lnTo>
                      <a:lnTo>
                        <a:pt x="5" y="5"/>
                      </a:lnTo>
                      <a:lnTo>
                        <a:pt x="5" y="7"/>
                      </a:lnTo>
                      <a:lnTo>
                        <a:pt x="5" y="8"/>
                      </a:lnTo>
                      <a:lnTo>
                        <a:pt x="4" y="9"/>
                      </a:lnTo>
                      <a:lnTo>
                        <a:pt x="3" y="9"/>
                      </a:lnTo>
                      <a:lnTo>
                        <a:pt x="3" y="8"/>
                      </a:lnTo>
                      <a:lnTo>
                        <a:pt x="2" y="8"/>
                      </a:lnTo>
                      <a:lnTo>
                        <a:pt x="2" y="6"/>
                      </a:lnTo>
                      <a:lnTo>
                        <a:pt x="2" y="5"/>
                      </a:lnTo>
                      <a:lnTo>
                        <a:pt x="2" y="3"/>
                      </a:lnTo>
                      <a:lnTo>
                        <a:pt x="2" y="2"/>
                      </a:lnTo>
                      <a:lnTo>
                        <a:pt x="3" y="1"/>
                      </a:lnTo>
                      <a:lnTo>
                        <a:pt x="3" y="1"/>
                      </a:lnTo>
                      <a:lnTo>
                        <a:pt x="4" y="0"/>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77" name="Freeform 104"/>
                <p:cNvSpPr>
                  <a:spLocks/>
                </p:cNvSpPr>
                <p:nvPr/>
              </p:nvSpPr>
              <p:spPr bwMode="auto">
                <a:xfrm>
                  <a:off x="5143" y="2970"/>
                  <a:ext cx="8" cy="12"/>
                </a:xfrm>
                <a:custGeom>
                  <a:avLst/>
                  <a:gdLst/>
                  <a:ahLst/>
                  <a:cxnLst>
                    <a:cxn ang="0">
                      <a:pos x="4" y="0"/>
                    </a:cxn>
                    <a:cxn ang="0">
                      <a:pos x="2" y="0"/>
                    </a:cxn>
                    <a:cxn ang="0">
                      <a:pos x="1" y="1"/>
                    </a:cxn>
                    <a:cxn ang="0">
                      <a:pos x="0" y="3"/>
                    </a:cxn>
                    <a:cxn ang="0">
                      <a:pos x="0" y="5"/>
                    </a:cxn>
                    <a:cxn ang="0">
                      <a:pos x="0" y="8"/>
                    </a:cxn>
                    <a:cxn ang="0">
                      <a:pos x="0" y="10"/>
                    </a:cxn>
                    <a:cxn ang="0">
                      <a:pos x="2" y="11"/>
                    </a:cxn>
                    <a:cxn ang="0">
                      <a:pos x="3" y="11"/>
                    </a:cxn>
                    <a:cxn ang="0">
                      <a:pos x="5" y="11"/>
                    </a:cxn>
                    <a:cxn ang="0">
                      <a:pos x="6" y="10"/>
                    </a:cxn>
                    <a:cxn ang="0">
                      <a:pos x="7" y="8"/>
                    </a:cxn>
                    <a:cxn ang="0">
                      <a:pos x="7" y="6"/>
                    </a:cxn>
                    <a:cxn ang="0">
                      <a:pos x="7" y="3"/>
                    </a:cxn>
                    <a:cxn ang="0">
                      <a:pos x="7" y="1"/>
                    </a:cxn>
                    <a:cxn ang="0">
                      <a:pos x="5" y="0"/>
                    </a:cxn>
                    <a:cxn ang="0">
                      <a:pos x="4" y="0"/>
                    </a:cxn>
                    <a:cxn ang="0">
                      <a:pos x="4" y="1"/>
                    </a:cxn>
                    <a:cxn ang="0">
                      <a:pos x="5" y="2"/>
                    </a:cxn>
                    <a:cxn ang="0">
                      <a:pos x="5" y="2"/>
                    </a:cxn>
                    <a:cxn ang="0">
                      <a:pos x="5" y="4"/>
                    </a:cxn>
                    <a:cxn ang="0">
                      <a:pos x="5" y="6"/>
                    </a:cxn>
                    <a:cxn ang="0">
                      <a:pos x="5" y="7"/>
                    </a:cxn>
                    <a:cxn ang="0">
                      <a:pos x="5" y="9"/>
                    </a:cxn>
                    <a:cxn ang="0">
                      <a:pos x="4" y="9"/>
                    </a:cxn>
                    <a:cxn ang="0">
                      <a:pos x="3" y="9"/>
                    </a:cxn>
                    <a:cxn ang="0">
                      <a:pos x="2" y="9"/>
                    </a:cxn>
                    <a:cxn ang="0">
                      <a:pos x="2" y="8"/>
                    </a:cxn>
                    <a:cxn ang="0">
                      <a:pos x="2" y="7"/>
                    </a:cxn>
                    <a:cxn ang="0">
                      <a:pos x="2" y="5"/>
                    </a:cxn>
                    <a:cxn ang="0">
                      <a:pos x="2" y="4"/>
                    </a:cxn>
                    <a:cxn ang="0">
                      <a:pos x="2" y="2"/>
                    </a:cxn>
                    <a:cxn ang="0">
                      <a:pos x="3" y="2"/>
                    </a:cxn>
                    <a:cxn ang="0">
                      <a:pos x="4" y="1"/>
                    </a:cxn>
                    <a:cxn ang="0">
                      <a:pos x="4" y="0"/>
                    </a:cxn>
                  </a:cxnLst>
                  <a:rect l="0" t="0" r="r" b="b"/>
                  <a:pathLst>
                    <a:path w="8" h="12">
                      <a:moveTo>
                        <a:pt x="4" y="0"/>
                      </a:moveTo>
                      <a:lnTo>
                        <a:pt x="2" y="0"/>
                      </a:lnTo>
                      <a:lnTo>
                        <a:pt x="1" y="1"/>
                      </a:lnTo>
                      <a:lnTo>
                        <a:pt x="0" y="3"/>
                      </a:lnTo>
                      <a:lnTo>
                        <a:pt x="0" y="5"/>
                      </a:lnTo>
                      <a:lnTo>
                        <a:pt x="0" y="8"/>
                      </a:lnTo>
                      <a:lnTo>
                        <a:pt x="0" y="10"/>
                      </a:lnTo>
                      <a:lnTo>
                        <a:pt x="2" y="11"/>
                      </a:lnTo>
                      <a:lnTo>
                        <a:pt x="3" y="11"/>
                      </a:lnTo>
                      <a:lnTo>
                        <a:pt x="5" y="11"/>
                      </a:lnTo>
                      <a:lnTo>
                        <a:pt x="6" y="10"/>
                      </a:lnTo>
                      <a:lnTo>
                        <a:pt x="7" y="8"/>
                      </a:lnTo>
                      <a:lnTo>
                        <a:pt x="7" y="6"/>
                      </a:lnTo>
                      <a:lnTo>
                        <a:pt x="7" y="3"/>
                      </a:lnTo>
                      <a:lnTo>
                        <a:pt x="7" y="1"/>
                      </a:lnTo>
                      <a:lnTo>
                        <a:pt x="5" y="0"/>
                      </a:lnTo>
                      <a:lnTo>
                        <a:pt x="4" y="0"/>
                      </a:lnTo>
                      <a:lnTo>
                        <a:pt x="4" y="1"/>
                      </a:lnTo>
                      <a:lnTo>
                        <a:pt x="5" y="2"/>
                      </a:lnTo>
                      <a:lnTo>
                        <a:pt x="5" y="2"/>
                      </a:lnTo>
                      <a:lnTo>
                        <a:pt x="5" y="4"/>
                      </a:lnTo>
                      <a:lnTo>
                        <a:pt x="5" y="6"/>
                      </a:lnTo>
                      <a:lnTo>
                        <a:pt x="5" y="7"/>
                      </a:lnTo>
                      <a:lnTo>
                        <a:pt x="5" y="9"/>
                      </a:lnTo>
                      <a:lnTo>
                        <a:pt x="4" y="9"/>
                      </a:lnTo>
                      <a:lnTo>
                        <a:pt x="3" y="9"/>
                      </a:lnTo>
                      <a:lnTo>
                        <a:pt x="2" y="9"/>
                      </a:lnTo>
                      <a:lnTo>
                        <a:pt x="2" y="8"/>
                      </a:lnTo>
                      <a:lnTo>
                        <a:pt x="2" y="7"/>
                      </a:lnTo>
                      <a:lnTo>
                        <a:pt x="2" y="5"/>
                      </a:lnTo>
                      <a:lnTo>
                        <a:pt x="2" y="4"/>
                      </a:lnTo>
                      <a:lnTo>
                        <a:pt x="2" y="2"/>
                      </a:lnTo>
                      <a:lnTo>
                        <a:pt x="3" y="2"/>
                      </a:lnTo>
                      <a:lnTo>
                        <a:pt x="4" y="1"/>
                      </a:lnTo>
                      <a:lnTo>
                        <a:pt x="4" y="0"/>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78" name="Freeform 105"/>
                <p:cNvSpPr>
                  <a:spLocks/>
                </p:cNvSpPr>
                <p:nvPr/>
              </p:nvSpPr>
              <p:spPr bwMode="auto">
                <a:xfrm>
                  <a:off x="5127" y="2938"/>
                  <a:ext cx="9" cy="12"/>
                </a:xfrm>
                <a:custGeom>
                  <a:avLst/>
                  <a:gdLst/>
                  <a:ahLst/>
                  <a:cxnLst>
                    <a:cxn ang="0">
                      <a:pos x="4" y="7"/>
                    </a:cxn>
                    <a:cxn ang="0">
                      <a:pos x="5" y="5"/>
                    </a:cxn>
                    <a:cxn ang="0">
                      <a:pos x="5" y="4"/>
                    </a:cxn>
                    <a:cxn ang="0">
                      <a:pos x="5" y="3"/>
                    </a:cxn>
                    <a:cxn ang="0">
                      <a:pos x="5" y="2"/>
                    </a:cxn>
                    <a:cxn ang="0">
                      <a:pos x="2" y="7"/>
                    </a:cxn>
                    <a:cxn ang="0">
                      <a:pos x="4" y="7"/>
                    </a:cxn>
                    <a:cxn ang="0">
                      <a:pos x="4" y="9"/>
                    </a:cxn>
                    <a:cxn ang="0">
                      <a:pos x="0" y="9"/>
                    </a:cxn>
                    <a:cxn ang="0">
                      <a:pos x="0" y="7"/>
                    </a:cxn>
                    <a:cxn ang="0">
                      <a:pos x="4" y="0"/>
                    </a:cxn>
                    <a:cxn ang="0">
                      <a:pos x="7" y="0"/>
                    </a:cxn>
                    <a:cxn ang="0">
                      <a:pos x="7" y="7"/>
                    </a:cxn>
                    <a:cxn ang="0">
                      <a:pos x="8" y="7"/>
                    </a:cxn>
                    <a:cxn ang="0">
                      <a:pos x="8" y="9"/>
                    </a:cxn>
                    <a:cxn ang="0">
                      <a:pos x="6" y="9"/>
                    </a:cxn>
                    <a:cxn ang="0">
                      <a:pos x="6" y="11"/>
                    </a:cxn>
                    <a:cxn ang="0">
                      <a:pos x="4" y="11"/>
                    </a:cxn>
                    <a:cxn ang="0">
                      <a:pos x="4" y="9"/>
                    </a:cxn>
                    <a:cxn ang="0">
                      <a:pos x="4" y="7"/>
                    </a:cxn>
                  </a:cxnLst>
                  <a:rect l="0" t="0" r="r" b="b"/>
                  <a:pathLst>
                    <a:path w="9" h="12">
                      <a:moveTo>
                        <a:pt x="4" y="7"/>
                      </a:moveTo>
                      <a:lnTo>
                        <a:pt x="5" y="5"/>
                      </a:lnTo>
                      <a:lnTo>
                        <a:pt x="5" y="4"/>
                      </a:lnTo>
                      <a:lnTo>
                        <a:pt x="5" y="3"/>
                      </a:lnTo>
                      <a:lnTo>
                        <a:pt x="5" y="2"/>
                      </a:lnTo>
                      <a:lnTo>
                        <a:pt x="2" y="7"/>
                      </a:lnTo>
                      <a:lnTo>
                        <a:pt x="4" y="7"/>
                      </a:lnTo>
                      <a:lnTo>
                        <a:pt x="4" y="9"/>
                      </a:lnTo>
                      <a:lnTo>
                        <a:pt x="0" y="9"/>
                      </a:lnTo>
                      <a:lnTo>
                        <a:pt x="0" y="7"/>
                      </a:lnTo>
                      <a:lnTo>
                        <a:pt x="4" y="0"/>
                      </a:lnTo>
                      <a:lnTo>
                        <a:pt x="7" y="0"/>
                      </a:lnTo>
                      <a:lnTo>
                        <a:pt x="7" y="7"/>
                      </a:lnTo>
                      <a:lnTo>
                        <a:pt x="8" y="7"/>
                      </a:lnTo>
                      <a:lnTo>
                        <a:pt x="8" y="9"/>
                      </a:lnTo>
                      <a:lnTo>
                        <a:pt x="6" y="9"/>
                      </a:lnTo>
                      <a:lnTo>
                        <a:pt x="6" y="11"/>
                      </a:lnTo>
                      <a:lnTo>
                        <a:pt x="4" y="11"/>
                      </a:lnTo>
                      <a:lnTo>
                        <a:pt x="4" y="9"/>
                      </a:lnTo>
                      <a:lnTo>
                        <a:pt x="4" y="7"/>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79" name="Freeform 106"/>
                <p:cNvSpPr>
                  <a:spLocks/>
                </p:cNvSpPr>
                <p:nvPr/>
              </p:nvSpPr>
              <p:spPr bwMode="auto">
                <a:xfrm>
                  <a:off x="5195" y="3010"/>
                  <a:ext cx="7" cy="12"/>
                </a:xfrm>
                <a:custGeom>
                  <a:avLst/>
                  <a:gdLst/>
                  <a:ahLst/>
                  <a:cxnLst>
                    <a:cxn ang="0">
                      <a:pos x="3" y="0"/>
                    </a:cxn>
                    <a:cxn ang="0">
                      <a:pos x="2" y="1"/>
                    </a:cxn>
                    <a:cxn ang="0">
                      <a:pos x="1" y="1"/>
                    </a:cxn>
                    <a:cxn ang="0">
                      <a:pos x="0" y="3"/>
                    </a:cxn>
                    <a:cxn ang="0">
                      <a:pos x="0" y="5"/>
                    </a:cxn>
                    <a:cxn ang="0">
                      <a:pos x="0" y="8"/>
                    </a:cxn>
                    <a:cxn ang="0">
                      <a:pos x="0" y="10"/>
                    </a:cxn>
                    <a:cxn ang="0">
                      <a:pos x="1" y="11"/>
                    </a:cxn>
                    <a:cxn ang="0">
                      <a:pos x="2" y="11"/>
                    </a:cxn>
                    <a:cxn ang="0">
                      <a:pos x="4" y="11"/>
                    </a:cxn>
                    <a:cxn ang="0">
                      <a:pos x="5" y="10"/>
                    </a:cxn>
                    <a:cxn ang="0">
                      <a:pos x="6" y="8"/>
                    </a:cxn>
                    <a:cxn ang="0">
                      <a:pos x="6" y="6"/>
                    </a:cxn>
                    <a:cxn ang="0">
                      <a:pos x="6" y="3"/>
                    </a:cxn>
                    <a:cxn ang="0">
                      <a:pos x="6" y="1"/>
                    </a:cxn>
                    <a:cxn ang="0">
                      <a:pos x="5" y="0"/>
                    </a:cxn>
                    <a:cxn ang="0">
                      <a:pos x="3" y="0"/>
                    </a:cxn>
                    <a:cxn ang="0">
                      <a:pos x="3" y="2"/>
                    </a:cxn>
                    <a:cxn ang="0">
                      <a:pos x="4" y="2"/>
                    </a:cxn>
                    <a:cxn ang="0">
                      <a:pos x="5" y="3"/>
                    </a:cxn>
                    <a:cxn ang="0">
                      <a:pos x="5" y="4"/>
                    </a:cxn>
                    <a:cxn ang="0">
                      <a:pos x="4" y="6"/>
                    </a:cxn>
                    <a:cxn ang="0">
                      <a:pos x="4" y="7"/>
                    </a:cxn>
                    <a:cxn ang="0">
                      <a:pos x="4" y="8"/>
                    </a:cxn>
                    <a:cxn ang="0">
                      <a:pos x="3" y="9"/>
                    </a:cxn>
                    <a:cxn ang="0">
                      <a:pos x="3" y="9"/>
                    </a:cxn>
                    <a:cxn ang="0">
                      <a:pos x="2" y="9"/>
                    </a:cxn>
                    <a:cxn ang="0">
                      <a:pos x="2" y="8"/>
                    </a:cxn>
                    <a:cxn ang="0">
                      <a:pos x="1" y="7"/>
                    </a:cxn>
                    <a:cxn ang="0">
                      <a:pos x="2" y="6"/>
                    </a:cxn>
                    <a:cxn ang="0">
                      <a:pos x="2" y="4"/>
                    </a:cxn>
                    <a:cxn ang="0">
                      <a:pos x="2" y="3"/>
                    </a:cxn>
                    <a:cxn ang="0">
                      <a:pos x="3" y="2"/>
                    </a:cxn>
                    <a:cxn ang="0">
                      <a:pos x="3" y="2"/>
                    </a:cxn>
                    <a:cxn ang="0">
                      <a:pos x="3" y="0"/>
                    </a:cxn>
                  </a:cxnLst>
                  <a:rect l="0" t="0" r="r" b="b"/>
                  <a:pathLst>
                    <a:path w="7" h="12">
                      <a:moveTo>
                        <a:pt x="3" y="0"/>
                      </a:moveTo>
                      <a:lnTo>
                        <a:pt x="2" y="1"/>
                      </a:lnTo>
                      <a:lnTo>
                        <a:pt x="1" y="1"/>
                      </a:lnTo>
                      <a:lnTo>
                        <a:pt x="0" y="3"/>
                      </a:lnTo>
                      <a:lnTo>
                        <a:pt x="0" y="5"/>
                      </a:lnTo>
                      <a:lnTo>
                        <a:pt x="0" y="8"/>
                      </a:lnTo>
                      <a:lnTo>
                        <a:pt x="0" y="10"/>
                      </a:lnTo>
                      <a:lnTo>
                        <a:pt x="1" y="11"/>
                      </a:lnTo>
                      <a:lnTo>
                        <a:pt x="2" y="11"/>
                      </a:lnTo>
                      <a:lnTo>
                        <a:pt x="4" y="11"/>
                      </a:lnTo>
                      <a:lnTo>
                        <a:pt x="5" y="10"/>
                      </a:lnTo>
                      <a:lnTo>
                        <a:pt x="6" y="8"/>
                      </a:lnTo>
                      <a:lnTo>
                        <a:pt x="6" y="6"/>
                      </a:lnTo>
                      <a:lnTo>
                        <a:pt x="6" y="3"/>
                      </a:lnTo>
                      <a:lnTo>
                        <a:pt x="6" y="1"/>
                      </a:lnTo>
                      <a:lnTo>
                        <a:pt x="5" y="0"/>
                      </a:lnTo>
                      <a:lnTo>
                        <a:pt x="3" y="0"/>
                      </a:lnTo>
                      <a:lnTo>
                        <a:pt x="3" y="2"/>
                      </a:lnTo>
                      <a:lnTo>
                        <a:pt x="4" y="2"/>
                      </a:lnTo>
                      <a:lnTo>
                        <a:pt x="5" y="3"/>
                      </a:lnTo>
                      <a:lnTo>
                        <a:pt x="5" y="4"/>
                      </a:lnTo>
                      <a:lnTo>
                        <a:pt x="4" y="6"/>
                      </a:lnTo>
                      <a:lnTo>
                        <a:pt x="4" y="7"/>
                      </a:lnTo>
                      <a:lnTo>
                        <a:pt x="4" y="8"/>
                      </a:lnTo>
                      <a:lnTo>
                        <a:pt x="3" y="9"/>
                      </a:lnTo>
                      <a:lnTo>
                        <a:pt x="3" y="9"/>
                      </a:lnTo>
                      <a:lnTo>
                        <a:pt x="2" y="9"/>
                      </a:lnTo>
                      <a:lnTo>
                        <a:pt x="2" y="8"/>
                      </a:lnTo>
                      <a:lnTo>
                        <a:pt x="1" y="7"/>
                      </a:lnTo>
                      <a:lnTo>
                        <a:pt x="2" y="6"/>
                      </a:lnTo>
                      <a:lnTo>
                        <a:pt x="2" y="4"/>
                      </a:lnTo>
                      <a:lnTo>
                        <a:pt x="2" y="3"/>
                      </a:lnTo>
                      <a:lnTo>
                        <a:pt x="3" y="2"/>
                      </a:lnTo>
                      <a:lnTo>
                        <a:pt x="3" y="2"/>
                      </a:lnTo>
                      <a:lnTo>
                        <a:pt x="3" y="0"/>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80" name="Freeform 107"/>
                <p:cNvSpPr>
                  <a:spLocks/>
                </p:cNvSpPr>
                <p:nvPr/>
              </p:nvSpPr>
              <p:spPr bwMode="auto">
                <a:xfrm>
                  <a:off x="5146" y="2910"/>
                  <a:ext cx="9" cy="12"/>
                </a:xfrm>
                <a:custGeom>
                  <a:avLst/>
                  <a:gdLst/>
                  <a:ahLst/>
                  <a:cxnLst>
                    <a:cxn ang="0">
                      <a:pos x="5" y="0"/>
                    </a:cxn>
                    <a:cxn ang="0">
                      <a:pos x="3" y="0"/>
                    </a:cxn>
                    <a:cxn ang="0">
                      <a:pos x="2" y="1"/>
                    </a:cxn>
                    <a:cxn ang="0">
                      <a:pos x="1" y="3"/>
                    </a:cxn>
                    <a:cxn ang="0">
                      <a:pos x="0" y="5"/>
                    </a:cxn>
                    <a:cxn ang="0">
                      <a:pos x="1" y="8"/>
                    </a:cxn>
                    <a:cxn ang="0">
                      <a:pos x="1" y="10"/>
                    </a:cxn>
                    <a:cxn ang="0">
                      <a:pos x="2" y="11"/>
                    </a:cxn>
                    <a:cxn ang="0">
                      <a:pos x="3" y="11"/>
                    </a:cxn>
                    <a:cxn ang="0">
                      <a:pos x="5" y="11"/>
                    </a:cxn>
                    <a:cxn ang="0">
                      <a:pos x="6" y="10"/>
                    </a:cxn>
                    <a:cxn ang="0">
                      <a:pos x="7" y="8"/>
                    </a:cxn>
                    <a:cxn ang="0">
                      <a:pos x="8" y="6"/>
                    </a:cxn>
                    <a:cxn ang="0">
                      <a:pos x="7" y="3"/>
                    </a:cxn>
                    <a:cxn ang="0">
                      <a:pos x="7" y="1"/>
                    </a:cxn>
                    <a:cxn ang="0">
                      <a:pos x="6" y="0"/>
                    </a:cxn>
                    <a:cxn ang="0">
                      <a:pos x="5" y="0"/>
                    </a:cxn>
                    <a:cxn ang="0">
                      <a:pos x="4" y="2"/>
                    </a:cxn>
                    <a:cxn ang="0">
                      <a:pos x="5" y="2"/>
                    </a:cxn>
                    <a:cxn ang="0">
                      <a:pos x="5" y="2"/>
                    </a:cxn>
                    <a:cxn ang="0">
                      <a:pos x="5" y="4"/>
                    </a:cxn>
                    <a:cxn ang="0">
                      <a:pos x="5" y="6"/>
                    </a:cxn>
                    <a:cxn ang="0">
                      <a:pos x="5" y="7"/>
                    </a:cxn>
                    <a:cxn ang="0">
                      <a:pos x="5" y="9"/>
                    </a:cxn>
                    <a:cxn ang="0">
                      <a:pos x="4" y="9"/>
                    </a:cxn>
                    <a:cxn ang="0">
                      <a:pos x="4" y="9"/>
                    </a:cxn>
                    <a:cxn ang="0">
                      <a:pos x="3" y="9"/>
                    </a:cxn>
                    <a:cxn ang="0">
                      <a:pos x="3" y="9"/>
                    </a:cxn>
                    <a:cxn ang="0">
                      <a:pos x="2" y="7"/>
                    </a:cxn>
                    <a:cxn ang="0">
                      <a:pos x="3" y="5"/>
                    </a:cxn>
                    <a:cxn ang="0">
                      <a:pos x="3" y="4"/>
                    </a:cxn>
                    <a:cxn ang="0">
                      <a:pos x="3" y="2"/>
                    </a:cxn>
                    <a:cxn ang="0">
                      <a:pos x="4" y="2"/>
                    </a:cxn>
                    <a:cxn ang="0">
                      <a:pos x="4" y="2"/>
                    </a:cxn>
                    <a:cxn ang="0">
                      <a:pos x="5" y="0"/>
                    </a:cxn>
                  </a:cxnLst>
                  <a:rect l="0" t="0" r="r" b="b"/>
                  <a:pathLst>
                    <a:path w="9" h="12">
                      <a:moveTo>
                        <a:pt x="5" y="0"/>
                      </a:moveTo>
                      <a:lnTo>
                        <a:pt x="3" y="0"/>
                      </a:lnTo>
                      <a:lnTo>
                        <a:pt x="2" y="1"/>
                      </a:lnTo>
                      <a:lnTo>
                        <a:pt x="1" y="3"/>
                      </a:lnTo>
                      <a:lnTo>
                        <a:pt x="0" y="5"/>
                      </a:lnTo>
                      <a:lnTo>
                        <a:pt x="1" y="8"/>
                      </a:lnTo>
                      <a:lnTo>
                        <a:pt x="1" y="10"/>
                      </a:lnTo>
                      <a:lnTo>
                        <a:pt x="2" y="11"/>
                      </a:lnTo>
                      <a:lnTo>
                        <a:pt x="3" y="11"/>
                      </a:lnTo>
                      <a:lnTo>
                        <a:pt x="5" y="11"/>
                      </a:lnTo>
                      <a:lnTo>
                        <a:pt x="6" y="10"/>
                      </a:lnTo>
                      <a:lnTo>
                        <a:pt x="7" y="8"/>
                      </a:lnTo>
                      <a:lnTo>
                        <a:pt x="8" y="6"/>
                      </a:lnTo>
                      <a:lnTo>
                        <a:pt x="7" y="3"/>
                      </a:lnTo>
                      <a:lnTo>
                        <a:pt x="7" y="1"/>
                      </a:lnTo>
                      <a:lnTo>
                        <a:pt x="6" y="0"/>
                      </a:lnTo>
                      <a:lnTo>
                        <a:pt x="5" y="0"/>
                      </a:lnTo>
                      <a:lnTo>
                        <a:pt x="4" y="2"/>
                      </a:lnTo>
                      <a:lnTo>
                        <a:pt x="5" y="2"/>
                      </a:lnTo>
                      <a:lnTo>
                        <a:pt x="5" y="2"/>
                      </a:lnTo>
                      <a:lnTo>
                        <a:pt x="5" y="4"/>
                      </a:lnTo>
                      <a:lnTo>
                        <a:pt x="5" y="6"/>
                      </a:lnTo>
                      <a:lnTo>
                        <a:pt x="5" y="7"/>
                      </a:lnTo>
                      <a:lnTo>
                        <a:pt x="5" y="9"/>
                      </a:lnTo>
                      <a:lnTo>
                        <a:pt x="4" y="9"/>
                      </a:lnTo>
                      <a:lnTo>
                        <a:pt x="4" y="9"/>
                      </a:lnTo>
                      <a:lnTo>
                        <a:pt x="3" y="9"/>
                      </a:lnTo>
                      <a:lnTo>
                        <a:pt x="3" y="9"/>
                      </a:lnTo>
                      <a:lnTo>
                        <a:pt x="2" y="7"/>
                      </a:lnTo>
                      <a:lnTo>
                        <a:pt x="3" y="5"/>
                      </a:lnTo>
                      <a:lnTo>
                        <a:pt x="3" y="4"/>
                      </a:lnTo>
                      <a:lnTo>
                        <a:pt x="3" y="2"/>
                      </a:lnTo>
                      <a:lnTo>
                        <a:pt x="4" y="2"/>
                      </a:lnTo>
                      <a:lnTo>
                        <a:pt x="4" y="2"/>
                      </a:lnTo>
                      <a:lnTo>
                        <a:pt x="5" y="0"/>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81" name="Freeform 108"/>
                <p:cNvSpPr>
                  <a:spLocks/>
                </p:cNvSpPr>
                <p:nvPr/>
              </p:nvSpPr>
              <p:spPr bwMode="auto">
                <a:xfrm>
                  <a:off x="5188" y="2794"/>
                  <a:ext cx="39" cy="53"/>
                </a:xfrm>
                <a:custGeom>
                  <a:avLst/>
                  <a:gdLst/>
                  <a:ahLst/>
                  <a:cxnLst>
                    <a:cxn ang="0">
                      <a:pos x="22" y="19"/>
                    </a:cxn>
                    <a:cxn ang="0">
                      <a:pos x="22" y="5"/>
                    </a:cxn>
                    <a:cxn ang="0">
                      <a:pos x="24" y="3"/>
                    </a:cxn>
                    <a:cxn ang="0">
                      <a:pos x="24" y="6"/>
                    </a:cxn>
                    <a:cxn ang="0">
                      <a:pos x="24" y="13"/>
                    </a:cxn>
                    <a:cxn ang="0">
                      <a:pos x="24" y="21"/>
                    </a:cxn>
                    <a:cxn ang="0">
                      <a:pos x="23" y="25"/>
                    </a:cxn>
                    <a:cxn ang="0">
                      <a:pos x="24" y="26"/>
                    </a:cxn>
                    <a:cxn ang="0">
                      <a:pos x="26" y="24"/>
                    </a:cxn>
                    <a:cxn ang="0">
                      <a:pos x="27" y="12"/>
                    </a:cxn>
                    <a:cxn ang="0">
                      <a:pos x="27" y="2"/>
                    </a:cxn>
                    <a:cxn ang="0">
                      <a:pos x="28" y="4"/>
                    </a:cxn>
                    <a:cxn ang="0">
                      <a:pos x="28" y="9"/>
                    </a:cxn>
                    <a:cxn ang="0">
                      <a:pos x="28" y="17"/>
                    </a:cxn>
                    <a:cxn ang="0">
                      <a:pos x="27" y="23"/>
                    </a:cxn>
                    <a:cxn ang="0">
                      <a:pos x="28" y="26"/>
                    </a:cxn>
                    <a:cxn ang="0">
                      <a:pos x="30" y="26"/>
                    </a:cxn>
                    <a:cxn ang="0">
                      <a:pos x="31" y="20"/>
                    </a:cxn>
                    <a:cxn ang="0">
                      <a:pos x="32" y="6"/>
                    </a:cxn>
                    <a:cxn ang="0">
                      <a:pos x="33" y="3"/>
                    </a:cxn>
                    <a:cxn ang="0">
                      <a:pos x="33" y="7"/>
                    </a:cxn>
                    <a:cxn ang="0">
                      <a:pos x="32" y="14"/>
                    </a:cxn>
                    <a:cxn ang="0">
                      <a:pos x="32" y="22"/>
                    </a:cxn>
                    <a:cxn ang="0">
                      <a:pos x="32" y="26"/>
                    </a:cxn>
                    <a:cxn ang="0">
                      <a:pos x="34" y="28"/>
                    </a:cxn>
                    <a:cxn ang="0">
                      <a:pos x="36" y="26"/>
                    </a:cxn>
                    <a:cxn ang="0">
                      <a:pos x="37" y="14"/>
                    </a:cxn>
                    <a:cxn ang="0">
                      <a:pos x="37" y="5"/>
                    </a:cxn>
                    <a:cxn ang="0">
                      <a:pos x="37" y="29"/>
                    </a:cxn>
                    <a:cxn ang="0">
                      <a:pos x="32" y="32"/>
                    </a:cxn>
                    <a:cxn ang="0">
                      <a:pos x="29" y="30"/>
                    </a:cxn>
                    <a:cxn ang="0">
                      <a:pos x="27" y="34"/>
                    </a:cxn>
                    <a:cxn ang="0">
                      <a:pos x="27" y="49"/>
                    </a:cxn>
                    <a:cxn ang="0">
                      <a:pos x="25" y="52"/>
                    </a:cxn>
                    <a:cxn ang="0">
                      <a:pos x="26" y="41"/>
                    </a:cxn>
                    <a:cxn ang="0">
                      <a:pos x="26" y="30"/>
                    </a:cxn>
                    <a:cxn ang="0">
                      <a:pos x="23" y="29"/>
                    </a:cxn>
                    <a:cxn ang="0">
                      <a:pos x="21" y="30"/>
                    </a:cxn>
                    <a:cxn ang="0">
                      <a:pos x="22" y="34"/>
                    </a:cxn>
                    <a:cxn ang="0">
                      <a:pos x="21" y="41"/>
                    </a:cxn>
                    <a:cxn ang="0">
                      <a:pos x="21" y="49"/>
                    </a:cxn>
                    <a:cxn ang="0">
                      <a:pos x="21" y="52"/>
                    </a:cxn>
                    <a:cxn ang="0">
                      <a:pos x="19" y="52"/>
                    </a:cxn>
                    <a:cxn ang="0">
                      <a:pos x="16" y="52"/>
                    </a:cxn>
                    <a:cxn ang="0">
                      <a:pos x="12" y="52"/>
                    </a:cxn>
                    <a:cxn ang="0">
                      <a:pos x="7" y="51"/>
                    </a:cxn>
                    <a:cxn ang="0">
                      <a:pos x="8" y="32"/>
                    </a:cxn>
                    <a:cxn ang="0">
                      <a:pos x="6" y="33"/>
                    </a:cxn>
                    <a:cxn ang="0">
                      <a:pos x="4" y="30"/>
                    </a:cxn>
                    <a:cxn ang="0">
                      <a:pos x="1" y="1"/>
                    </a:cxn>
                    <a:cxn ang="0">
                      <a:pos x="4" y="1"/>
                    </a:cxn>
                    <a:cxn ang="0">
                      <a:pos x="8" y="1"/>
                    </a:cxn>
                    <a:cxn ang="0">
                      <a:pos x="13" y="1"/>
                    </a:cxn>
                    <a:cxn ang="0">
                      <a:pos x="13" y="24"/>
                    </a:cxn>
                    <a:cxn ang="0">
                      <a:pos x="15" y="24"/>
                    </a:cxn>
                    <a:cxn ang="0">
                      <a:pos x="16" y="0"/>
                    </a:cxn>
                    <a:cxn ang="0">
                      <a:pos x="18" y="24"/>
                    </a:cxn>
                    <a:cxn ang="0">
                      <a:pos x="20" y="25"/>
                    </a:cxn>
                    <a:cxn ang="0">
                      <a:pos x="21" y="24"/>
                    </a:cxn>
                  </a:cxnLst>
                  <a:rect l="0" t="0" r="r" b="b"/>
                  <a:pathLst>
                    <a:path w="39" h="53">
                      <a:moveTo>
                        <a:pt x="21" y="24"/>
                      </a:moveTo>
                      <a:lnTo>
                        <a:pt x="22" y="19"/>
                      </a:lnTo>
                      <a:lnTo>
                        <a:pt x="22" y="12"/>
                      </a:lnTo>
                      <a:lnTo>
                        <a:pt x="22" y="5"/>
                      </a:lnTo>
                      <a:lnTo>
                        <a:pt x="22" y="2"/>
                      </a:lnTo>
                      <a:lnTo>
                        <a:pt x="24" y="3"/>
                      </a:lnTo>
                      <a:lnTo>
                        <a:pt x="24" y="3"/>
                      </a:lnTo>
                      <a:lnTo>
                        <a:pt x="24" y="6"/>
                      </a:lnTo>
                      <a:lnTo>
                        <a:pt x="24" y="9"/>
                      </a:lnTo>
                      <a:lnTo>
                        <a:pt x="24" y="13"/>
                      </a:lnTo>
                      <a:lnTo>
                        <a:pt x="24" y="17"/>
                      </a:lnTo>
                      <a:lnTo>
                        <a:pt x="24" y="21"/>
                      </a:lnTo>
                      <a:lnTo>
                        <a:pt x="23" y="23"/>
                      </a:lnTo>
                      <a:lnTo>
                        <a:pt x="23" y="25"/>
                      </a:lnTo>
                      <a:lnTo>
                        <a:pt x="24" y="25"/>
                      </a:lnTo>
                      <a:lnTo>
                        <a:pt x="24" y="26"/>
                      </a:lnTo>
                      <a:lnTo>
                        <a:pt x="25" y="25"/>
                      </a:lnTo>
                      <a:lnTo>
                        <a:pt x="26" y="24"/>
                      </a:lnTo>
                      <a:lnTo>
                        <a:pt x="26" y="19"/>
                      </a:lnTo>
                      <a:lnTo>
                        <a:pt x="27" y="12"/>
                      </a:lnTo>
                      <a:lnTo>
                        <a:pt x="27" y="5"/>
                      </a:lnTo>
                      <a:lnTo>
                        <a:pt x="27" y="2"/>
                      </a:lnTo>
                      <a:lnTo>
                        <a:pt x="28" y="3"/>
                      </a:lnTo>
                      <a:lnTo>
                        <a:pt x="28" y="4"/>
                      </a:lnTo>
                      <a:lnTo>
                        <a:pt x="28" y="6"/>
                      </a:lnTo>
                      <a:lnTo>
                        <a:pt x="28" y="9"/>
                      </a:lnTo>
                      <a:lnTo>
                        <a:pt x="28" y="13"/>
                      </a:lnTo>
                      <a:lnTo>
                        <a:pt x="28" y="17"/>
                      </a:lnTo>
                      <a:lnTo>
                        <a:pt x="28" y="21"/>
                      </a:lnTo>
                      <a:lnTo>
                        <a:pt x="27" y="23"/>
                      </a:lnTo>
                      <a:lnTo>
                        <a:pt x="28" y="25"/>
                      </a:lnTo>
                      <a:lnTo>
                        <a:pt x="28" y="26"/>
                      </a:lnTo>
                      <a:lnTo>
                        <a:pt x="29" y="26"/>
                      </a:lnTo>
                      <a:lnTo>
                        <a:pt x="30" y="26"/>
                      </a:lnTo>
                      <a:lnTo>
                        <a:pt x="30" y="25"/>
                      </a:lnTo>
                      <a:lnTo>
                        <a:pt x="31" y="20"/>
                      </a:lnTo>
                      <a:lnTo>
                        <a:pt x="31" y="12"/>
                      </a:lnTo>
                      <a:lnTo>
                        <a:pt x="32" y="6"/>
                      </a:lnTo>
                      <a:lnTo>
                        <a:pt x="32" y="3"/>
                      </a:lnTo>
                      <a:lnTo>
                        <a:pt x="33" y="3"/>
                      </a:lnTo>
                      <a:lnTo>
                        <a:pt x="33" y="4"/>
                      </a:lnTo>
                      <a:lnTo>
                        <a:pt x="33" y="7"/>
                      </a:lnTo>
                      <a:lnTo>
                        <a:pt x="32" y="10"/>
                      </a:lnTo>
                      <a:lnTo>
                        <a:pt x="32" y="14"/>
                      </a:lnTo>
                      <a:lnTo>
                        <a:pt x="32" y="18"/>
                      </a:lnTo>
                      <a:lnTo>
                        <a:pt x="32" y="22"/>
                      </a:lnTo>
                      <a:lnTo>
                        <a:pt x="32" y="25"/>
                      </a:lnTo>
                      <a:lnTo>
                        <a:pt x="32" y="26"/>
                      </a:lnTo>
                      <a:lnTo>
                        <a:pt x="33" y="27"/>
                      </a:lnTo>
                      <a:lnTo>
                        <a:pt x="34" y="28"/>
                      </a:lnTo>
                      <a:lnTo>
                        <a:pt x="35" y="28"/>
                      </a:lnTo>
                      <a:lnTo>
                        <a:pt x="36" y="26"/>
                      </a:lnTo>
                      <a:lnTo>
                        <a:pt x="37" y="21"/>
                      </a:lnTo>
                      <a:lnTo>
                        <a:pt x="37" y="14"/>
                      </a:lnTo>
                      <a:lnTo>
                        <a:pt x="37" y="8"/>
                      </a:lnTo>
                      <a:lnTo>
                        <a:pt x="37" y="5"/>
                      </a:lnTo>
                      <a:lnTo>
                        <a:pt x="38" y="5"/>
                      </a:lnTo>
                      <a:lnTo>
                        <a:pt x="37" y="29"/>
                      </a:lnTo>
                      <a:lnTo>
                        <a:pt x="32" y="32"/>
                      </a:lnTo>
                      <a:lnTo>
                        <a:pt x="32" y="32"/>
                      </a:lnTo>
                      <a:lnTo>
                        <a:pt x="31" y="31"/>
                      </a:lnTo>
                      <a:lnTo>
                        <a:pt x="29" y="30"/>
                      </a:lnTo>
                      <a:lnTo>
                        <a:pt x="28" y="30"/>
                      </a:lnTo>
                      <a:lnTo>
                        <a:pt x="27" y="34"/>
                      </a:lnTo>
                      <a:lnTo>
                        <a:pt x="27" y="41"/>
                      </a:lnTo>
                      <a:lnTo>
                        <a:pt x="27" y="49"/>
                      </a:lnTo>
                      <a:lnTo>
                        <a:pt x="27" y="52"/>
                      </a:lnTo>
                      <a:lnTo>
                        <a:pt x="25" y="52"/>
                      </a:lnTo>
                      <a:lnTo>
                        <a:pt x="26" y="49"/>
                      </a:lnTo>
                      <a:lnTo>
                        <a:pt x="26" y="41"/>
                      </a:lnTo>
                      <a:lnTo>
                        <a:pt x="27" y="34"/>
                      </a:lnTo>
                      <a:lnTo>
                        <a:pt x="26" y="30"/>
                      </a:lnTo>
                      <a:lnTo>
                        <a:pt x="25" y="29"/>
                      </a:lnTo>
                      <a:lnTo>
                        <a:pt x="23" y="29"/>
                      </a:lnTo>
                      <a:lnTo>
                        <a:pt x="22" y="29"/>
                      </a:lnTo>
                      <a:lnTo>
                        <a:pt x="21" y="30"/>
                      </a:lnTo>
                      <a:lnTo>
                        <a:pt x="22" y="31"/>
                      </a:lnTo>
                      <a:lnTo>
                        <a:pt x="22" y="34"/>
                      </a:lnTo>
                      <a:lnTo>
                        <a:pt x="21" y="37"/>
                      </a:lnTo>
                      <a:lnTo>
                        <a:pt x="21" y="41"/>
                      </a:lnTo>
                      <a:lnTo>
                        <a:pt x="21" y="45"/>
                      </a:lnTo>
                      <a:lnTo>
                        <a:pt x="21" y="49"/>
                      </a:lnTo>
                      <a:lnTo>
                        <a:pt x="21" y="51"/>
                      </a:lnTo>
                      <a:lnTo>
                        <a:pt x="21" y="52"/>
                      </a:lnTo>
                      <a:lnTo>
                        <a:pt x="20" y="52"/>
                      </a:lnTo>
                      <a:lnTo>
                        <a:pt x="19" y="52"/>
                      </a:lnTo>
                      <a:lnTo>
                        <a:pt x="18" y="52"/>
                      </a:lnTo>
                      <a:lnTo>
                        <a:pt x="16" y="52"/>
                      </a:lnTo>
                      <a:lnTo>
                        <a:pt x="14" y="52"/>
                      </a:lnTo>
                      <a:lnTo>
                        <a:pt x="12" y="52"/>
                      </a:lnTo>
                      <a:lnTo>
                        <a:pt x="9" y="52"/>
                      </a:lnTo>
                      <a:lnTo>
                        <a:pt x="7" y="51"/>
                      </a:lnTo>
                      <a:lnTo>
                        <a:pt x="8" y="32"/>
                      </a:lnTo>
                      <a:lnTo>
                        <a:pt x="8" y="32"/>
                      </a:lnTo>
                      <a:lnTo>
                        <a:pt x="7" y="32"/>
                      </a:lnTo>
                      <a:lnTo>
                        <a:pt x="6" y="33"/>
                      </a:lnTo>
                      <a:lnTo>
                        <a:pt x="6" y="36"/>
                      </a:lnTo>
                      <a:lnTo>
                        <a:pt x="4" y="30"/>
                      </a:lnTo>
                      <a:lnTo>
                        <a:pt x="0" y="26"/>
                      </a:lnTo>
                      <a:lnTo>
                        <a:pt x="1" y="1"/>
                      </a:lnTo>
                      <a:lnTo>
                        <a:pt x="3" y="0"/>
                      </a:lnTo>
                      <a:lnTo>
                        <a:pt x="4" y="1"/>
                      </a:lnTo>
                      <a:lnTo>
                        <a:pt x="6" y="0"/>
                      </a:lnTo>
                      <a:lnTo>
                        <a:pt x="8" y="1"/>
                      </a:lnTo>
                      <a:lnTo>
                        <a:pt x="11" y="0"/>
                      </a:lnTo>
                      <a:lnTo>
                        <a:pt x="13" y="1"/>
                      </a:lnTo>
                      <a:lnTo>
                        <a:pt x="12" y="23"/>
                      </a:lnTo>
                      <a:lnTo>
                        <a:pt x="13" y="24"/>
                      </a:lnTo>
                      <a:lnTo>
                        <a:pt x="14" y="25"/>
                      </a:lnTo>
                      <a:lnTo>
                        <a:pt x="15" y="24"/>
                      </a:lnTo>
                      <a:lnTo>
                        <a:pt x="16" y="23"/>
                      </a:lnTo>
                      <a:lnTo>
                        <a:pt x="16" y="0"/>
                      </a:lnTo>
                      <a:lnTo>
                        <a:pt x="19" y="1"/>
                      </a:lnTo>
                      <a:lnTo>
                        <a:pt x="18" y="24"/>
                      </a:lnTo>
                      <a:lnTo>
                        <a:pt x="19" y="25"/>
                      </a:lnTo>
                      <a:lnTo>
                        <a:pt x="20" y="25"/>
                      </a:lnTo>
                      <a:lnTo>
                        <a:pt x="21" y="25"/>
                      </a:lnTo>
                      <a:lnTo>
                        <a:pt x="21" y="24"/>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82" name="Freeform 109"/>
                <p:cNvSpPr>
                  <a:spLocks/>
                </p:cNvSpPr>
                <p:nvPr/>
              </p:nvSpPr>
              <p:spPr bwMode="auto">
                <a:xfrm>
                  <a:off x="5192" y="2847"/>
                  <a:ext cx="24" cy="6"/>
                </a:xfrm>
                <a:custGeom>
                  <a:avLst/>
                  <a:gdLst/>
                  <a:ahLst/>
                  <a:cxnLst>
                    <a:cxn ang="0">
                      <a:pos x="0" y="0"/>
                    </a:cxn>
                    <a:cxn ang="0">
                      <a:pos x="0" y="0"/>
                    </a:cxn>
                    <a:cxn ang="0">
                      <a:pos x="2" y="1"/>
                    </a:cxn>
                    <a:cxn ang="0">
                      <a:pos x="5" y="1"/>
                    </a:cxn>
                    <a:cxn ang="0">
                      <a:pos x="8" y="1"/>
                    </a:cxn>
                    <a:cxn ang="0">
                      <a:pos x="11" y="2"/>
                    </a:cxn>
                    <a:cxn ang="0">
                      <a:pos x="16" y="2"/>
                    </a:cxn>
                    <a:cxn ang="0">
                      <a:pos x="20" y="1"/>
                    </a:cxn>
                    <a:cxn ang="0">
                      <a:pos x="23" y="1"/>
                    </a:cxn>
                    <a:cxn ang="0">
                      <a:pos x="22" y="2"/>
                    </a:cxn>
                    <a:cxn ang="0">
                      <a:pos x="20" y="3"/>
                    </a:cxn>
                    <a:cxn ang="0">
                      <a:pos x="16" y="5"/>
                    </a:cxn>
                    <a:cxn ang="0">
                      <a:pos x="12" y="5"/>
                    </a:cxn>
                    <a:cxn ang="0">
                      <a:pos x="10" y="5"/>
                    </a:cxn>
                    <a:cxn ang="0">
                      <a:pos x="9" y="4"/>
                    </a:cxn>
                    <a:cxn ang="0">
                      <a:pos x="7" y="4"/>
                    </a:cxn>
                    <a:cxn ang="0">
                      <a:pos x="5" y="3"/>
                    </a:cxn>
                    <a:cxn ang="0">
                      <a:pos x="4" y="2"/>
                    </a:cxn>
                    <a:cxn ang="0">
                      <a:pos x="2" y="2"/>
                    </a:cxn>
                    <a:cxn ang="0">
                      <a:pos x="1" y="1"/>
                    </a:cxn>
                    <a:cxn ang="0">
                      <a:pos x="0" y="0"/>
                    </a:cxn>
                  </a:cxnLst>
                  <a:rect l="0" t="0" r="r" b="b"/>
                  <a:pathLst>
                    <a:path w="24" h="6">
                      <a:moveTo>
                        <a:pt x="0" y="0"/>
                      </a:moveTo>
                      <a:lnTo>
                        <a:pt x="0" y="0"/>
                      </a:lnTo>
                      <a:lnTo>
                        <a:pt x="2" y="1"/>
                      </a:lnTo>
                      <a:lnTo>
                        <a:pt x="5" y="1"/>
                      </a:lnTo>
                      <a:lnTo>
                        <a:pt x="8" y="1"/>
                      </a:lnTo>
                      <a:lnTo>
                        <a:pt x="11" y="2"/>
                      </a:lnTo>
                      <a:lnTo>
                        <a:pt x="16" y="2"/>
                      </a:lnTo>
                      <a:lnTo>
                        <a:pt x="20" y="1"/>
                      </a:lnTo>
                      <a:lnTo>
                        <a:pt x="23" y="1"/>
                      </a:lnTo>
                      <a:lnTo>
                        <a:pt x="22" y="2"/>
                      </a:lnTo>
                      <a:lnTo>
                        <a:pt x="20" y="3"/>
                      </a:lnTo>
                      <a:lnTo>
                        <a:pt x="16" y="5"/>
                      </a:lnTo>
                      <a:lnTo>
                        <a:pt x="12" y="5"/>
                      </a:lnTo>
                      <a:lnTo>
                        <a:pt x="10" y="5"/>
                      </a:lnTo>
                      <a:lnTo>
                        <a:pt x="9" y="4"/>
                      </a:lnTo>
                      <a:lnTo>
                        <a:pt x="7" y="4"/>
                      </a:lnTo>
                      <a:lnTo>
                        <a:pt x="5" y="3"/>
                      </a:lnTo>
                      <a:lnTo>
                        <a:pt x="4" y="2"/>
                      </a:lnTo>
                      <a:lnTo>
                        <a:pt x="2" y="2"/>
                      </a:lnTo>
                      <a:lnTo>
                        <a:pt x="1" y="1"/>
                      </a:lnTo>
                      <a:lnTo>
                        <a:pt x="0" y="0"/>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83" name="Freeform 110"/>
                <p:cNvSpPr>
                  <a:spLocks/>
                </p:cNvSpPr>
                <p:nvPr/>
              </p:nvSpPr>
              <p:spPr bwMode="auto">
                <a:xfrm>
                  <a:off x="5093" y="2854"/>
                  <a:ext cx="32" cy="32"/>
                </a:xfrm>
                <a:custGeom>
                  <a:avLst/>
                  <a:gdLst/>
                  <a:ahLst/>
                  <a:cxnLst>
                    <a:cxn ang="0">
                      <a:pos x="31" y="23"/>
                    </a:cxn>
                    <a:cxn ang="0">
                      <a:pos x="22" y="14"/>
                    </a:cxn>
                    <a:cxn ang="0">
                      <a:pos x="22" y="14"/>
                    </a:cxn>
                    <a:cxn ang="0">
                      <a:pos x="21" y="15"/>
                    </a:cxn>
                    <a:cxn ang="0">
                      <a:pos x="20" y="16"/>
                    </a:cxn>
                    <a:cxn ang="0">
                      <a:pos x="19" y="17"/>
                    </a:cxn>
                    <a:cxn ang="0">
                      <a:pos x="18" y="16"/>
                    </a:cxn>
                    <a:cxn ang="0">
                      <a:pos x="18" y="15"/>
                    </a:cxn>
                    <a:cxn ang="0">
                      <a:pos x="19" y="14"/>
                    </a:cxn>
                    <a:cxn ang="0">
                      <a:pos x="20" y="13"/>
                    </a:cxn>
                    <a:cxn ang="0">
                      <a:pos x="21" y="12"/>
                    </a:cxn>
                    <a:cxn ang="0">
                      <a:pos x="9" y="0"/>
                    </a:cxn>
                    <a:cxn ang="0">
                      <a:pos x="8" y="1"/>
                    </a:cxn>
                    <a:cxn ang="0">
                      <a:pos x="5" y="3"/>
                    </a:cxn>
                    <a:cxn ang="0">
                      <a:pos x="2" y="7"/>
                    </a:cxn>
                    <a:cxn ang="0">
                      <a:pos x="1" y="10"/>
                    </a:cxn>
                    <a:cxn ang="0">
                      <a:pos x="0" y="11"/>
                    </a:cxn>
                    <a:cxn ang="0">
                      <a:pos x="0" y="12"/>
                    </a:cxn>
                    <a:cxn ang="0">
                      <a:pos x="1" y="12"/>
                    </a:cxn>
                    <a:cxn ang="0">
                      <a:pos x="1" y="12"/>
                    </a:cxn>
                    <a:cxn ang="0">
                      <a:pos x="2" y="13"/>
                    </a:cxn>
                    <a:cxn ang="0">
                      <a:pos x="3" y="14"/>
                    </a:cxn>
                    <a:cxn ang="0">
                      <a:pos x="5" y="16"/>
                    </a:cxn>
                    <a:cxn ang="0">
                      <a:pos x="7" y="18"/>
                    </a:cxn>
                    <a:cxn ang="0">
                      <a:pos x="10" y="20"/>
                    </a:cxn>
                    <a:cxn ang="0">
                      <a:pos x="11" y="21"/>
                    </a:cxn>
                    <a:cxn ang="0">
                      <a:pos x="13" y="22"/>
                    </a:cxn>
                    <a:cxn ang="0">
                      <a:pos x="13" y="23"/>
                    </a:cxn>
                    <a:cxn ang="0">
                      <a:pos x="15" y="22"/>
                    </a:cxn>
                    <a:cxn ang="0">
                      <a:pos x="25" y="31"/>
                    </a:cxn>
                    <a:cxn ang="0">
                      <a:pos x="25" y="30"/>
                    </a:cxn>
                    <a:cxn ang="0">
                      <a:pos x="26" y="28"/>
                    </a:cxn>
                    <a:cxn ang="0">
                      <a:pos x="28" y="26"/>
                    </a:cxn>
                    <a:cxn ang="0">
                      <a:pos x="31" y="23"/>
                    </a:cxn>
                  </a:cxnLst>
                  <a:rect l="0" t="0" r="r" b="b"/>
                  <a:pathLst>
                    <a:path w="32" h="32">
                      <a:moveTo>
                        <a:pt x="31" y="23"/>
                      </a:moveTo>
                      <a:lnTo>
                        <a:pt x="22" y="14"/>
                      </a:lnTo>
                      <a:lnTo>
                        <a:pt x="22" y="14"/>
                      </a:lnTo>
                      <a:lnTo>
                        <a:pt x="21" y="15"/>
                      </a:lnTo>
                      <a:lnTo>
                        <a:pt x="20" y="16"/>
                      </a:lnTo>
                      <a:lnTo>
                        <a:pt x="19" y="17"/>
                      </a:lnTo>
                      <a:lnTo>
                        <a:pt x="18" y="16"/>
                      </a:lnTo>
                      <a:lnTo>
                        <a:pt x="18" y="15"/>
                      </a:lnTo>
                      <a:lnTo>
                        <a:pt x="19" y="14"/>
                      </a:lnTo>
                      <a:lnTo>
                        <a:pt x="20" y="13"/>
                      </a:lnTo>
                      <a:lnTo>
                        <a:pt x="21" y="12"/>
                      </a:lnTo>
                      <a:lnTo>
                        <a:pt x="9" y="0"/>
                      </a:lnTo>
                      <a:lnTo>
                        <a:pt x="8" y="1"/>
                      </a:lnTo>
                      <a:lnTo>
                        <a:pt x="5" y="3"/>
                      </a:lnTo>
                      <a:lnTo>
                        <a:pt x="2" y="7"/>
                      </a:lnTo>
                      <a:lnTo>
                        <a:pt x="1" y="10"/>
                      </a:lnTo>
                      <a:lnTo>
                        <a:pt x="0" y="11"/>
                      </a:lnTo>
                      <a:lnTo>
                        <a:pt x="0" y="12"/>
                      </a:lnTo>
                      <a:lnTo>
                        <a:pt x="1" y="12"/>
                      </a:lnTo>
                      <a:lnTo>
                        <a:pt x="1" y="12"/>
                      </a:lnTo>
                      <a:lnTo>
                        <a:pt x="2" y="13"/>
                      </a:lnTo>
                      <a:lnTo>
                        <a:pt x="3" y="14"/>
                      </a:lnTo>
                      <a:lnTo>
                        <a:pt x="5" y="16"/>
                      </a:lnTo>
                      <a:lnTo>
                        <a:pt x="7" y="18"/>
                      </a:lnTo>
                      <a:lnTo>
                        <a:pt x="10" y="20"/>
                      </a:lnTo>
                      <a:lnTo>
                        <a:pt x="11" y="21"/>
                      </a:lnTo>
                      <a:lnTo>
                        <a:pt x="13" y="22"/>
                      </a:lnTo>
                      <a:lnTo>
                        <a:pt x="13" y="23"/>
                      </a:lnTo>
                      <a:lnTo>
                        <a:pt x="15" y="22"/>
                      </a:lnTo>
                      <a:lnTo>
                        <a:pt x="25" y="31"/>
                      </a:lnTo>
                      <a:lnTo>
                        <a:pt x="25" y="30"/>
                      </a:lnTo>
                      <a:lnTo>
                        <a:pt x="26" y="28"/>
                      </a:lnTo>
                      <a:lnTo>
                        <a:pt x="28" y="26"/>
                      </a:lnTo>
                      <a:lnTo>
                        <a:pt x="31" y="23"/>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84" name="Freeform 111"/>
                <p:cNvSpPr>
                  <a:spLocks/>
                </p:cNvSpPr>
                <p:nvPr/>
              </p:nvSpPr>
              <p:spPr bwMode="auto">
                <a:xfrm>
                  <a:off x="5099" y="2855"/>
                  <a:ext cx="198" cy="193"/>
                </a:xfrm>
                <a:custGeom>
                  <a:avLst/>
                  <a:gdLst/>
                  <a:ahLst/>
                  <a:cxnLst>
                    <a:cxn ang="0">
                      <a:pos x="149" y="22"/>
                    </a:cxn>
                    <a:cxn ang="0">
                      <a:pos x="151" y="19"/>
                    </a:cxn>
                    <a:cxn ang="0">
                      <a:pos x="160" y="25"/>
                    </a:cxn>
                    <a:cxn ang="0">
                      <a:pos x="169" y="34"/>
                    </a:cxn>
                    <a:cxn ang="0">
                      <a:pos x="180" y="48"/>
                    </a:cxn>
                    <a:cxn ang="0">
                      <a:pos x="189" y="69"/>
                    </a:cxn>
                    <a:cxn ang="0">
                      <a:pos x="191" y="70"/>
                    </a:cxn>
                    <a:cxn ang="0">
                      <a:pos x="186" y="56"/>
                    </a:cxn>
                    <a:cxn ang="0">
                      <a:pos x="173" y="35"/>
                    </a:cxn>
                    <a:cxn ang="0">
                      <a:pos x="150" y="14"/>
                    </a:cxn>
                    <a:cxn ang="0">
                      <a:pos x="116" y="2"/>
                    </a:cxn>
                    <a:cxn ang="0">
                      <a:pos x="80" y="3"/>
                    </a:cxn>
                    <a:cxn ang="0">
                      <a:pos x="47" y="17"/>
                    </a:cxn>
                    <a:cxn ang="0">
                      <a:pos x="21" y="42"/>
                    </a:cxn>
                    <a:cxn ang="0">
                      <a:pos x="9" y="58"/>
                    </a:cxn>
                    <a:cxn ang="0">
                      <a:pos x="3" y="69"/>
                    </a:cxn>
                    <a:cxn ang="0">
                      <a:pos x="0" y="103"/>
                    </a:cxn>
                    <a:cxn ang="0">
                      <a:pos x="9" y="135"/>
                    </a:cxn>
                    <a:cxn ang="0">
                      <a:pos x="29" y="163"/>
                    </a:cxn>
                    <a:cxn ang="0">
                      <a:pos x="59" y="184"/>
                    </a:cxn>
                    <a:cxn ang="0">
                      <a:pos x="97" y="192"/>
                    </a:cxn>
                    <a:cxn ang="0">
                      <a:pos x="134" y="185"/>
                    </a:cxn>
                    <a:cxn ang="0">
                      <a:pos x="166" y="165"/>
                    </a:cxn>
                    <a:cxn ang="0">
                      <a:pos x="188" y="136"/>
                    </a:cxn>
                    <a:cxn ang="0">
                      <a:pos x="195" y="110"/>
                    </a:cxn>
                    <a:cxn ang="0">
                      <a:pos x="196" y="91"/>
                    </a:cxn>
                    <a:cxn ang="0">
                      <a:pos x="195" y="97"/>
                    </a:cxn>
                    <a:cxn ang="0">
                      <a:pos x="192" y="85"/>
                    </a:cxn>
                    <a:cxn ang="0">
                      <a:pos x="191" y="88"/>
                    </a:cxn>
                    <a:cxn ang="0">
                      <a:pos x="188" y="83"/>
                    </a:cxn>
                    <a:cxn ang="0">
                      <a:pos x="186" y="87"/>
                    </a:cxn>
                    <a:cxn ang="0">
                      <a:pos x="184" y="117"/>
                    </a:cxn>
                    <a:cxn ang="0">
                      <a:pos x="179" y="137"/>
                    </a:cxn>
                    <a:cxn ang="0">
                      <a:pos x="182" y="136"/>
                    </a:cxn>
                    <a:cxn ang="0">
                      <a:pos x="169" y="153"/>
                    </a:cxn>
                    <a:cxn ang="0">
                      <a:pos x="145" y="174"/>
                    </a:cxn>
                    <a:cxn ang="0">
                      <a:pos x="109" y="186"/>
                    </a:cxn>
                    <a:cxn ang="0">
                      <a:pos x="88" y="182"/>
                    </a:cxn>
                    <a:cxn ang="0">
                      <a:pos x="81" y="177"/>
                    </a:cxn>
                    <a:cxn ang="0">
                      <a:pos x="71" y="172"/>
                    </a:cxn>
                    <a:cxn ang="0">
                      <a:pos x="66" y="174"/>
                    </a:cxn>
                    <a:cxn ang="0">
                      <a:pos x="55" y="174"/>
                    </a:cxn>
                    <a:cxn ang="0">
                      <a:pos x="39" y="161"/>
                    </a:cxn>
                    <a:cxn ang="0">
                      <a:pos x="20" y="140"/>
                    </a:cxn>
                    <a:cxn ang="0">
                      <a:pos x="9" y="109"/>
                    </a:cxn>
                    <a:cxn ang="0">
                      <a:pos x="10" y="89"/>
                    </a:cxn>
                    <a:cxn ang="0">
                      <a:pos x="16" y="78"/>
                    </a:cxn>
                    <a:cxn ang="0">
                      <a:pos x="23" y="55"/>
                    </a:cxn>
                    <a:cxn ang="0">
                      <a:pos x="37" y="36"/>
                    </a:cxn>
                    <a:cxn ang="0">
                      <a:pos x="68" y="14"/>
                    </a:cxn>
                    <a:cxn ang="0">
                      <a:pos x="118" y="12"/>
                    </a:cxn>
                  </a:cxnLst>
                  <a:rect l="0" t="0" r="r" b="b"/>
                  <a:pathLst>
                    <a:path w="198" h="193">
                      <a:moveTo>
                        <a:pt x="150" y="25"/>
                      </a:moveTo>
                      <a:lnTo>
                        <a:pt x="150" y="25"/>
                      </a:lnTo>
                      <a:lnTo>
                        <a:pt x="149" y="23"/>
                      </a:lnTo>
                      <a:lnTo>
                        <a:pt x="149" y="22"/>
                      </a:lnTo>
                      <a:lnTo>
                        <a:pt x="149" y="20"/>
                      </a:lnTo>
                      <a:lnTo>
                        <a:pt x="149" y="19"/>
                      </a:lnTo>
                      <a:lnTo>
                        <a:pt x="150" y="18"/>
                      </a:lnTo>
                      <a:lnTo>
                        <a:pt x="151" y="19"/>
                      </a:lnTo>
                      <a:lnTo>
                        <a:pt x="154" y="20"/>
                      </a:lnTo>
                      <a:lnTo>
                        <a:pt x="156" y="22"/>
                      </a:lnTo>
                      <a:lnTo>
                        <a:pt x="158" y="24"/>
                      </a:lnTo>
                      <a:lnTo>
                        <a:pt x="160" y="25"/>
                      </a:lnTo>
                      <a:lnTo>
                        <a:pt x="162" y="27"/>
                      </a:lnTo>
                      <a:lnTo>
                        <a:pt x="164" y="29"/>
                      </a:lnTo>
                      <a:lnTo>
                        <a:pt x="166" y="32"/>
                      </a:lnTo>
                      <a:lnTo>
                        <a:pt x="169" y="34"/>
                      </a:lnTo>
                      <a:lnTo>
                        <a:pt x="172" y="37"/>
                      </a:lnTo>
                      <a:lnTo>
                        <a:pt x="174" y="40"/>
                      </a:lnTo>
                      <a:lnTo>
                        <a:pt x="177" y="44"/>
                      </a:lnTo>
                      <a:lnTo>
                        <a:pt x="180" y="48"/>
                      </a:lnTo>
                      <a:lnTo>
                        <a:pt x="182" y="52"/>
                      </a:lnTo>
                      <a:lnTo>
                        <a:pt x="185" y="57"/>
                      </a:lnTo>
                      <a:lnTo>
                        <a:pt x="187" y="62"/>
                      </a:lnTo>
                      <a:lnTo>
                        <a:pt x="189" y="69"/>
                      </a:lnTo>
                      <a:lnTo>
                        <a:pt x="191" y="75"/>
                      </a:lnTo>
                      <a:lnTo>
                        <a:pt x="192" y="73"/>
                      </a:lnTo>
                      <a:lnTo>
                        <a:pt x="192" y="72"/>
                      </a:lnTo>
                      <a:lnTo>
                        <a:pt x="191" y="70"/>
                      </a:lnTo>
                      <a:lnTo>
                        <a:pt x="190" y="68"/>
                      </a:lnTo>
                      <a:lnTo>
                        <a:pt x="189" y="65"/>
                      </a:lnTo>
                      <a:lnTo>
                        <a:pt x="188" y="60"/>
                      </a:lnTo>
                      <a:lnTo>
                        <a:pt x="186" y="56"/>
                      </a:lnTo>
                      <a:lnTo>
                        <a:pt x="184" y="51"/>
                      </a:lnTo>
                      <a:lnTo>
                        <a:pt x="181" y="46"/>
                      </a:lnTo>
                      <a:lnTo>
                        <a:pt x="177" y="41"/>
                      </a:lnTo>
                      <a:lnTo>
                        <a:pt x="173" y="35"/>
                      </a:lnTo>
                      <a:lnTo>
                        <a:pt x="169" y="30"/>
                      </a:lnTo>
                      <a:lnTo>
                        <a:pt x="163" y="24"/>
                      </a:lnTo>
                      <a:lnTo>
                        <a:pt x="157" y="19"/>
                      </a:lnTo>
                      <a:lnTo>
                        <a:pt x="150" y="14"/>
                      </a:lnTo>
                      <a:lnTo>
                        <a:pt x="143" y="10"/>
                      </a:lnTo>
                      <a:lnTo>
                        <a:pt x="135" y="6"/>
                      </a:lnTo>
                      <a:lnTo>
                        <a:pt x="125" y="4"/>
                      </a:lnTo>
                      <a:lnTo>
                        <a:pt x="116" y="2"/>
                      </a:lnTo>
                      <a:lnTo>
                        <a:pt x="108" y="1"/>
                      </a:lnTo>
                      <a:lnTo>
                        <a:pt x="98" y="0"/>
                      </a:lnTo>
                      <a:lnTo>
                        <a:pt x="89" y="1"/>
                      </a:lnTo>
                      <a:lnTo>
                        <a:pt x="80" y="3"/>
                      </a:lnTo>
                      <a:lnTo>
                        <a:pt x="71" y="5"/>
                      </a:lnTo>
                      <a:lnTo>
                        <a:pt x="63" y="8"/>
                      </a:lnTo>
                      <a:lnTo>
                        <a:pt x="55" y="12"/>
                      </a:lnTo>
                      <a:lnTo>
                        <a:pt x="47" y="17"/>
                      </a:lnTo>
                      <a:lnTo>
                        <a:pt x="40" y="22"/>
                      </a:lnTo>
                      <a:lnTo>
                        <a:pt x="33" y="28"/>
                      </a:lnTo>
                      <a:lnTo>
                        <a:pt x="27" y="35"/>
                      </a:lnTo>
                      <a:lnTo>
                        <a:pt x="21" y="42"/>
                      </a:lnTo>
                      <a:lnTo>
                        <a:pt x="17" y="49"/>
                      </a:lnTo>
                      <a:lnTo>
                        <a:pt x="13" y="58"/>
                      </a:lnTo>
                      <a:lnTo>
                        <a:pt x="12" y="58"/>
                      </a:lnTo>
                      <a:lnTo>
                        <a:pt x="9" y="58"/>
                      </a:lnTo>
                      <a:lnTo>
                        <a:pt x="7" y="59"/>
                      </a:lnTo>
                      <a:lnTo>
                        <a:pt x="5" y="60"/>
                      </a:lnTo>
                      <a:lnTo>
                        <a:pt x="5" y="61"/>
                      </a:lnTo>
                      <a:lnTo>
                        <a:pt x="3" y="69"/>
                      </a:lnTo>
                      <a:lnTo>
                        <a:pt x="1" y="77"/>
                      </a:lnTo>
                      <a:lnTo>
                        <a:pt x="0" y="86"/>
                      </a:lnTo>
                      <a:lnTo>
                        <a:pt x="0" y="95"/>
                      </a:lnTo>
                      <a:lnTo>
                        <a:pt x="0" y="103"/>
                      </a:lnTo>
                      <a:lnTo>
                        <a:pt x="1" y="111"/>
                      </a:lnTo>
                      <a:lnTo>
                        <a:pt x="3" y="120"/>
                      </a:lnTo>
                      <a:lnTo>
                        <a:pt x="6" y="128"/>
                      </a:lnTo>
                      <a:lnTo>
                        <a:pt x="9" y="135"/>
                      </a:lnTo>
                      <a:lnTo>
                        <a:pt x="13" y="143"/>
                      </a:lnTo>
                      <a:lnTo>
                        <a:pt x="18" y="150"/>
                      </a:lnTo>
                      <a:lnTo>
                        <a:pt x="23" y="157"/>
                      </a:lnTo>
                      <a:lnTo>
                        <a:pt x="29" y="163"/>
                      </a:lnTo>
                      <a:lnTo>
                        <a:pt x="35" y="169"/>
                      </a:lnTo>
                      <a:lnTo>
                        <a:pt x="43" y="175"/>
                      </a:lnTo>
                      <a:lnTo>
                        <a:pt x="50" y="179"/>
                      </a:lnTo>
                      <a:lnTo>
                        <a:pt x="59" y="184"/>
                      </a:lnTo>
                      <a:lnTo>
                        <a:pt x="68" y="187"/>
                      </a:lnTo>
                      <a:lnTo>
                        <a:pt x="78" y="190"/>
                      </a:lnTo>
                      <a:lnTo>
                        <a:pt x="87" y="191"/>
                      </a:lnTo>
                      <a:lnTo>
                        <a:pt x="97" y="192"/>
                      </a:lnTo>
                      <a:lnTo>
                        <a:pt x="106" y="191"/>
                      </a:lnTo>
                      <a:lnTo>
                        <a:pt x="116" y="190"/>
                      </a:lnTo>
                      <a:lnTo>
                        <a:pt x="125" y="188"/>
                      </a:lnTo>
                      <a:lnTo>
                        <a:pt x="134" y="185"/>
                      </a:lnTo>
                      <a:lnTo>
                        <a:pt x="143" y="181"/>
                      </a:lnTo>
                      <a:lnTo>
                        <a:pt x="151" y="177"/>
                      </a:lnTo>
                      <a:lnTo>
                        <a:pt x="159" y="171"/>
                      </a:lnTo>
                      <a:lnTo>
                        <a:pt x="166" y="165"/>
                      </a:lnTo>
                      <a:lnTo>
                        <a:pt x="173" y="158"/>
                      </a:lnTo>
                      <a:lnTo>
                        <a:pt x="179" y="150"/>
                      </a:lnTo>
                      <a:lnTo>
                        <a:pt x="185" y="142"/>
                      </a:lnTo>
                      <a:lnTo>
                        <a:pt x="188" y="136"/>
                      </a:lnTo>
                      <a:lnTo>
                        <a:pt x="190" y="129"/>
                      </a:lnTo>
                      <a:lnTo>
                        <a:pt x="193" y="123"/>
                      </a:lnTo>
                      <a:lnTo>
                        <a:pt x="194" y="116"/>
                      </a:lnTo>
                      <a:lnTo>
                        <a:pt x="195" y="110"/>
                      </a:lnTo>
                      <a:lnTo>
                        <a:pt x="196" y="104"/>
                      </a:lnTo>
                      <a:lnTo>
                        <a:pt x="197" y="97"/>
                      </a:lnTo>
                      <a:lnTo>
                        <a:pt x="197" y="91"/>
                      </a:lnTo>
                      <a:lnTo>
                        <a:pt x="196" y="91"/>
                      </a:lnTo>
                      <a:lnTo>
                        <a:pt x="196" y="92"/>
                      </a:lnTo>
                      <a:lnTo>
                        <a:pt x="196" y="93"/>
                      </a:lnTo>
                      <a:lnTo>
                        <a:pt x="196" y="95"/>
                      </a:lnTo>
                      <a:lnTo>
                        <a:pt x="195" y="97"/>
                      </a:lnTo>
                      <a:lnTo>
                        <a:pt x="194" y="86"/>
                      </a:lnTo>
                      <a:lnTo>
                        <a:pt x="193" y="85"/>
                      </a:lnTo>
                      <a:lnTo>
                        <a:pt x="193" y="85"/>
                      </a:lnTo>
                      <a:lnTo>
                        <a:pt x="192" y="85"/>
                      </a:lnTo>
                      <a:lnTo>
                        <a:pt x="191" y="85"/>
                      </a:lnTo>
                      <a:lnTo>
                        <a:pt x="191" y="85"/>
                      </a:lnTo>
                      <a:lnTo>
                        <a:pt x="191" y="87"/>
                      </a:lnTo>
                      <a:lnTo>
                        <a:pt x="191" y="88"/>
                      </a:lnTo>
                      <a:lnTo>
                        <a:pt x="191" y="89"/>
                      </a:lnTo>
                      <a:lnTo>
                        <a:pt x="189" y="84"/>
                      </a:lnTo>
                      <a:lnTo>
                        <a:pt x="188" y="83"/>
                      </a:lnTo>
                      <a:lnTo>
                        <a:pt x="188" y="83"/>
                      </a:lnTo>
                      <a:lnTo>
                        <a:pt x="186" y="82"/>
                      </a:lnTo>
                      <a:lnTo>
                        <a:pt x="185" y="82"/>
                      </a:lnTo>
                      <a:lnTo>
                        <a:pt x="185" y="83"/>
                      </a:lnTo>
                      <a:lnTo>
                        <a:pt x="186" y="87"/>
                      </a:lnTo>
                      <a:lnTo>
                        <a:pt x="186" y="93"/>
                      </a:lnTo>
                      <a:lnTo>
                        <a:pt x="186" y="100"/>
                      </a:lnTo>
                      <a:lnTo>
                        <a:pt x="185" y="108"/>
                      </a:lnTo>
                      <a:lnTo>
                        <a:pt x="184" y="117"/>
                      </a:lnTo>
                      <a:lnTo>
                        <a:pt x="181" y="127"/>
                      </a:lnTo>
                      <a:lnTo>
                        <a:pt x="177" y="137"/>
                      </a:lnTo>
                      <a:lnTo>
                        <a:pt x="177" y="137"/>
                      </a:lnTo>
                      <a:lnTo>
                        <a:pt x="179" y="137"/>
                      </a:lnTo>
                      <a:lnTo>
                        <a:pt x="180" y="136"/>
                      </a:lnTo>
                      <a:lnTo>
                        <a:pt x="183" y="134"/>
                      </a:lnTo>
                      <a:lnTo>
                        <a:pt x="183" y="134"/>
                      </a:lnTo>
                      <a:lnTo>
                        <a:pt x="182" y="136"/>
                      </a:lnTo>
                      <a:lnTo>
                        <a:pt x="180" y="139"/>
                      </a:lnTo>
                      <a:lnTo>
                        <a:pt x="177" y="143"/>
                      </a:lnTo>
                      <a:lnTo>
                        <a:pt x="174" y="148"/>
                      </a:lnTo>
                      <a:lnTo>
                        <a:pt x="169" y="153"/>
                      </a:lnTo>
                      <a:lnTo>
                        <a:pt x="164" y="158"/>
                      </a:lnTo>
                      <a:lnTo>
                        <a:pt x="159" y="164"/>
                      </a:lnTo>
                      <a:lnTo>
                        <a:pt x="152" y="169"/>
                      </a:lnTo>
                      <a:lnTo>
                        <a:pt x="145" y="174"/>
                      </a:lnTo>
                      <a:lnTo>
                        <a:pt x="138" y="178"/>
                      </a:lnTo>
                      <a:lnTo>
                        <a:pt x="129" y="182"/>
                      </a:lnTo>
                      <a:lnTo>
                        <a:pt x="119" y="184"/>
                      </a:lnTo>
                      <a:lnTo>
                        <a:pt x="109" y="186"/>
                      </a:lnTo>
                      <a:lnTo>
                        <a:pt x="97" y="186"/>
                      </a:lnTo>
                      <a:lnTo>
                        <a:pt x="85" y="184"/>
                      </a:lnTo>
                      <a:lnTo>
                        <a:pt x="87" y="183"/>
                      </a:lnTo>
                      <a:lnTo>
                        <a:pt x="88" y="182"/>
                      </a:lnTo>
                      <a:lnTo>
                        <a:pt x="89" y="180"/>
                      </a:lnTo>
                      <a:lnTo>
                        <a:pt x="87" y="178"/>
                      </a:lnTo>
                      <a:lnTo>
                        <a:pt x="84" y="177"/>
                      </a:lnTo>
                      <a:lnTo>
                        <a:pt x="81" y="177"/>
                      </a:lnTo>
                      <a:lnTo>
                        <a:pt x="78" y="176"/>
                      </a:lnTo>
                      <a:lnTo>
                        <a:pt x="76" y="174"/>
                      </a:lnTo>
                      <a:lnTo>
                        <a:pt x="73" y="173"/>
                      </a:lnTo>
                      <a:lnTo>
                        <a:pt x="71" y="172"/>
                      </a:lnTo>
                      <a:lnTo>
                        <a:pt x="68" y="171"/>
                      </a:lnTo>
                      <a:lnTo>
                        <a:pt x="66" y="170"/>
                      </a:lnTo>
                      <a:lnTo>
                        <a:pt x="66" y="171"/>
                      </a:lnTo>
                      <a:lnTo>
                        <a:pt x="66" y="174"/>
                      </a:lnTo>
                      <a:lnTo>
                        <a:pt x="64" y="177"/>
                      </a:lnTo>
                      <a:lnTo>
                        <a:pt x="60" y="176"/>
                      </a:lnTo>
                      <a:lnTo>
                        <a:pt x="58" y="175"/>
                      </a:lnTo>
                      <a:lnTo>
                        <a:pt x="55" y="174"/>
                      </a:lnTo>
                      <a:lnTo>
                        <a:pt x="52" y="171"/>
                      </a:lnTo>
                      <a:lnTo>
                        <a:pt x="48" y="169"/>
                      </a:lnTo>
                      <a:lnTo>
                        <a:pt x="44" y="165"/>
                      </a:lnTo>
                      <a:lnTo>
                        <a:pt x="39" y="161"/>
                      </a:lnTo>
                      <a:lnTo>
                        <a:pt x="34" y="157"/>
                      </a:lnTo>
                      <a:lnTo>
                        <a:pt x="30" y="152"/>
                      </a:lnTo>
                      <a:lnTo>
                        <a:pt x="25" y="146"/>
                      </a:lnTo>
                      <a:lnTo>
                        <a:pt x="20" y="140"/>
                      </a:lnTo>
                      <a:lnTo>
                        <a:pt x="16" y="133"/>
                      </a:lnTo>
                      <a:lnTo>
                        <a:pt x="13" y="126"/>
                      </a:lnTo>
                      <a:lnTo>
                        <a:pt x="10" y="118"/>
                      </a:lnTo>
                      <a:lnTo>
                        <a:pt x="9" y="109"/>
                      </a:lnTo>
                      <a:lnTo>
                        <a:pt x="8" y="99"/>
                      </a:lnTo>
                      <a:lnTo>
                        <a:pt x="8" y="90"/>
                      </a:lnTo>
                      <a:lnTo>
                        <a:pt x="9" y="89"/>
                      </a:lnTo>
                      <a:lnTo>
                        <a:pt x="10" y="89"/>
                      </a:lnTo>
                      <a:lnTo>
                        <a:pt x="13" y="88"/>
                      </a:lnTo>
                      <a:lnTo>
                        <a:pt x="15" y="89"/>
                      </a:lnTo>
                      <a:lnTo>
                        <a:pt x="15" y="86"/>
                      </a:lnTo>
                      <a:lnTo>
                        <a:pt x="16" y="78"/>
                      </a:lnTo>
                      <a:lnTo>
                        <a:pt x="18" y="68"/>
                      </a:lnTo>
                      <a:lnTo>
                        <a:pt x="23" y="56"/>
                      </a:lnTo>
                      <a:lnTo>
                        <a:pt x="22" y="57"/>
                      </a:lnTo>
                      <a:lnTo>
                        <a:pt x="23" y="55"/>
                      </a:lnTo>
                      <a:lnTo>
                        <a:pt x="25" y="52"/>
                      </a:lnTo>
                      <a:lnTo>
                        <a:pt x="28" y="47"/>
                      </a:lnTo>
                      <a:lnTo>
                        <a:pt x="32" y="42"/>
                      </a:lnTo>
                      <a:lnTo>
                        <a:pt x="37" y="36"/>
                      </a:lnTo>
                      <a:lnTo>
                        <a:pt x="43" y="30"/>
                      </a:lnTo>
                      <a:lnTo>
                        <a:pt x="50" y="24"/>
                      </a:lnTo>
                      <a:lnTo>
                        <a:pt x="59" y="19"/>
                      </a:lnTo>
                      <a:lnTo>
                        <a:pt x="68" y="14"/>
                      </a:lnTo>
                      <a:lnTo>
                        <a:pt x="79" y="11"/>
                      </a:lnTo>
                      <a:lnTo>
                        <a:pt x="91" y="9"/>
                      </a:lnTo>
                      <a:lnTo>
                        <a:pt x="104" y="9"/>
                      </a:lnTo>
                      <a:lnTo>
                        <a:pt x="118" y="12"/>
                      </a:lnTo>
                      <a:lnTo>
                        <a:pt x="133" y="17"/>
                      </a:lnTo>
                      <a:lnTo>
                        <a:pt x="150" y="25"/>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85" name="Freeform 112"/>
                <p:cNvSpPr>
                  <a:spLocks/>
                </p:cNvSpPr>
                <p:nvPr/>
              </p:nvSpPr>
              <p:spPr bwMode="auto">
                <a:xfrm>
                  <a:off x="5106" y="2853"/>
                  <a:ext cx="14" cy="11"/>
                </a:xfrm>
                <a:custGeom>
                  <a:avLst/>
                  <a:gdLst/>
                  <a:ahLst/>
                  <a:cxnLst>
                    <a:cxn ang="0">
                      <a:pos x="0" y="0"/>
                    </a:cxn>
                    <a:cxn ang="0">
                      <a:pos x="1" y="0"/>
                    </a:cxn>
                    <a:cxn ang="0">
                      <a:pos x="13" y="10"/>
                    </a:cxn>
                    <a:cxn ang="0">
                      <a:pos x="12" y="10"/>
                    </a:cxn>
                    <a:cxn ang="0">
                      <a:pos x="0" y="0"/>
                    </a:cxn>
                  </a:cxnLst>
                  <a:rect l="0" t="0" r="r" b="b"/>
                  <a:pathLst>
                    <a:path w="14" h="11">
                      <a:moveTo>
                        <a:pt x="0" y="0"/>
                      </a:moveTo>
                      <a:lnTo>
                        <a:pt x="1" y="0"/>
                      </a:lnTo>
                      <a:lnTo>
                        <a:pt x="13" y="10"/>
                      </a:lnTo>
                      <a:lnTo>
                        <a:pt x="12" y="10"/>
                      </a:lnTo>
                      <a:lnTo>
                        <a:pt x="0" y="0"/>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86" name="Freeform 113"/>
                <p:cNvSpPr>
                  <a:spLocks/>
                </p:cNvSpPr>
                <p:nvPr/>
              </p:nvSpPr>
              <p:spPr bwMode="auto">
                <a:xfrm>
                  <a:off x="5176" y="2890"/>
                  <a:ext cx="51" cy="51"/>
                </a:xfrm>
                <a:custGeom>
                  <a:avLst/>
                  <a:gdLst/>
                  <a:ahLst/>
                  <a:cxnLst>
                    <a:cxn ang="0">
                      <a:pos x="13" y="47"/>
                    </a:cxn>
                    <a:cxn ang="0">
                      <a:pos x="17" y="49"/>
                    </a:cxn>
                    <a:cxn ang="0">
                      <a:pos x="22" y="50"/>
                    </a:cxn>
                    <a:cxn ang="0">
                      <a:pos x="27" y="50"/>
                    </a:cxn>
                    <a:cxn ang="0">
                      <a:pos x="32" y="49"/>
                    </a:cxn>
                    <a:cxn ang="0">
                      <a:pos x="36" y="47"/>
                    </a:cxn>
                    <a:cxn ang="0">
                      <a:pos x="40" y="45"/>
                    </a:cxn>
                    <a:cxn ang="0">
                      <a:pos x="44" y="41"/>
                    </a:cxn>
                    <a:cxn ang="0">
                      <a:pos x="47" y="37"/>
                    </a:cxn>
                    <a:cxn ang="0">
                      <a:pos x="49" y="33"/>
                    </a:cxn>
                    <a:cxn ang="0">
                      <a:pos x="50" y="28"/>
                    </a:cxn>
                    <a:cxn ang="0">
                      <a:pos x="50" y="23"/>
                    </a:cxn>
                    <a:cxn ang="0">
                      <a:pos x="49" y="18"/>
                    </a:cxn>
                    <a:cxn ang="0">
                      <a:pos x="47" y="14"/>
                    </a:cxn>
                    <a:cxn ang="0">
                      <a:pos x="45" y="10"/>
                    </a:cxn>
                    <a:cxn ang="0">
                      <a:pos x="42" y="6"/>
                    </a:cxn>
                    <a:cxn ang="0">
                      <a:pos x="37" y="3"/>
                    </a:cxn>
                    <a:cxn ang="0">
                      <a:pos x="33" y="1"/>
                    </a:cxn>
                    <a:cxn ang="0">
                      <a:pos x="28" y="0"/>
                    </a:cxn>
                    <a:cxn ang="0">
                      <a:pos x="23" y="0"/>
                    </a:cxn>
                    <a:cxn ang="0">
                      <a:pos x="18" y="1"/>
                    </a:cxn>
                    <a:cxn ang="0">
                      <a:pos x="14" y="3"/>
                    </a:cxn>
                    <a:cxn ang="0">
                      <a:pos x="10" y="5"/>
                    </a:cxn>
                    <a:cxn ang="0">
                      <a:pos x="6" y="9"/>
                    </a:cxn>
                    <a:cxn ang="0">
                      <a:pos x="3" y="13"/>
                    </a:cxn>
                    <a:cxn ang="0">
                      <a:pos x="1" y="17"/>
                    </a:cxn>
                    <a:cxn ang="0">
                      <a:pos x="0" y="22"/>
                    </a:cxn>
                    <a:cxn ang="0">
                      <a:pos x="0" y="27"/>
                    </a:cxn>
                    <a:cxn ang="0">
                      <a:pos x="1" y="32"/>
                    </a:cxn>
                    <a:cxn ang="0">
                      <a:pos x="3" y="36"/>
                    </a:cxn>
                    <a:cxn ang="0">
                      <a:pos x="5" y="40"/>
                    </a:cxn>
                    <a:cxn ang="0">
                      <a:pos x="8" y="44"/>
                    </a:cxn>
                    <a:cxn ang="0">
                      <a:pos x="13" y="47"/>
                    </a:cxn>
                  </a:cxnLst>
                  <a:rect l="0" t="0" r="r" b="b"/>
                  <a:pathLst>
                    <a:path w="51" h="51">
                      <a:moveTo>
                        <a:pt x="13" y="47"/>
                      </a:moveTo>
                      <a:lnTo>
                        <a:pt x="17" y="49"/>
                      </a:lnTo>
                      <a:lnTo>
                        <a:pt x="22" y="50"/>
                      </a:lnTo>
                      <a:lnTo>
                        <a:pt x="27" y="50"/>
                      </a:lnTo>
                      <a:lnTo>
                        <a:pt x="32" y="49"/>
                      </a:lnTo>
                      <a:lnTo>
                        <a:pt x="36" y="47"/>
                      </a:lnTo>
                      <a:lnTo>
                        <a:pt x="40" y="45"/>
                      </a:lnTo>
                      <a:lnTo>
                        <a:pt x="44" y="41"/>
                      </a:lnTo>
                      <a:lnTo>
                        <a:pt x="47" y="37"/>
                      </a:lnTo>
                      <a:lnTo>
                        <a:pt x="49" y="33"/>
                      </a:lnTo>
                      <a:lnTo>
                        <a:pt x="50" y="28"/>
                      </a:lnTo>
                      <a:lnTo>
                        <a:pt x="50" y="23"/>
                      </a:lnTo>
                      <a:lnTo>
                        <a:pt x="49" y="18"/>
                      </a:lnTo>
                      <a:lnTo>
                        <a:pt x="47" y="14"/>
                      </a:lnTo>
                      <a:lnTo>
                        <a:pt x="45" y="10"/>
                      </a:lnTo>
                      <a:lnTo>
                        <a:pt x="42" y="6"/>
                      </a:lnTo>
                      <a:lnTo>
                        <a:pt x="37" y="3"/>
                      </a:lnTo>
                      <a:lnTo>
                        <a:pt x="33" y="1"/>
                      </a:lnTo>
                      <a:lnTo>
                        <a:pt x="28" y="0"/>
                      </a:lnTo>
                      <a:lnTo>
                        <a:pt x="23" y="0"/>
                      </a:lnTo>
                      <a:lnTo>
                        <a:pt x="18" y="1"/>
                      </a:lnTo>
                      <a:lnTo>
                        <a:pt x="14" y="3"/>
                      </a:lnTo>
                      <a:lnTo>
                        <a:pt x="10" y="5"/>
                      </a:lnTo>
                      <a:lnTo>
                        <a:pt x="6" y="9"/>
                      </a:lnTo>
                      <a:lnTo>
                        <a:pt x="3" y="13"/>
                      </a:lnTo>
                      <a:lnTo>
                        <a:pt x="1" y="17"/>
                      </a:lnTo>
                      <a:lnTo>
                        <a:pt x="0" y="22"/>
                      </a:lnTo>
                      <a:lnTo>
                        <a:pt x="0" y="27"/>
                      </a:lnTo>
                      <a:lnTo>
                        <a:pt x="1" y="32"/>
                      </a:lnTo>
                      <a:lnTo>
                        <a:pt x="3" y="36"/>
                      </a:lnTo>
                      <a:lnTo>
                        <a:pt x="5" y="40"/>
                      </a:lnTo>
                      <a:lnTo>
                        <a:pt x="8" y="44"/>
                      </a:lnTo>
                      <a:lnTo>
                        <a:pt x="13" y="47"/>
                      </a:lnTo>
                    </a:path>
                  </a:pathLst>
                </a:custGeom>
                <a:solidFill>
                  <a:srgbClr val="F7EDD1"/>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87" name="Freeform 114"/>
                <p:cNvSpPr>
                  <a:spLocks/>
                </p:cNvSpPr>
                <p:nvPr/>
              </p:nvSpPr>
              <p:spPr bwMode="auto">
                <a:xfrm>
                  <a:off x="5176" y="2890"/>
                  <a:ext cx="51" cy="51"/>
                </a:xfrm>
                <a:custGeom>
                  <a:avLst/>
                  <a:gdLst/>
                  <a:ahLst/>
                  <a:cxnLst>
                    <a:cxn ang="0">
                      <a:pos x="13" y="47"/>
                    </a:cxn>
                    <a:cxn ang="0">
                      <a:pos x="13" y="47"/>
                    </a:cxn>
                    <a:cxn ang="0">
                      <a:pos x="17" y="49"/>
                    </a:cxn>
                    <a:cxn ang="0">
                      <a:pos x="22" y="50"/>
                    </a:cxn>
                    <a:cxn ang="0">
                      <a:pos x="27" y="50"/>
                    </a:cxn>
                    <a:cxn ang="0">
                      <a:pos x="32" y="49"/>
                    </a:cxn>
                    <a:cxn ang="0">
                      <a:pos x="36" y="47"/>
                    </a:cxn>
                    <a:cxn ang="0">
                      <a:pos x="40" y="45"/>
                    </a:cxn>
                    <a:cxn ang="0">
                      <a:pos x="44" y="41"/>
                    </a:cxn>
                    <a:cxn ang="0">
                      <a:pos x="47" y="37"/>
                    </a:cxn>
                    <a:cxn ang="0">
                      <a:pos x="49" y="33"/>
                    </a:cxn>
                    <a:cxn ang="0">
                      <a:pos x="50" y="28"/>
                    </a:cxn>
                    <a:cxn ang="0">
                      <a:pos x="50" y="23"/>
                    </a:cxn>
                    <a:cxn ang="0">
                      <a:pos x="49" y="18"/>
                    </a:cxn>
                    <a:cxn ang="0">
                      <a:pos x="47" y="14"/>
                    </a:cxn>
                    <a:cxn ang="0">
                      <a:pos x="45" y="10"/>
                    </a:cxn>
                    <a:cxn ang="0">
                      <a:pos x="42" y="6"/>
                    </a:cxn>
                    <a:cxn ang="0">
                      <a:pos x="37" y="3"/>
                    </a:cxn>
                    <a:cxn ang="0">
                      <a:pos x="33" y="1"/>
                    </a:cxn>
                    <a:cxn ang="0">
                      <a:pos x="28" y="0"/>
                    </a:cxn>
                    <a:cxn ang="0">
                      <a:pos x="23" y="0"/>
                    </a:cxn>
                    <a:cxn ang="0">
                      <a:pos x="18" y="1"/>
                    </a:cxn>
                    <a:cxn ang="0">
                      <a:pos x="14" y="3"/>
                    </a:cxn>
                    <a:cxn ang="0">
                      <a:pos x="10" y="5"/>
                    </a:cxn>
                    <a:cxn ang="0">
                      <a:pos x="6" y="9"/>
                    </a:cxn>
                    <a:cxn ang="0">
                      <a:pos x="3" y="13"/>
                    </a:cxn>
                    <a:cxn ang="0">
                      <a:pos x="1" y="17"/>
                    </a:cxn>
                    <a:cxn ang="0">
                      <a:pos x="0" y="22"/>
                    </a:cxn>
                    <a:cxn ang="0">
                      <a:pos x="0" y="27"/>
                    </a:cxn>
                    <a:cxn ang="0">
                      <a:pos x="1" y="32"/>
                    </a:cxn>
                    <a:cxn ang="0">
                      <a:pos x="3" y="36"/>
                    </a:cxn>
                    <a:cxn ang="0">
                      <a:pos x="5" y="40"/>
                    </a:cxn>
                    <a:cxn ang="0">
                      <a:pos x="8" y="44"/>
                    </a:cxn>
                    <a:cxn ang="0">
                      <a:pos x="13" y="47"/>
                    </a:cxn>
                  </a:cxnLst>
                  <a:rect l="0" t="0" r="r" b="b"/>
                  <a:pathLst>
                    <a:path w="51" h="51">
                      <a:moveTo>
                        <a:pt x="13" y="47"/>
                      </a:moveTo>
                      <a:lnTo>
                        <a:pt x="13" y="47"/>
                      </a:lnTo>
                      <a:lnTo>
                        <a:pt x="17" y="49"/>
                      </a:lnTo>
                      <a:lnTo>
                        <a:pt x="22" y="50"/>
                      </a:lnTo>
                      <a:lnTo>
                        <a:pt x="27" y="50"/>
                      </a:lnTo>
                      <a:lnTo>
                        <a:pt x="32" y="49"/>
                      </a:lnTo>
                      <a:lnTo>
                        <a:pt x="36" y="47"/>
                      </a:lnTo>
                      <a:lnTo>
                        <a:pt x="40" y="45"/>
                      </a:lnTo>
                      <a:lnTo>
                        <a:pt x="44" y="41"/>
                      </a:lnTo>
                      <a:lnTo>
                        <a:pt x="47" y="37"/>
                      </a:lnTo>
                      <a:lnTo>
                        <a:pt x="49" y="33"/>
                      </a:lnTo>
                      <a:lnTo>
                        <a:pt x="50" y="28"/>
                      </a:lnTo>
                      <a:lnTo>
                        <a:pt x="50" y="23"/>
                      </a:lnTo>
                      <a:lnTo>
                        <a:pt x="49" y="18"/>
                      </a:lnTo>
                      <a:lnTo>
                        <a:pt x="47" y="14"/>
                      </a:lnTo>
                      <a:lnTo>
                        <a:pt x="45" y="10"/>
                      </a:lnTo>
                      <a:lnTo>
                        <a:pt x="42" y="6"/>
                      </a:lnTo>
                      <a:lnTo>
                        <a:pt x="37" y="3"/>
                      </a:lnTo>
                      <a:lnTo>
                        <a:pt x="33" y="1"/>
                      </a:lnTo>
                      <a:lnTo>
                        <a:pt x="28" y="0"/>
                      </a:lnTo>
                      <a:lnTo>
                        <a:pt x="23" y="0"/>
                      </a:lnTo>
                      <a:lnTo>
                        <a:pt x="18" y="1"/>
                      </a:lnTo>
                      <a:lnTo>
                        <a:pt x="14" y="3"/>
                      </a:lnTo>
                      <a:lnTo>
                        <a:pt x="10" y="5"/>
                      </a:lnTo>
                      <a:lnTo>
                        <a:pt x="6" y="9"/>
                      </a:lnTo>
                      <a:lnTo>
                        <a:pt x="3" y="13"/>
                      </a:lnTo>
                      <a:lnTo>
                        <a:pt x="1" y="17"/>
                      </a:lnTo>
                      <a:lnTo>
                        <a:pt x="0" y="22"/>
                      </a:lnTo>
                      <a:lnTo>
                        <a:pt x="0" y="27"/>
                      </a:lnTo>
                      <a:lnTo>
                        <a:pt x="1" y="32"/>
                      </a:lnTo>
                      <a:lnTo>
                        <a:pt x="3" y="36"/>
                      </a:lnTo>
                      <a:lnTo>
                        <a:pt x="5" y="40"/>
                      </a:lnTo>
                      <a:lnTo>
                        <a:pt x="8" y="44"/>
                      </a:lnTo>
                      <a:lnTo>
                        <a:pt x="13" y="47"/>
                      </a:lnTo>
                    </a:path>
                  </a:pathLst>
                </a:custGeom>
                <a:noFill/>
                <a:ln w="12700" cap="rnd" cmpd="sng">
                  <a:solidFill>
                    <a:schemeClr val="tx1"/>
                  </a:solidFill>
                  <a:prstDash val="solid"/>
                  <a:round/>
                  <a:headEnd type="none" w="sm" len="sm"/>
                  <a:tailEnd type="none" w="sm" len="sm"/>
                </a:ln>
                <a:effectLst/>
              </p:spPr>
              <p:txBody>
                <a:bodyPr/>
                <a:lstStyle/>
                <a:p>
                  <a:endParaRPr lang="es-BO" sz="1600" dirty="0">
                    <a:latin typeface="Verdana" pitchFamily="34" charset="0"/>
                    <a:ea typeface="Verdana" pitchFamily="34" charset="0"/>
                    <a:cs typeface="Verdana" pitchFamily="34" charset="0"/>
                  </a:endParaRPr>
                </a:p>
              </p:txBody>
            </p:sp>
            <p:sp>
              <p:nvSpPr>
                <p:cNvPr id="88" name="Line 115"/>
                <p:cNvSpPr>
                  <a:spLocks noChangeShapeType="1"/>
                </p:cNvSpPr>
                <p:nvPr/>
              </p:nvSpPr>
              <p:spPr bwMode="auto">
                <a:xfrm>
                  <a:off x="5202" y="2891"/>
                  <a:ext cx="1" cy="2"/>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89" name="Line 116"/>
                <p:cNvSpPr>
                  <a:spLocks noChangeShapeType="1"/>
                </p:cNvSpPr>
                <p:nvPr/>
              </p:nvSpPr>
              <p:spPr bwMode="auto">
                <a:xfrm>
                  <a:off x="5188" y="2895"/>
                  <a:ext cx="2" cy="1"/>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90" name="Line 117"/>
                <p:cNvSpPr>
                  <a:spLocks noChangeShapeType="1"/>
                </p:cNvSpPr>
                <p:nvPr/>
              </p:nvSpPr>
              <p:spPr bwMode="auto">
                <a:xfrm>
                  <a:off x="5178" y="2905"/>
                  <a:ext cx="3" cy="1"/>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91" name="Line 118"/>
                <p:cNvSpPr>
                  <a:spLocks noChangeShapeType="1"/>
                </p:cNvSpPr>
                <p:nvPr/>
              </p:nvSpPr>
              <p:spPr bwMode="auto">
                <a:xfrm flipV="1">
                  <a:off x="5177" y="2920"/>
                  <a:ext cx="3" cy="1"/>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92" name="Line 119"/>
                <p:cNvSpPr>
                  <a:spLocks noChangeShapeType="1"/>
                </p:cNvSpPr>
                <p:nvPr/>
              </p:nvSpPr>
              <p:spPr bwMode="auto">
                <a:xfrm flipV="1">
                  <a:off x="5186" y="2932"/>
                  <a:ext cx="1" cy="3"/>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93" name="Line 120"/>
                <p:cNvSpPr>
                  <a:spLocks noChangeShapeType="1"/>
                </p:cNvSpPr>
                <p:nvPr/>
              </p:nvSpPr>
              <p:spPr bwMode="auto">
                <a:xfrm flipV="1">
                  <a:off x="5200" y="2939"/>
                  <a:ext cx="0" cy="1"/>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94" name="Line 121"/>
                <p:cNvSpPr>
                  <a:spLocks noChangeShapeType="1"/>
                </p:cNvSpPr>
                <p:nvPr/>
              </p:nvSpPr>
              <p:spPr bwMode="auto">
                <a:xfrm flipH="1" flipV="1">
                  <a:off x="5212" y="2934"/>
                  <a:ext cx="2" cy="2"/>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95" name="Line 122"/>
                <p:cNvSpPr>
                  <a:spLocks noChangeShapeType="1"/>
                </p:cNvSpPr>
                <p:nvPr/>
              </p:nvSpPr>
              <p:spPr bwMode="auto">
                <a:xfrm flipH="1">
                  <a:off x="5222" y="2924"/>
                  <a:ext cx="2" cy="1"/>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96" name="Line 123"/>
                <p:cNvSpPr>
                  <a:spLocks noChangeShapeType="1"/>
                </p:cNvSpPr>
                <p:nvPr/>
              </p:nvSpPr>
              <p:spPr bwMode="auto">
                <a:xfrm flipH="1">
                  <a:off x="5223" y="2909"/>
                  <a:ext cx="2" cy="2"/>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97" name="Line 124"/>
                <p:cNvSpPr>
                  <a:spLocks noChangeShapeType="1"/>
                </p:cNvSpPr>
                <p:nvPr/>
              </p:nvSpPr>
              <p:spPr bwMode="auto">
                <a:xfrm flipH="1">
                  <a:off x="5216" y="2897"/>
                  <a:ext cx="1" cy="2"/>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98" name="Freeform 125"/>
                <p:cNvSpPr>
                  <a:spLocks/>
                </p:cNvSpPr>
                <p:nvPr/>
              </p:nvSpPr>
              <p:spPr bwMode="auto">
                <a:xfrm>
                  <a:off x="5196" y="2892"/>
                  <a:ext cx="12" cy="36"/>
                </a:xfrm>
                <a:custGeom>
                  <a:avLst/>
                  <a:gdLst/>
                  <a:ahLst/>
                  <a:cxnLst>
                    <a:cxn ang="0">
                      <a:pos x="11" y="22"/>
                    </a:cxn>
                    <a:cxn ang="0">
                      <a:pos x="11" y="23"/>
                    </a:cxn>
                    <a:cxn ang="0">
                      <a:pos x="11" y="24"/>
                    </a:cxn>
                    <a:cxn ang="0">
                      <a:pos x="11" y="25"/>
                    </a:cxn>
                    <a:cxn ang="0">
                      <a:pos x="11" y="26"/>
                    </a:cxn>
                    <a:cxn ang="0">
                      <a:pos x="10" y="27"/>
                    </a:cxn>
                    <a:cxn ang="0">
                      <a:pos x="9" y="28"/>
                    </a:cxn>
                    <a:cxn ang="0">
                      <a:pos x="8" y="28"/>
                    </a:cxn>
                    <a:cxn ang="0">
                      <a:pos x="6" y="29"/>
                    </a:cxn>
                    <a:cxn ang="0">
                      <a:pos x="6" y="28"/>
                    </a:cxn>
                    <a:cxn ang="0">
                      <a:pos x="5" y="35"/>
                    </a:cxn>
                    <a:cxn ang="0">
                      <a:pos x="2" y="35"/>
                    </a:cxn>
                    <a:cxn ang="0">
                      <a:pos x="3" y="28"/>
                    </a:cxn>
                    <a:cxn ang="0">
                      <a:pos x="3" y="28"/>
                    </a:cxn>
                    <a:cxn ang="0">
                      <a:pos x="1" y="26"/>
                    </a:cxn>
                    <a:cxn ang="0">
                      <a:pos x="0" y="24"/>
                    </a:cxn>
                    <a:cxn ang="0">
                      <a:pos x="0" y="22"/>
                    </a:cxn>
                    <a:cxn ang="0">
                      <a:pos x="1" y="20"/>
                    </a:cxn>
                    <a:cxn ang="0">
                      <a:pos x="2" y="19"/>
                    </a:cxn>
                    <a:cxn ang="0">
                      <a:pos x="3" y="18"/>
                    </a:cxn>
                    <a:cxn ang="0">
                      <a:pos x="4" y="18"/>
                    </a:cxn>
                    <a:cxn ang="0">
                      <a:pos x="5" y="18"/>
                    </a:cxn>
                    <a:cxn ang="0">
                      <a:pos x="9" y="0"/>
                    </a:cxn>
                    <a:cxn ang="0">
                      <a:pos x="10" y="0"/>
                    </a:cxn>
                    <a:cxn ang="0">
                      <a:pos x="7" y="18"/>
                    </a:cxn>
                    <a:cxn ang="0">
                      <a:pos x="7" y="18"/>
                    </a:cxn>
                    <a:cxn ang="0">
                      <a:pos x="8" y="18"/>
                    </a:cxn>
                    <a:cxn ang="0">
                      <a:pos x="8" y="19"/>
                    </a:cxn>
                    <a:cxn ang="0">
                      <a:pos x="8" y="19"/>
                    </a:cxn>
                    <a:cxn ang="0">
                      <a:pos x="9" y="19"/>
                    </a:cxn>
                    <a:cxn ang="0">
                      <a:pos x="10" y="19"/>
                    </a:cxn>
                    <a:cxn ang="0">
                      <a:pos x="10" y="20"/>
                    </a:cxn>
                    <a:cxn ang="0">
                      <a:pos x="10" y="20"/>
                    </a:cxn>
                    <a:cxn ang="0">
                      <a:pos x="10" y="20"/>
                    </a:cxn>
                    <a:cxn ang="0">
                      <a:pos x="9" y="20"/>
                    </a:cxn>
                    <a:cxn ang="0">
                      <a:pos x="9" y="20"/>
                    </a:cxn>
                    <a:cxn ang="0">
                      <a:pos x="9" y="20"/>
                    </a:cxn>
                    <a:cxn ang="0">
                      <a:pos x="8" y="20"/>
                    </a:cxn>
                    <a:cxn ang="0">
                      <a:pos x="7" y="20"/>
                    </a:cxn>
                    <a:cxn ang="0">
                      <a:pos x="8" y="20"/>
                    </a:cxn>
                    <a:cxn ang="0">
                      <a:pos x="9" y="21"/>
                    </a:cxn>
                    <a:cxn ang="0">
                      <a:pos x="10" y="22"/>
                    </a:cxn>
                    <a:cxn ang="0">
                      <a:pos x="10" y="23"/>
                    </a:cxn>
                    <a:cxn ang="0">
                      <a:pos x="10" y="24"/>
                    </a:cxn>
                    <a:cxn ang="0">
                      <a:pos x="11" y="24"/>
                    </a:cxn>
                    <a:cxn ang="0">
                      <a:pos x="11" y="24"/>
                    </a:cxn>
                    <a:cxn ang="0">
                      <a:pos x="11" y="23"/>
                    </a:cxn>
                    <a:cxn ang="0">
                      <a:pos x="11" y="23"/>
                    </a:cxn>
                    <a:cxn ang="0">
                      <a:pos x="11" y="22"/>
                    </a:cxn>
                    <a:cxn ang="0">
                      <a:pos x="11" y="22"/>
                    </a:cxn>
                    <a:cxn ang="0">
                      <a:pos x="11" y="22"/>
                    </a:cxn>
                  </a:cxnLst>
                  <a:rect l="0" t="0" r="r" b="b"/>
                  <a:pathLst>
                    <a:path w="12" h="36">
                      <a:moveTo>
                        <a:pt x="11" y="22"/>
                      </a:moveTo>
                      <a:lnTo>
                        <a:pt x="11" y="23"/>
                      </a:lnTo>
                      <a:lnTo>
                        <a:pt x="11" y="24"/>
                      </a:lnTo>
                      <a:lnTo>
                        <a:pt x="11" y="25"/>
                      </a:lnTo>
                      <a:lnTo>
                        <a:pt x="11" y="26"/>
                      </a:lnTo>
                      <a:lnTo>
                        <a:pt x="10" y="27"/>
                      </a:lnTo>
                      <a:lnTo>
                        <a:pt x="9" y="28"/>
                      </a:lnTo>
                      <a:lnTo>
                        <a:pt x="8" y="28"/>
                      </a:lnTo>
                      <a:lnTo>
                        <a:pt x="6" y="29"/>
                      </a:lnTo>
                      <a:lnTo>
                        <a:pt x="6" y="28"/>
                      </a:lnTo>
                      <a:lnTo>
                        <a:pt x="5" y="35"/>
                      </a:lnTo>
                      <a:lnTo>
                        <a:pt x="2" y="35"/>
                      </a:lnTo>
                      <a:lnTo>
                        <a:pt x="3" y="28"/>
                      </a:lnTo>
                      <a:lnTo>
                        <a:pt x="3" y="28"/>
                      </a:lnTo>
                      <a:lnTo>
                        <a:pt x="1" y="26"/>
                      </a:lnTo>
                      <a:lnTo>
                        <a:pt x="0" y="24"/>
                      </a:lnTo>
                      <a:lnTo>
                        <a:pt x="0" y="22"/>
                      </a:lnTo>
                      <a:lnTo>
                        <a:pt x="1" y="20"/>
                      </a:lnTo>
                      <a:lnTo>
                        <a:pt x="2" y="19"/>
                      </a:lnTo>
                      <a:lnTo>
                        <a:pt x="3" y="18"/>
                      </a:lnTo>
                      <a:lnTo>
                        <a:pt x="4" y="18"/>
                      </a:lnTo>
                      <a:lnTo>
                        <a:pt x="5" y="18"/>
                      </a:lnTo>
                      <a:lnTo>
                        <a:pt x="9" y="0"/>
                      </a:lnTo>
                      <a:lnTo>
                        <a:pt x="10" y="0"/>
                      </a:lnTo>
                      <a:lnTo>
                        <a:pt x="7" y="18"/>
                      </a:lnTo>
                      <a:lnTo>
                        <a:pt x="7" y="18"/>
                      </a:lnTo>
                      <a:lnTo>
                        <a:pt x="8" y="18"/>
                      </a:lnTo>
                      <a:lnTo>
                        <a:pt x="8" y="19"/>
                      </a:lnTo>
                      <a:lnTo>
                        <a:pt x="8" y="19"/>
                      </a:lnTo>
                      <a:lnTo>
                        <a:pt x="9" y="19"/>
                      </a:lnTo>
                      <a:lnTo>
                        <a:pt x="10" y="19"/>
                      </a:lnTo>
                      <a:lnTo>
                        <a:pt x="10" y="20"/>
                      </a:lnTo>
                      <a:lnTo>
                        <a:pt x="10" y="20"/>
                      </a:lnTo>
                      <a:lnTo>
                        <a:pt x="10" y="20"/>
                      </a:lnTo>
                      <a:lnTo>
                        <a:pt x="9" y="20"/>
                      </a:lnTo>
                      <a:lnTo>
                        <a:pt x="9" y="20"/>
                      </a:lnTo>
                      <a:lnTo>
                        <a:pt x="9" y="20"/>
                      </a:lnTo>
                      <a:lnTo>
                        <a:pt x="8" y="20"/>
                      </a:lnTo>
                      <a:lnTo>
                        <a:pt x="7" y="20"/>
                      </a:lnTo>
                      <a:lnTo>
                        <a:pt x="8" y="20"/>
                      </a:lnTo>
                      <a:lnTo>
                        <a:pt x="9" y="21"/>
                      </a:lnTo>
                      <a:lnTo>
                        <a:pt x="10" y="22"/>
                      </a:lnTo>
                      <a:lnTo>
                        <a:pt x="10" y="23"/>
                      </a:lnTo>
                      <a:lnTo>
                        <a:pt x="10" y="24"/>
                      </a:lnTo>
                      <a:lnTo>
                        <a:pt x="11" y="24"/>
                      </a:lnTo>
                      <a:lnTo>
                        <a:pt x="11" y="24"/>
                      </a:lnTo>
                      <a:lnTo>
                        <a:pt x="11" y="23"/>
                      </a:lnTo>
                      <a:lnTo>
                        <a:pt x="11" y="23"/>
                      </a:lnTo>
                      <a:lnTo>
                        <a:pt x="11" y="22"/>
                      </a:lnTo>
                      <a:lnTo>
                        <a:pt x="11" y="22"/>
                      </a:lnTo>
                      <a:lnTo>
                        <a:pt x="11" y="22"/>
                      </a:lnTo>
                    </a:path>
                  </a:pathLst>
                </a:custGeom>
                <a:solidFill>
                  <a:srgbClr val="B2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sp>
              <p:nvSpPr>
                <p:cNvPr id="99" name="Freeform 126"/>
                <p:cNvSpPr>
                  <a:spLocks/>
                </p:cNvSpPr>
                <p:nvPr/>
              </p:nvSpPr>
              <p:spPr bwMode="auto">
                <a:xfrm>
                  <a:off x="5149" y="2931"/>
                  <a:ext cx="65" cy="79"/>
                </a:xfrm>
                <a:custGeom>
                  <a:avLst/>
                  <a:gdLst/>
                  <a:ahLst/>
                  <a:cxnLst>
                    <a:cxn ang="0">
                      <a:pos x="47" y="22"/>
                    </a:cxn>
                    <a:cxn ang="0">
                      <a:pos x="49" y="23"/>
                    </a:cxn>
                    <a:cxn ang="0">
                      <a:pos x="52" y="23"/>
                    </a:cxn>
                    <a:cxn ang="0">
                      <a:pos x="54" y="22"/>
                    </a:cxn>
                    <a:cxn ang="0">
                      <a:pos x="55" y="20"/>
                    </a:cxn>
                    <a:cxn ang="0">
                      <a:pos x="56" y="18"/>
                    </a:cxn>
                    <a:cxn ang="0">
                      <a:pos x="56" y="16"/>
                    </a:cxn>
                    <a:cxn ang="0">
                      <a:pos x="56" y="14"/>
                    </a:cxn>
                    <a:cxn ang="0">
                      <a:pos x="55" y="13"/>
                    </a:cxn>
                    <a:cxn ang="0">
                      <a:pos x="64" y="2"/>
                    </a:cxn>
                    <a:cxn ang="0">
                      <a:pos x="61" y="0"/>
                    </a:cxn>
                    <a:cxn ang="0">
                      <a:pos x="52" y="11"/>
                    </a:cxn>
                    <a:cxn ang="0">
                      <a:pos x="50" y="10"/>
                    </a:cxn>
                    <a:cxn ang="0">
                      <a:pos x="48" y="10"/>
                    </a:cxn>
                    <a:cxn ang="0">
                      <a:pos x="46" y="11"/>
                    </a:cxn>
                    <a:cxn ang="0">
                      <a:pos x="45" y="13"/>
                    </a:cxn>
                    <a:cxn ang="0">
                      <a:pos x="44" y="15"/>
                    </a:cxn>
                    <a:cxn ang="0">
                      <a:pos x="44" y="17"/>
                    </a:cxn>
                    <a:cxn ang="0">
                      <a:pos x="44" y="18"/>
                    </a:cxn>
                    <a:cxn ang="0">
                      <a:pos x="45" y="20"/>
                    </a:cxn>
                    <a:cxn ang="0">
                      <a:pos x="0" y="76"/>
                    </a:cxn>
                    <a:cxn ang="0">
                      <a:pos x="1" y="78"/>
                    </a:cxn>
                    <a:cxn ang="0">
                      <a:pos x="47" y="22"/>
                    </a:cxn>
                  </a:cxnLst>
                  <a:rect l="0" t="0" r="r" b="b"/>
                  <a:pathLst>
                    <a:path w="65" h="79">
                      <a:moveTo>
                        <a:pt x="47" y="22"/>
                      </a:moveTo>
                      <a:lnTo>
                        <a:pt x="49" y="23"/>
                      </a:lnTo>
                      <a:lnTo>
                        <a:pt x="52" y="23"/>
                      </a:lnTo>
                      <a:lnTo>
                        <a:pt x="54" y="22"/>
                      </a:lnTo>
                      <a:lnTo>
                        <a:pt x="55" y="20"/>
                      </a:lnTo>
                      <a:lnTo>
                        <a:pt x="56" y="18"/>
                      </a:lnTo>
                      <a:lnTo>
                        <a:pt x="56" y="16"/>
                      </a:lnTo>
                      <a:lnTo>
                        <a:pt x="56" y="14"/>
                      </a:lnTo>
                      <a:lnTo>
                        <a:pt x="55" y="13"/>
                      </a:lnTo>
                      <a:lnTo>
                        <a:pt x="64" y="2"/>
                      </a:lnTo>
                      <a:lnTo>
                        <a:pt x="61" y="0"/>
                      </a:lnTo>
                      <a:lnTo>
                        <a:pt x="52" y="11"/>
                      </a:lnTo>
                      <a:lnTo>
                        <a:pt x="50" y="10"/>
                      </a:lnTo>
                      <a:lnTo>
                        <a:pt x="48" y="10"/>
                      </a:lnTo>
                      <a:lnTo>
                        <a:pt x="46" y="11"/>
                      </a:lnTo>
                      <a:lnTo>
                        <a:pt x="45" y="13"/>
                      </a:lnTo>
                      <a:lnTo>
                        <a:pt x="44" y="15"/>
                      </a:lnTo>
                      <a:lnTo>
                        <a:pt x="44" y="17"/>
                      </a:lnTo>
                      <a:lnTo>
                        <a:pt x="44" y="18"/>
                      </a:lnTo>
                      <a:lnTo>
                        <a:pt x="45" y="20"/>
                      </a:lnTo>
                      <a:lnTo>
                        <a:pt x="0" y="76"/>
                      </a:lnTo>
                      <a:lnTo>
                        <a:pt x="1" y="78"/>
                      </a:lnTo>
                      <a:lnTo>
                        <a:pt x="47" y="22"/>
                      </a:lnTo>
                    </a:path>
                  </a:pathLst>
                </a:custGeom>
                <a:solidFill>
                  <a:srgbClr val="000000"/>
                </a:solidFill>
                <a:ln w="9525" cap="rnd">
                  <a:solidFill>
                    <a:schemeClr val="tx1"/>
                  </a:solidFill>
                  <a:round/>
                  <a:headEnd/>
                  <a:tailEnd/>
                </a:ln>
                <a:effectLst/>
              </p:spPr>
              <p:txBody>
                <a:bodyPr/>
                <a:lstStyle/>
                <a:p>
                  <a:endParaRPr lang="es-BO" sz="1600" dirty="0">
                    <a:latin typeface="Verdana" pitchFamily="34" charset="0"/>
                    <a:ea typeface="Verdana" pitchFamily="34" charset="0"/>
                    <a:cs typeface="Verdana" pitchFamily="34" charset="0"/>
                  </a:endParaRPr>
                </a:p>
              </p:txBody>
            </p:sp>
          </p:grpSp>
          <p:sp>
            <p:nvSpPr>
              <p:cNvPr id="30" name="Line 127"/>
              <p:cNvSpPr>
                <a:spLocks noChangeShapeType="1"/>
              </p:cNvSpPr>
              <p:nvPr/>
            </p:nvSpPr>
            <p:spPr bwMode="auto">
              <a:xfrm>
                <a:off x="5132" y="3068"/>
                <a:ext cx="144" cy="0"/>
              </a:xfrm>
              <a:prstGeom prst="line">
                <a:avLst/>
              </a:prstGeom>
              <a:noFill/>
              <a:ln w="254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sp>
            <p:nvSpPr>
              <p:cNvPr id="31" name="Line 128"/>
              <p:cNvSpPr>
                <a:spLocks noChangeShapeType="1"/>
              </p:cNvSpPr>
              <p:nvPr/>
            </p:nvSpPr>
            <p:spPr bwMode="auto">
              <a:xfrm>
                <a:off x="5132" y="3068"/>
                <a:ext cx="144" cy="0"/>
              </a:xfrm>
              <a:prstGeom prst="line">
                <a:avLst/>
              </a:prstGeom>
              <a:noFill/>
              <a:ln w="12700">
                <a:solidFill>
                  <a:schemeClr val="tx1"/>
                </a:solidFill>
                <a:round/>
                <a:headEnd type="none" w="sm" len="sm"/>
                <a:tailEnd type="none" w="sm" len="sm"/>
              </a:ln>
              <a:effectLst/>
            </p:spPr>
            <p:txBody>
              <a:bodyPr wrap="none" anchor="ctr"/>
              <a:lstStyle/>
              <a:p>
                <a:endParaRPr lang="es-BO" sz="1600" dirty="0">
                  <a:latin typeface="Verdana" pitchFamily="34" charset="0"/>
                  <a:ea typeface="Verdana" pitchFamily="34" charset="0"/>
                  <a:cs typeface="Verdana" pitchFamily="34" charset="0"/>
                </a:endParaRPr>
              </a:p>
            </p:txBody>
          </p:sp>
        </p:grpSp>
      </p:grpSp>
      <p:grpSp>
        <p:nvGrpSpPr>
          <p:cNvPr id="131" name="Group 129"/>
          <p:cNvGrpSpPr>
            <a:grpSpLocks/>
          </p:cNvGrpSpPr>
          <p:nvPr/>
        </p:nvGrpSpPr>
        <p:grpSpPr bwMode="auto">
          <a:xfrm>
            <a:off x="3473472" y="1682465"/>
            <a:ext cx="455586" cy="1069663"/>
            <a:chOff x="3635" y="3013"/>
            <a:chExt cx="579" cy="947"/>
          </a:xfrm>
        </p:grpSpPr>
        <p:sp>
          <p:nvSpPr>
            <p:cNvPr id="132" name="Freeform 130"/>
            <p:cNvSpPr>
              <a:spLocks/>
            </p:cNvSpPr>
            <p:nvPr/>
          </p:nvSpPr>
          <p:spPr bwMode="auto">
            <a:xfrm>
              <a:off x="3710" y="3273"/>
              <a:ext cx="430" cy="346"/>
            </a:xfrm>
            <a:custGeom>
              <a:avLst/>
              <a:gdLst/>
              <a:ahLst/>
              <a:cxnLst>
                <a:cxn ang="0">
                  <a:pos x="0" y="21"/>
                </a:cxn>
                <a:cxn ang="0">
                  <a:pos x="14" y="5"/>
                </a:cxn>
                <a:cxn ang="0">
                  <a:pos x="40" y="0"/>
                </a:cxn>
                <a:cxn ang="0">
                  <a:pos x="62" y="7"/>
                </a:cxn>
                <a:cxn ang="0">
                  <a:pos x="82" y="31"/>
                </a:cxn>
                <a:cxn ang="0">
                  <a:pos x="105" y="72"/>
                </a:cxn>
                <a:cxn ang="0">
                  <a:pos x="134" y="118"/>
                </a:cxn>
                <a:cxn ang="0">
                  <a:pos x="168" y="151"/>
                </a:cxn>
                <a:cxn ang="0">
                  <a:pos x="202" y="181"/>
                </a:cxn>
                <a:cxn ang="0">
                  <a:pos x="244" y="211"/>
                </a:cxn>
                <a:cxn ang="0">
                  <a:pos x="279" y="226"/>
                </a:cxn>
                <a:cxn ang="0">
                  <a:pos x="306" y="230"/>
                </a:cxn>
                <a:cxn ang="0">
                  <a:pos x="325" y="222"/>
                </a:cxn>
                <a:cxn ang="0">
                  <a:pos x="352" y="198"/>
                </a:cxn>
                <a:cxn ang="0">
                  <a:pos x="371" y="182"/>
                </a:cxn>
                <a:cxn ang="0">
                  <a:pos x="388" y="177"/>
                </a:cxn>
                <a:cxn ang="0">
                  <a:pos x="400" y="185"/>
                </a:cxn>
                <a:cxn ang="0">
                  <a:pos x="400" y="201"/>
                </a:cxn>
                <a:cxn ang="0">
                  <a:pos x="387" y="213"/>
                </a:cxn>
                <a:cxn ang="0">
                  <a:pos x="358" y="223"/>
                </a:cxn>
                <a:cxn ang="0">
                  <a:pos x="353" y="230"/>
                </a:cxn>
                <a:cxn ang="0">
                  <a:pos x="354" y="240"/>
                </a:cxn>
                <a:cxn ang="0">
                  <a:pos x="364" y="248"/>
                </a:cxn>
                <a:cxn ang="0">
                  <a:pos x="406" y="248"/>
                </a:cxn>
                <a:cxn ang="0">
                  <a:pos x="425" y="255"/>
                </a:cxn>
                <a:cxn ang="0">
                  <a:pos x="429" y="265"/>
                </a:cxn>
                <a:cxn ang="0">
                  <a:pos x="422" y="278"/>
                </a:cxn>
                <a:cxn ang="0">
                  <a:pos x="407" y="280"/>
                </a:cxn>
                <a:cxn ang="0">
                  <a:pos x="381" y="273"/>
                </a:cxn>
                <a:cxn ang="0">
                  <a:pos x="352" y="263"/>
                </a:cxn>
                <a:cxn ang="0">
                  <a:pos x="344" y="268"/>
                </a:cxn>
                <a:cxn ang="0">
                  <a:pos x="347" y="299"/>
                </a:cxn>
                <a:cxn ang="0">
                  <a:pos x="364" y="319"/>
                </a:cxn>
                <a:cxn ang="0">
                  <a:pos x="377" y="326"/>
                </a:cxn>
                <a:cxn ang="0">
                  <a:pos x="380" y="332"/>
                </a:cxn>
                <a:cxn ang="0">
                  <a:pos x="372" y="345"/>
                </a:cxn>
                <a:cxn ang="0">
                  <a:pos x="356" y="344"/>
                </a:cxn>
                <a:cxn ang="0">
                  <a:pos x="339" y="334"/>
                </a:cxn>
                <a:cxn ang="0">
                  <a:pos x="327" y="313"/>
                </a:cxn>
                <a:cxn ang="0">
                  <a:pos x="318" y="287"/>
                </a:cxn>
                <a:cxn ang="0">
                  <a:pos x="305" y="264"/>
                </a:cxn>
                <a:cxn ang="0">
                  <a:pos x="290" y="254"/>
                </a:cxn>
                <a:cxn ang="0">
                  <a:pos x="251" y="241"/>
                </a:cxn>
                <a:cxn ang="0">
                  <a:pos x="214" y="228"/>
                </a:cxn>
                <a:cxn ang="0">
                  <a:pos x="182" y="210"/>
                </a:cxn>
                <a:cxn ang="0">
                  <a:pos x="143" y="186"/>
                </a:cxn>
                <a:cxn ang="0">
                  <a:pos x="113" y="160"/>
                </a:cxn>
                <a:cxn ang="0">
                  <a:pos x="79" y="126"/>
                </a:cxn>
                <a:cxn ang="0">
                  <a:pos x="43" y="81"/>
                </a:cxn>
                <a:cxn ang="0">
                  <a:pos x="9" y="48"/>
                </a:cxn>
                <a:cxn ang="0">
                  <a:pos x="2" y="36"/>
                </a:cxn>
                <a:cxn ang="0">
                  <a:pos x="0" y="21"/>
                </a:cxn>
              </a:cxnLst>
              <a:rect l="0" t="0" r="r" b="b"/>
              <a:pathLst>
                <a:path w="430" h="346">
                  <a:moveTo>
                    <a:pt x="0" y="21"/>
                  </a:moveTo>
                  <a:lnTo>
                    <a:pt x="14" y="5"/>
                  </a:lnTo>
                  <a:lnTo>
                    <a:pt x="40" y="0"/>
                  </a:lnTo>
                  <a:lnTo>
                    <a:pt x="62" y="7"/>
                  </a:lnTo>
                  <a:lnTo>
                    <a:pt x="82" y="31"/>
                  </a:lnTo>
                  <a:lnTo>
                    <a:pt x="105" y="72"/>
                  </a:lnTo>
                  <a:lnTo>
                    <a:pt x="134" y="118"/>
                  </a:lnTo>
                  <a:lnTo>
                    <a:pt x="168" y="151"/>
                  </a:lnTo>
                  <a:lnTo>
                    <a:pt x="202" y="181"/>
                  </a:lnTo>
                  <a:lnTo>
                    <a:pt x="244" y="211"/>
                  </a:lnTo>
                  <a:lnTo>
                    <a:pt x="279" y="226"/>
                  </a:lnTo>
                  <a:lnTo>
                    <a:pt x="306" y="230"/>
                  </a:lnTo>
                  <a:lnTo>
                    <a:pt x="325" y="222"/>
                  </a:lnTo>
                  <a:lnTo>
                    <a:pt x="352" y="198"/>
                  </a:lnTo>
                  <a:lnTo>
                    <a:pt x="371" y="182"/>
                  </a:lnTo>
                  <a:lnTo>
                    <a:pt x="388" y="177"/>
                  </a:lnTo>
                  <a:lnTo>
                    <a:pt x="400" y="185"/>
                  </a:lnTo>
                  <a:lnTo>
                    <a:pt x="400" y="201"/>
                  </a:lnTo>
                  <a:lnTo>
                    <a:pt x="387" y="213"/>
                  </a:lnTo>
                  <a:lnTo>
                    <a:pt x="358" y="223"/>
                  </a:lnTo>
                  <a:lnTo>
                    <a:pt x="353" y="230"/>
                  </a:lnTo>
                  <a:lnTo>
                    <a:pt x="354" y="240"/>
                  </a:lnTo>
                  <a:lnTo>
                    <a:pt x="364" y="248"/>
                  </a:lnTo>
                  <a:lnTo>
                    <a:pt x="406" y="248"/>
                  </a:lnTo>
                  <a:lnTo>
                    <a:pt x="425" y="255"/>
                  </a:lnTo>
                  <a:lnTo>
                    <a:pt x="429" y="265"/>
                  </a:lnTo>
                  <a:lnTo>
                    <a:pt x="422" y="278"/>
                  </a:lnTo>
                  <a:lnTo>
                    <a:pt x="407" y="280"/>
                  </a:lnTo>
                  <a:lnTo>
                    <a:pt x="381" y="273"/>
                  </a:lnTo>
                  <a:lnTo>
                    <a:pt x="352" y="263"/>
                  </a:lnTo>
                  <a:lnTo>
                    <a:pt x="344" y="268"/>
                  </a:lnTo>
                  <a:lnTo>
                    <a:pt x="347" y="299"/>
                  </a:lnTo>
                  <a:lnTo>
                    <a:pt x="364" y="319"/>
                  </a:lnTo>
                  <a:lnTo>
                    <a:pt x="377" y="326"/>
                  </a:lnTo>
                  <a:lnTo>
                    <a:pt x="380" y="332"/>
                  </a:lnTo>
                  <a:lnTo>
                    <a:pt x="372" y="345"/>
                  </a:lnTo>
                  <a:lnTo>
                    <a:pt x="356" y="344"/>
                  </a:lnTo>
                  <a:lnTo>
                    <a:pt x="339" y="334"/>
                  </a:lnTo>
                  <a:lnTo>
                    <a:pt x="327" y="313"/>
                  </a:lnTo>
                  <a:lnTo>
                    <a:pt x="318" y="287"/>
                  </a:lnTo>
                  <a:lnTo>
                    <a:pt x="305" y="264"/>
                  </a:lnTo>
                  <a:lnTo>
                    <a:pt x="290" y="254"/>
                  </a:lnTo>
                  <a:lnTo>
                    <a:pt x="251" y="241"/>
                  </a:lnTo>
                  <a:lnTo>
                    <a:pt x="214" y="228"/>
                  </a:lnTo>
                  <a:lnTo>
                    <a:pt x="182" y="210"/>
                  </a:lnTo>
                  <a:lnTo>
                    <a:pt x="143" y="186"/>
                  </a:lnTo>
                  <a:lnTo>
                    <a:pt x="113" y="160"/>
                  </a:lnTo>
                  <a:lnTo>
                    <a:pt x="79" y="126"/>
                  </a:lnTo>
                  <a:lnTo>
                    <a:pt x="43" y="81"/>
                  </a:lnTo>
                  <a:lnTo>
                    <a:pt x="9" y="48"/>
                  </a:lnTo>
                  <a:lnTo>
                    <a:pt x="2" y="36"/>
                  </a:lnTo>
                  <a:lnTo>
                    <a:pt x="0" y="21"/>
                  </a:lnTo>
                </a:path>
              </a:pathLst>
            </a:custGeom>
            <a:solidFill>
              <a:srgbClr val="FF9900"/>
            </a:solid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grpSp>
          <p:nvGrpSpPr>
            <p:cNvPr id="133" name="Group 131"/>
            <p:cNvGrpSpPr>
              <a:grpSpLocks/>
            </p:cNvGrpSpPr>
            <p:nvPr/>
          </p:nvGrpSpPr>
          <p:grpSpPr bwMode="auto">
            <a:xfrm>
              <a:off x="4020" y="3146"/>
              <a:ext cx="194" cy="463"/>
              <a:chOff x="4020" y="3146"/>
              <a:chExt cx="194" cy="463"/>
            </a:xfrm>
          </p:grpSpPr>
          <p:sp>
            <p:nvSpPr>
              <p:cNvPr id="139" name="Freeform 132"/>
              <p:cNvSpPr>
                <a:spLocks/>
              </p:cNvSpPr>
              <p:nvPr/>
            </p:nvSpPr>
            <p:spPr bwMode="auto">
              <a:xfrm>
                <a:off x="4031" y="3212"/>
                <a:ext cx="167" cy="387"/>
              </a:xfrm>
              <a:custGeom>
                <a:avLst/>
                <a:gdLst/>
                <a:ahLst/>
                <a:cxnLst>
                  <a:cxn ang="0">
                    <a:pos x="41" y="0"/>
                  </a:cxn>
                  <a:cxn ang="0">
                    <a:pos x="76" y="13"/>
                  </a:cxn>
                  <a:cxn ang="0">
                    <a:pos x="105" y="22"/>
                  </a:cxn>
                  <a:cxn ang="0">
                    <a:pos x="128" y="23"/>
                  </a:cxn>
                  <a:cxn ang="0">
                    <a:pos x="166" y="10"/>
                  </a:cxn>
                  <a:cxn ang="0">
                    <a:pos x="153" y="55"/>
                  </a:cxn>
                  <a:cxn ang="0">
                    <a:pos x="138" y="106"/>
                  </a:cxn>
                  <a:cxn ang="0">
                    <a:pos x="130" y="154"/>
                  </a:cxn>
                  <a:cxn ang="0">
                    <a:pos x="118" y="207"/>
                  </a:cxn>
                  <a:cxn ang="0">
                    <a:pos x="102" y="265"/>
                  </a:cxn>
                  <a:cxn ang="0">
                    <a:pos x="87" y="342"/>
                  </a:cxn>
                  <a:cxn ang="0">
                    <a:pos x="80" y="372"/>
                  </a:cxn>
                  <a:cxn ang="0">
                    <a:pos x="60" y="386"/>
                  </a:cxn>
                  <a:cxn ang="0">
                    <a:pos x="37" y="385"/>
                  </a:cxn>
                  <a:cxn ang="0">
                    <a:pos x="18" y="374"/>
                  </a:cxn>
                  <a:cxn ang="0">
                    <a:pos x="2" y="353"/>
                  </a:cxn>
                  <a:cxn ang="0">
                    <a:pos x="0" y="331"/>
                  </a:cxn>
                  <a:cxn ang="0">
                    <a:pos x="23" y="290"/>
                  </a:cxn>
                  <a:cxn ang="0">
                    <a:pos x="39" y="252"/>
                  </a:cxn>
                  <a:cxn ang="0">
                    <a:pos x="51" y="217"/>
                  </a:cxn>
                  <a:cxn ang="0">
                    <a:pos x="59" y="180"/>
                  </a:cxn>
                  <a:cxn ang="0">
                    <a:pos x="55" y="140"/>
                  </a:cxn>
                  <a:cxn ang="0">
                    <a:pos x="52" y="90"/>
                  </a:cxn>
                  <a:cxn ang="0">
                    <a:pos x="49" y="46"/>
                  </a:cxn>
                  <a:cxn ang="0">
                    <a:pos x="42" y="8"/>
                  </a:cxn>
                  <a:cxn ang="0">
                    <a:pos x="41" y="0"/>
                  </a:cxn>
                </a:cxnLst>
                <a:rect l="0" t="0" r="r" b="b"/>
                <a:pathLst>
                  <a:path w="167" h="387">
                    <a:moveTo>
                      <a:pt x="41" y="0"/>
                    </a:moveTo>
                    <a:lnTo>
                      <a:pt x="76" y="13"/>
                    </a:lnTo>
                    <a:lnTo>
                      <a:pt x="105" y="22"/>
                    </a:lnTo>
                    <a:lnTo>
                      <a:pt x="128" y="23"/>
                    </a:lnTo>
                    <a:lnTo>
                      <a:pt x="166" y="10"/>
                    </a:lnTo>
                    <a:lnTo>
                      <a:pt x="153" y="55"/>
                    </a:lnTo>
                    <a:lnTo>
                      <a:pt x="138" y="106"/>
                    </a:lnTo>
                    <a:lnTo>
                      <a:pt x="130" y="154"/>
                    </a:lnTo>
                    <a:lnTo>
                      <a:pt x="118" y="207"/>
                    </a:lnTo>
                    <a:lnTo>
                      <a:pt x="102" y="265"/>
                    </a:lnTo>
                    <a:lnTo>
                      <a:pt x="87" y="342"/>
                    </a:lnTo>
                    <a:lnTo>
                      <a:pt x="80" y="372"/>
                    </a:lnTo>
                    <a:lnTo>
                      <a:pt x="60" y="386"/>
                    </a:lnTo>
                    <a:lnTo>
                      <a:pt x="37" y="385"/>
                    </a:lnTo>
                    <a:lnTo>
                      <a:pt x="18" y="374"/>
                    </a:lnTo>
                    <a:lnTo>
                      <a:pt x="2" y="353"/>
                    </a:lnTo>
                    <a:lnTo>
                      <a:pt x="0" y="331"/>
                    </a:lnTo>
                    <a:lnTo>
                      <a:pt x="23" y="290"/>
                    </a:lnTo>
                    <a:lnTo>
                      <a:pt x="39" y="252"/>
                    </a:lnTo>
                    <a:lnTo>
                      <a:pt x="51" y="217"/>
                    </a:lnTo>
                    <a:lnTo>
                      <a:pt x="59" y="180"/>
                    </a:lnTo>
                    <a:lnTo>
                      <a:pt x="55" y="140"/>
                    </a:lnTo>
                    <a:lnTo>
                      <a:pt x="52" y="90"/>
                    </a:lnTo>
                    <a:lnTo>
                      <a:pt x="49" y="46"/>
                    </a:lnTo>
                    <a:lnTo>
                      <a:pt x="42" y="8"/>
                    </a:lnTo>
                    <a:lnTo>
                      <a:pt x="41" y="0"/>
                    </a:lnTo>
                  </a:path>
                </a:pathLst>
              </a:custGeom>
              <a:solidFill>
                <a:srgbClr val="FFFFFF"/>
              </a:solid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sp>
            <p:nvSpPr>
              <p:cNvPr id="140" name="Freeform 133"/>
              <p:cNvSpPr>
                <a:spLocks/>
              </p:cNvSpPr>
              <p:nvPr/>
            </p:nvSpPr>
            <p:spPr bwMode="auto">
              <a:xfrm>
                <a:off x="4108" y="3151"/>
                <a:ext cx="96" cy="85"/>
              </a:xfrm>
              <a:custGeom>
                <a:avLst/>
                <a:gdLst/>
                <a:ahLst/>
                <a:cxnLst>
                  <a:cxn ang="0">
                    <a:pos x="0" y="70"/>
                  </a:cxn>
                  <a:cxn ang="0">
                    <a:pos x="2" y="17"/>
                  </a:cxn>
                  <a:cxn ang="0">
                    <a:pos x="24" y="5"/>
                  </a:cxn>
                  <a:cxn ang="0">
                    <a:pos x="48" y="0"/>
                  </a:cxn>
                  <a:cxn ang="0">
                    <a:pos x="73" y="11"/>
                  </a:cxn>
                  <a:cxn ang="0">
                    <a:pos x="88" y="24"/>
                  </a:cxn>
                  <a:cxn ang="0">
                    <a:pos x="95" y="40"/>
                  </a:cxn>
                  <a:cxn ang="0">
                    <a:pos x="93" y="58"/>
                  </a:cxn>
                  <a:cxn ang="0">
                    <a:pos x="82" y="73"/>
                  </a:cxn>
                  <a:cxn ang="0">
                    <a:pos x="60" y="84"/>
                  </a:cxn>
                  <a:cxn ang="0">
                    <a:pos x="29" y="80"/>
                  </a:cxn>
                  <a:cxn ang="0">
                    <a:pos x="5" y="74"/>
                  </a:cxn>
                  <a:cxn ang="0">
                    <a:pos x="0" y="70"/>
                  </a:cxn>
                </a:cxnLst>
                <a:rect l="0" t="0" r="r" b="b"/>
                <a:pathLst>
                  <a:path w="96" h="85">
                    <a:moveTo>
                      <a:pt x="0" y="70"/>
                    </a:moveTo>
                    <a:lnTo>
                      <a:pt x="2" y="17"/>
                    </a:lnTo>
                    <a:lnTo>
                      <a:pt x="24" y="5"/>
                    </a:lnTo>
                    <a:lnTo>
                      <a:pt x="48" y="0"/>
                    </a:lnTo>
                    <a:lnTo>
                      <a:pt x="73" y="11"/>
                    </a:lnTo>
                    <a:lnTo>
                      <a:pt x="88" y="24"/>
                    </a:lnTo>
                    <a:lnTo>
                      <a:pt x="95" y="40"/>
                    </a:lnTo>
                    <a:lnTo>
                      <a:pt x="93" y="58"/>
                    </a:lnTo>
                    <a:lnTo>
                      <a:pt x="82" y="73"/>
                    </a:lnTo>
                    <a:lnTo>
                      <a:pt x="60" y="84"/>
                    </a:lnTo>
                    <a:lnTo>
                      <a:pt x="29" y="80"/>
                    </a:lnTo>
                    <a:lnTo>
                      <a:pt x="5" y="74"/>
                    </a:lnTo>
                    <a:lnTo>
                      <a:pt x="0" y="70"/>
                    </a:lnTo>
                  </a:path>
                </a:pathLst>
              </a:custGeom>
              <a:blipFill dpi="0" rotWithShape="0">
                <a:blip r:embed="rId6" cstate="print"/>
                <a:srcRect/>
                <a:tile tx="0" ty="0" sx="100000" sy="100000" flip="none" algn="tl"/>
              </a:blip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sp>
            <p:nvSpPr>
              <p:cNvPr id="141" name="Freeform 134"/>
              <p:cNvSpPr>
                <a:spLocks/>
              </p:cNvSpPr>
              <p:nvPr/>
            </p:nvSpPr>
            <p:spPr bwMode="auto">
              <a:xfrm>
                <a:off x="4020" y="3146"/>
                <a:ext cx="194" cy="463"/>
              </a:xfrm>
              <a:custGeom>
                <a:avLst/>
                <a:gdLst/>
                <a:ahLst/>
                <a:cxnLst>
                  <a:cxn ang="0">
                    <a:pos x="77" y="69"/>
                  </a:cxn>
                  <a:cxn ang="0">
                    <a:pos x="115" y="80"/>
                  </a:cxn>
                  <a:cxn ang="0">
                    <a:pos x="149" y="84"/>
                  </a:cxn>
                  <a:cxn ang="0">
                    <a:pos x="171" y="71"/>
                  </a:cxn>
                  <a:cxn ang="0">
                    <a:pos x="177" y="47"/>
                  </a:cxn>
                  <a:cxn ang="0">
                    <a:pos x="169" y="35"/>
                  </a:cxn>
                  <a:cxn ang="0">
                    <a:pos x="141" y="18"/>
                  </a:cxn>
                  <a:cxn ang="0">
                    <a:pos x="111" y="29"/>
                  </a:cxn>
                  <a:cxn ang="0">
                    <a:pos x="116" y="47"/>
                  </a:cxn>
                  <a:cxn ang="0">
                    <a:pos x="139" y="46"/>
                  </a:cxn>
                  <a:cxn ang="0">
                    <a:pos x="153" y="43"/>
                  </a:cxn>
                  <a:cxn ang="0">
                    <a:pos x="134" y="62"/>
                  </a:cxn>
                  <a:cxn ang="0">
                    <a:pos x="100" y="54"/>
                  </a:cxn>
                  <a:cxn ang="0">
                    <a:pos x="86" y="26"/>
                  </a:cxn>
                  <a:cxn ang="0">
                    <a:pos x="115" y="1"/>
                  </a:cxn>
                  <a:cxn ang="0">
                    <a:pos x="165" y="10"/>
                  </a:cxn>
                  <a:cxn ang="0">
                    <a:pos x="184" y="24"/>
                  </a:cxn>
                  <a:cxn ang="0">
                    <a:pos x="193" y="65"/>
                  </a:cxn>
                  <a:cxn ang="0">
                    <a:pos x="180" y="100"/>
                  </a:cxn>
                  <a:cxn ang="0">
                    <a:pos x="159" y="164"/>
                  </a:cxn>
                  <a:cxn ang="0">
                    <a:pos x="149" y="228"/>
                  </a:cxn>
                  <a:cxn ang="0">
                    <a:pos x="130" y="316"/>
                  </a:cxn>
                  <a:cxn ang="0">
                    <a:pos x="105" y="433"/>
                  </a:cxn>
                  <a:cxn ang="0">
                    <a:pos x="88" y="456"/>
                  </a:cxn>
                  <a:cxn ang="0">
                    <a:pos x="68" y="462"/>
                  </a:cxn>
                  <a:cxn ang="0">
                    <a:pos x="27" y="451"/>
                  </a:cxn>
                  <a:cxn ang="0">
                    <a:pos x="1" y="420"/>
                  </a:cxn>
                  <a:cxn ang="0">
                    <a:pos x="4" y="395"/>
                  </a:cxn>
                  <a:cxn ang="0">
                    <a:pos x="33" y="347"/>
                  </a:cxn>
                  <a:cxn ang="0">
                    <a:pos x="53" y="288"/>
                  </a:cxn>
                  <a:cxn ang="0">
                    <a:pos x="68" y="240"/>
                  </a:cxn>
                  <a:cxn ang="0">
                    <a:pos x="76" y="240"/>
                  </a:cxn>
                  <a:cxn ang="0">
                    <a:pos x="63" y="314"/>
                  </a:cxn>
                  <a:cxn ang="0">
                    <a:pos x="51" y="348"/>
                  </a:cxn>
                  <a:cxn ang="0">
                    <a:pos x="22" y="402"/>
                  </a:cxn>
                  <a:cxn ang="0">
                    <a:pos x="27" y="424"/>
                  </a:cxn>
                  <a:cxn ang="0">
                    <a:pos x="58" y="444"/>
                  </a:cxn>
                  <a:cxn ang="0">
                    <a:pos x="85" y="434"/>
                  </a:cxn>
                  <a:cxn ang="0">
                    <a:pos x="99" y="378"/>
                  </a:cxn>
                  <a:cxn ang="0">
                    <a:pos x="120" y="275"/>
                  </a:cxn>
                  <a:cxn ang="0">
                    <a:pos x="147" y="149"/>
                  </a:cxn>
                  <a:cxn ang="0">
                    <a:pos x="168" y="90"/>
                  </a:cxn>
                  <a:cxn ang="0">
                    <a:pos x="128" y="97"/>
                  </a:cxn>
                  <a:cxn ang="0">
                    <a:pos x="106" y="94"/>
                  </a:cxn>
                  <a:cxn ang="0">
                    <a:pos x="70" y="83"/>
                  </a:cxn>
                  <a:cxn ang="0">
                    <a:pos x="70" y="117"/>
                  </a:cxn>
                  <a:cxn ang="0">
                    <a:pos x="72" y="193"/>
                  </a:cxn>
                  <a:cxn ang="0">
                    <a:pos x="66" y="249"/>
                  </a:cxn>
                  <a:cxn ang="0">
                    <a:pos x="53" y="125"/>
                  </a:cxn>
                  <a:cxn ang="0">
                    <a:pos x="42" y="60"/>
                  </a:cxn>
                </a:cxnLst>
                <a:rect l="0" t="0" r="r" b="b"/>
                <a:pathLst>
                  <a:path w="194" h="463">
                    <a:moveTo>
                      <a:pt x="46" y="55"/>
                    </a:moveTo>
                    <a:lnTo>
                      <a:pt x="77" y="69"/>
                    </a:lnTo>
                    <a:lnTo>
                      <a:pt x="99" y="76"/>
                    </a:lnTo>
                    <a:lnTo>
                      <a:pt x="115" y="80"/>
                    </a:lnTo>
                    <a:lnTo>
                      <a:pt x="132" y="83"/>
                    </a:lnTo>
                    <a:lnTo>
                      <a:pt x="149" y="84"/>
                    </a:lnTo>
                    <a:lnTo>
                      <a:pt x="160" y="79"/>
                    </a:lnTo>
                    <a:lnTo>
                      <a:pt x="171" y="71"/>
                    </a:lnTo>
                    <a:lnTo>
                      <a:pt x="176" y="60"/>
                    </a:lnTo>
                    <a:lnTo>
                      <a:pt x="177" y="47"/>
                    </a:lnTo>
                    <a:lnTo>
                      <a:pt x="172" y="37"/>
                    </a:lnTo>
                    <a:lnTo>
                      <a:pt x="169" y="35"/>
                    </a:lnTo>
                    <a:lnTo>
                      <a:pt x="160" y="25"/>
                    </a:lnTo>
                    <a:lnTo>
                      <a:pt x="141" y="18"/>
                    </a:lnTo>
                    <a:lnTo>
                      <a:pt x="125" y="19"/>
                    </a:lnTo>
                    <a:lnTo>
                      <a:pt x="111" y="29"/>
                    </a:lnTo>
                    <a:lnTo>
                      <a:pt x="109" y="38"/>
                    </a:lnTo>
                    <a:lnTo>
                      <a:pt x="116" y="47"/>
                    </a:lnTo>
                    <a:lnTo>
                      <a:pt x="128" y="50"/>
                    </a:lnTo>
                    <a:lnTo>
                      <a:pt x="139" y="46"/>
                    </a:lnTo>
                    <a:lnTo>
                      <a:pt x="144" y="40"/>
                    </a:lnTo>
                    <a:lnTo>
                      <a:pt x="153" y="43"/>
                    </a:lnTo>
                    <a:lnTo>
                      <a:pt x="149" y="56"/>
                    </a:lnTo>
                    <a:lnTo>
                      <a:pt x="134" y="62"/>
                    </a:lnTo>
                    <a:lnTo>
                      <a:pt x="114" y="59"/>
                    </a:lnTo>
                    <a:lnTo>
                      <a:pt x="100" y="54"/>
                    </a:lnTo>
                    <a:lnTo>
                      <a:pt x="90" y="41"/>
                    </a:lnTo>
                    <a:lnTo>
                      <a:pt x="86" y="26"/>
                    </a:lnTo>
                    <a:lnTo>
                      <a:pt x="96" y="9"/>
                    </a:lnTo>
                    <a:lnTo>
                      <a:pt x="115" y="1"/>
                    </a:lnTo>
                    <a:lnTo>
                      <a:pt x="137" y="0"/>
                    </a:lnTo>
                    <a:lnTo>
                      <a:pt x="165" y="10"/>
                    </a:lnTo>
                    <a:lnTo>
                      <a:pt x="167" y="11"/>
                    </a:lnTo>
                    <a:lnTo>
                      <a:pt x="184" y="24"/>
                    </a:lnTo>
                    <a:lnTo>
                      <a:pt x="192" y="42"/>
                    </a:lnTo>
                    <a:lnTo>
                      <a:pt x="193" y="65"/>
                    </a:lnTo>
                    <a:lnTo>
                      <a:pt x="188" y="83"/>
                    </a:lnTo>
                    <a:lnTo>
                      <a:pt x="180" y="100"/>
                    </a:lnTo>
                    <a:lnTo>
                      <a:pt x="170" y="127"/>
                    </a:lnTo>
                    <a:lnTo>
                      <a:pt x="159" y="164"/>
                    </a:lnTo>
                    <a:lnTo>
                      <a:pt x="155" y="195"/>
                    </a:lnTo>
                    <a:lnTo>
                      <a:pt x="149" y="228"/>
                    </a:lnTo>
                    <a:lnTo>
                      <a:pt x="137" y="291"/>
                    </a:lnTo>
                    <a:lnTo>
                      <a:pt x="130" y="316"/>
                    </a:lnTo>
                    <a:lnTo>
                      <a:pt x="115" y="384"/>
                    </a:lnTo>
                    <a:lnTo>
                      <a:pt x="105" y="433"/>
                    </a:lnTo>
                    <a:lnTo>
                      <a:pt x="99" y="446"/>
                    </a:lnTo>
                    <a:lnTo>
                      <a:pt x="88" y="456"/>
                    </a:lnTo>
                    <a:lnTo>
                      <a:pt x="72" y="461"/>
                    </a:lnTo>
                    <a:lnTo>
                      <a:pt x="68" y="462"/>
                    </a:lnTo>
                    <a:lnTo>
                      <a:pt x="51" y="461"/>
                    </a:lnTo>
                    <a:lnTo>
                      <a:pt x="27" y="451"/>
                    </a:lnTo>
                    <a:lnTo>
                      <a:pt x="11" y="436"/>
                    </a:lnTo>
                    <a:lnTo>
                      <a:pt x="1" y="420"/>
                    </a:lnTo>
                    <a:lnTo>
                      <a:pt x="0" y="405"/>
                    </a:lnTo>
                    <a:lnTo>
                      <a:pt x="4" y="395"/>
                    </a:lnTo>
                    <a:lnTo>
                      <a:pt x="18" y="376"/>
                    </a:lnTo>
                    <a:lnTo>
                      <a:pt x="33" y="347"/>
                    </a:lnTo>
                    <a:lnTo>
                      <a:pt x="47" y="314"/>
                    </a:lnTo>
                    <a:lnTo>
                      <a:pt x="53" y="288"/>
                    </a:lnTo>
                    <a:lnTo>
                      <a:pt x="61" y="267"/>
                    </a:lnTo>
                    <a:lnTo>
                      <a:pt x="68" y="240"/>
                    </a:lnTo>
                    <a:lnTo>
                      <a:pt x="71" y="205"/>
                    </a:lnTo>
                    <a:lnTo>
                      <a:pt x="76" y="240"/>
                    </a:lnTo>
                    <a:lnTo>
                      <a:pt x="71" y="278"/>
                    </a:lnTo>
                    <a:lnTo>
                      <a:pt x="63" y="314"/>
                    </a:lnTo>
                    <a:lnTo>
                      <a:pt x="63" y="318"/>
                    </a:lnTo>
                    <a:lnTo>
                      <a:pt x="51" y="348"/>
                    </a:lnTo>
                    <a:lnTo>
                      <a:pt x="34" y="378"/>
                    </a:lnTo>
                    <a:lnTo>
                      <a:pt x="22" y="402"/>
                    </a:lnTo>
                    <a:lnTo>
                      <a:pt x="20" y="412"/>
                    </a:lnTo>
                    <a:lnTo>
                      <a:pt x="27" y="424"/>
                    </a:lnTo>
                    <a:lnTo>
                      <a:pt x="40" y="439"/>
                    </a:lnTo>
                    <a:lnTo>
                      <a:pt x="58" y="444"/>
                    </a:lnTo>
                    <a:lnTo>
                      <a:pt x="72" y="443"/>
                    </a:lnTo>
                    <a:lnTo>
                      <a:pt x="85" y="434"/>
                    </a:lnTo>
                    <a:lnTo>
                      <a:pt x="87" y="422"/>
                    </a:lnTo>
                    <a:lnTo>
                      <a:pt x="99" y="378"/>
                    </a:lnTo>
                    <a:lnTo>
                      <a:pt x="107" y="331"/>
                    </a:lnTo>
                    <a:lnTo>
                      <a:pt x="120" y="275"/>
                    </a:lnTo>
                    <a:lnTo>
                      <a:pt x="134" y="213"/>
                    </a:lnTo>
                    <a:lnTo>
                      <a:pt x="147" y="149"/>
                    </a:lnTo>
                    <a:lnTo>
                      <a:pt x="156" y="115"/>
                    </a:lnTo>
                    <a:lnTo>
                      <a:pt x="168" y="90"/>
                    </a:lnTo>
                    <a:lnTo>
                      <a:pt x="148" y="97"/>
                    </a:lnTo>
                    <a:lnTo>
                      <a:pt x="128" y="97"/>
                    </a:lnTo>
                    <a:lnTo>
                      <a:pt x="110" y="95"/>
                    </a:lnTo>
                    <a:lnTo>
                      <a:pt x="106" y="94"/>
                    </a:lnTo>
                    <a:lnTo>
                      <a:pt x="91" y="89"/>
                    </a:lnTo>
                    <a:lnTo>
                      <a:pt x="70" y="83"/>
                    </a:lnTo>
                    <a:lnTo>
                      <a:pt x="59" y="77"/>
                    </a:lnTo>
                    <a:lnTo>
                      <a:pt x="70" y="117"/>
                    </a:lnTo>
                    <a:lnTo>
                      <a:pt x="70" y="165"/>
                    </a:lnTo>
                    <a:lnTo>
                      <a:pt x="72" y="193"/>
                    </a:lnTo>
                    <a:lnTo>
                      <a:pt x="69" y="234"/>
                    </a:lnTo>
                    <a:lnTo>
                      <a:pt x="66" y="249"/>
                    </a:lnTo>
                    <a:lnTo>
                      <a:pt x="59" y="186"/>
                    </a:lnTo>
                    <a:lnTo>
                      <a:pt x="53" y="125"/>
                    </a:lnTo>
                    <a:lnTo>
                      <a:pt x="47" y="82"/>
                    </a:lnTo>
                    <a:lnTo>
                      <a:pt x="42" y="60"/>
                    </a:lnTo>
                    <a:lnTo>
                      <a:pt x="46" y="55"/>
                    </a:lnTo>
                  </a:path>
                </a:pathLst>
              </a:custGeom>
              <a:solidFill>
                <a:srgbClr val="FF3300"/>
              </a:solid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grpSp>
        <p:sp>
          <p:nvSpPr>
            <p:cNvPr id="134" name="Freeform 135"/>
            <p:cNvSpPr>
              <a:spLocks/>
            </p:cNvSpPr>
            <p:nvPr/>
          </p:nvSpPr>
          <p:spPr bwMode="auto">
            <a:xfrm>
              <a:off x="3635" y="3013"/>
              <a:ext cx="272" cy="216"/>
            </a:xfrm>
            <a:custGeom>
              <a:avLst/>
              <a:gdLst/>
              <a:ahLst/>
              <a:cxnLst>
                <a:cxn ang="0">
                  <a:pos x="167" y="96"/>
                </a:cxn>
                <a:cxn ang="0">
                  <a:pos x="147" y="56"/>
                </a:cxn>
                <a:cxn ang="0">
                  <a:pos x="132" y="34"/>
                </a:cxn>
                <a:cxn ang="0">
                  <a:pos x="111" y="18"/>
                </a:cxn>
                <a:cxn ang="0">
                  <a:pos x="82" y="6"/>
                </a:cxn>
                <a:cxn ang="0">
                  <a:pos x="56" y="0"/>
                </a:cxn>
                <a:cxn ang="0">
                  <a:pos x="33" y="8"/>
                </a:cxn>
                <a:cxn ang="0">
                  <a:pos x="16" y="23"/>
                </a:cxn>
                <a:cxn ang="0">
                  <a:pos x="3" y="43"/>
                </a:cxn>
                <a:cxn ang="0">
                  <a:pos x="0" y="68"/>
                </a:cxn>
                <a:cxn ang="0">
                  <a:pos x="1" y="103"/>
                </a:cxn>
                <a:cxn ang="0">
                  <a:pos x="10" y="137"/>
                </a:cxn>
                <a:cxn ang="0">
                  <a:pos x="24" y="164"/>
                </a:cxn>
                <a:cxn ang="0">
                  <a:pos x="42" y="187"/>
                </a:cxn>
                <a:cxn ang="0">
                  <a:pos x="64" y="202"/>
                </a:cxn>
                <a:cxn ang="0">
                  <a:pos x="86" y="213"/>
                </a:cxn>
                <a:cxn ang="0">
                  <a:pos x="106" y="215"/>
                </a:cxn>
                <a:cxn ang="0">
                  <a:pos x="125" y="213"/>
                </a:cxn>
                <a:cxn ang="0">
                  <a:pos x="143" y="205"/>
                </a:cxn>
                <a:cxn ang="0">
                  <a:pos x="161" y="190"/>
                </a:cxn>
                <a:cxn ang="0">
                  <a:pos x="169" y="172"/>
                </a:cxn>
                <a:cxn ang="0">
                  <a:pos x="176" y="152"/>
                </a:cxn>
                <a:cxn ang="0">
                  <a:pos x="176" y="123"/>
                </a:cxn>
                <a:cxn ang="0">
                  <a:pos x="225" y="132"/>
                </a:cxn>
                <a:cxn ang="0">
                  <a:pos x="255" y="135"/>
                </a:cxn>
                <a:cxn ang="0">
                  <a:pos x="267" y="132"/>
                </a:cxn>
                <a:cxn ang="0">
                  <a:pos x="271" y="123"/>
                </a:cxn>
                <a:cxn ang="0">
                  <a:pos x="271" y="112"/>
                </a:cxn>
                <a:cxn ang="0">
                  <a:pos x="267" y="106"/>
                </a:cxn>
                <a:cxn ang="0">
                  <a:pos x="255" y="97"/>
                </a:cxn>
                <a:cxn ang="0">
                  <a:pos x="229" y="94"/>
                </a:cxn>
                <a:cxn ang="0">
                  <a:pos x="192" y="97"/>
                </a:cxn>
                <a:cxn ang="0">
                  <a:pos x="167" y="96"/>
                </a:cxn>
              </a:cxnLst>
              <a:rect l="0" t="0" r="r" b="b"/>
              <a:pathLst>
                <a:path w="272" h="216">
                  <a:moveTo>
                    <a:pt x="167" y="96"/>
                  </a:moveTo>
                  <a:lnTo>
                    <a:pt x="147" y="56"/>
                  </a:lnTo>
                  <a:lnTo>
                    <a:pt x="132" y="34"/>
                  </a:lnTo>
                  <a:lnTo>
                    <a:pt x="111" y="18"/>
                  </a:lnTo>
                  <a:lnTo>
                    <a:pt x="82" y="6"/>
                  </a:lnTo>
                  <a:lnTo>
                    <a:pt x="56" y="0"/>
                  </a:lnTo>
                  <a:lnTo>
                    <a:pt x="33" y="8"/>
                  </a:lnTo>
                  <a:lnTo>
                    <a:pt x="16" y="23"/>
                  </a:lnTo>
                  <a:lnTo>
                    <a:pt x="3" y="43"/>
                  </a:lnTo>
                  <a:lnTo>
                    <a:pt x="0" y="68"/>
                  </a:lnTo>
                  <a:lnTo>
                    <a:pt x="1" y="103"/>
                  </a:lnTo>
                  <a:lnTo>
                    <a:pt x="10" y="137"/>
                  </a:lnTo>
                  <a:lnTo>
                    <a:pt x="24" y="164"/>
                  </a:lnTo>
                  <a:lnTo>
                    <a:pt x="42" y="187"/>
                  </a:lnTo>
                  <a:lnTo>
                    <a:pt x="64" y="202"/>
                  </a:lnTo>
                  <a:lnTo>
                    <a:pt x="86" y="213"/>
                  </a:lnTo>
                  <a:lnTo>
                    <a:pt x="106" y="215"/>
                  </a:lnTo>
                  <a:lnTo>
                    <a:pt x="125" y="213"/>
                  </a:lnTo>
                  <a:lnTo>
                    <a:pt x="143" y="205"/>
                  </a:lnTo>
                  <a:lnTo>
                    <a:pt x="161" y="190"/>
                  </a:lnTo>
                  <a:lnTo>
                    <a:pt x="169" y="172"/>
                  </a:lnTo>
                  <a:lnTo>
                    <a:pt x="176" y="152"/>
                  </a:lnTo>
                  <a:lnTo>
                    <a:pt x="176" y="123"/>
                  </a:lnTo>
                  <a:lnTo>
                    <a:pt x="225" y="132"/>
                  </a:lnTo>
                  <a:lnTo>
                    <a:pt x="255" y="135"/>
                  </a:lnTo>
                  <a:lnTo>
                    <a:pt x="267" y="132"/>
                  </a:lnTo>
                  <a:lnTo>
                    <a:pt x="271" y="123"/>
                  </a:lnTo>
                  <a:lnTo>
                    <a:pt x="271" y="112"/>
                  </a:lnTo>
                  <a:lnTo>
                    <a:pt x="267" y="106"/>
                  </a:lnTo>
                  <a:lnTo>
                    <a:pt x="255" y="97"/>
                  </a:lnTo>
                  <a:lnTo>
                    <a:pt x="229" y="94"/>
                  </a:lnTo>
                  <a:lnTo>
                    <a:pt x="192" y="97"/>
                  </a:lnTo>
                  <a:lnTo>
                    <a:pt x="167" y="96"/>
                  </a:lnTo>
                </a:path>
              </a:pathLst>
            </a:custGeom>
            <a:solidFill>
              <a:srgbClr val="FF9900"/>
            </a:solid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sp>
          <p:nvSpPr>
            <p:cNvPr id="135" name="Freeform 136"/>
            <p:cNvSpPr>
              <a:spLocks/>
            </p:cNvSpPr>
            <p:nvPr/>
          </p:nvSpPr>
          <p:spPr bwMode="auto">
            <a:xfrm>
              <a:off x="3705" y="3243"/>
              <a:ext cx="209" cy="340"/>
            </a:xfrm>
            <a:custGeom>
              <a:avLst/>
              <a:gdLst/>
              <a:ahLst/>
              <a:cxnLst>
                <a:cxn ang="0">
                  <a:pos x="27" y="12"/>
                </a:cxn>
                <a:cxn ang="0">
                  <a:pos x="45" y="3"/>
                </a:cxn>
                <a:cxn ang="0">
                  <a:pos x="77" y="0"/>
                </a:cxn>
                <a:cxn ang="0">
                  <a:pos x="102" y="6"/>
                </a:cxn>
                <a:cxn ang="0">
                  <a:pos x="128" y="18"/>
                </a:cxn>
                <a:cxn ang="0">
                  <a:pos x="147" y="41"/>
                </a:cxn>
                <a:cxn ang="0">
                  <a:pos x="170" y="70"/>
                </a:cxn>
                <a:cxn ang="0">
                  <a:pos x="182" y="97"/>
                </a:cxn>
                <a:cxn ang="0">
                  <a:pos x="193" y="126"/>
                </a:cxn>
                <a:cxn ang="0">
                  <a:pos x="202" y="157"/>
                </a:cxn>
                <a:cxn ang="0">
                  <a:pos x="206" y="191"/>
                </a:cxn>
                <a:cxn ang="0">
                  <a:pos x="208" y="232"/>
                </a:cxn>
                <a:cxn ang="0">
                  <a:pos x="206" y="266"/>
                </a:cxn>
                <a:cxn ang="0">
                  <a:pos x="196" y="293"/>
                </a:cxn>
                <a:cxn ang="0">
                  <a:pos x="181" y="312"/>
                </a:cxn>
                <a:cxn ang="0">
                  <a:pos x="161" y="327"/>
                </a:cxn>
                <a:cxn ang="0">
                  <a:pos x="137" y="336"/>
                </a:cxn>
                <a:cxn ang="0">
                  <a:pos x="117" y="339"/>
                </a:cxn>
                <a:cxn ang="0">
                  <a:pos x="89" y="338"/>
                </a:cxn>
                <a:cxn ang="0">
                  <a:pos x="68" y="327"/>
                </a:cxn>
                <a:cxn ang="0">
                  <a:pos x="54" y="312"/>
                </a:cxn>
                <a:cxn ang="0">
                  <a:pos x="42" y="289"/>
                </a:cxn>
                <a:cxn ang="0">
                  <a:pos x="36" y="266"/>
                </a:cxn>
                <a:cxn ang="0">
                  <a:pos x="38" y="234"/>
                </a:cxn>
                <a:cxn ang="0">
                  <a:pos x="45" y="209"/>
                </a:cxn>
                <a:cxn ang="0">
                  <a:pos x="48" y="188"/>
                </a:cxn>
                <a:cxn ang="0">
                  <a:pos x="45" y="165"/>
                </a:cxn>
                <a:cxn ang="0">
                  <a:pos x="35" y="149"/>
                </a:cxn>
                <a:cxn ang="0">
                  <a:pos x="18" y="128"/>
                </a:cxn>
                <a:cxn ang="0">
                  <a:pos x="9" y="111"/>
                </a:cxn>
                <a:cxn ang="0">
                  <a:pos x="1" y="87"/>
                </a:cxn>
                <a:cxn ang="0">
                  <a:pos x="0" y="62"/>
                </a:cxn>
                <a:cxn ang="0">
                  <a:pos x="4" y="42"/>
                </a:cxn>
                <a:cxn ang="0">
                  <a:pos x="13" y="23"/>
                </a:cxn>
                <a:cxn ang="0">
                  <a:pos x="27" y="12"/>
                </a:cxn>
              </a:cxnLst>
              <a:rect l="0" t="0" r="r" b="b"/>
              <a:pathLst>
                <a:path w="209" h="340">
                  <a:moveTo>
                    <a:pt x="27" y="12"/>
                  </a:moveTo>
                  <a:lnTo>
                    <a:pt x="45" y="3"/>
                  </a:lnTo>
                  <a:lnTo>
                    <a:pt x="77" y="0"/>
                  </a:lnTo>
                  <a:lnTo>
                    <a:pt x="102" y="6"/>
                  </a:lnTo>
                  <a:lnTo>
                    <a:pt x="128" y="18"/>
                  </a:lnTo>
                  <a:lnTo>
                    <a:pt x="147" y="41"/>
                  </a:lnTo>
                  <a:lnTo>
                    <a:pt x="170" y="70"/>
                  </a:lnTo>
                  <a:lnTo>
                    <a:pt x="182" y="97"/>
                  </a:lnTo>
                  <a:lnTo>
                    <a:pt x="193" y="126"/>
                  </a:lnTo>
                  <a:lnTo>
                    <a:pt x="202" y="157"/>
                  </a:lnTo>
                  <a:lnTo>
                    <a:pt x="206" y="191"/>
                  </a:lnTo>
                  <a:lnTo>
                    <a:pt x="208" y="232"/>
                  </a:lnTo>
                  <a:lnTo>
                    <a:pt x="206" y="266"/>
                  </a:lnTo>
                  <a:lnTo>
                    <a:pt x="196" y="293"/>
                  </a:lnTo>
                  <a:lnTo>
                    <a:pt x="181" y="312"/>
                  </a:lnTo>
                  <a:lnTo>
                    <a:pt x="161" y="327"/>
                  </a:lnTo>
                  <a:lnTo>
                    <a:pt x="137" y="336"/>
                  </a:lnTo>
                  <a:lnTo>
                    <a:pt x="117" y="339"/>
                  </a:lnTo>
                  <a:lnTo>
                    <a:pt x="89" y="338"/>
                  </a:lnTo>
                  <a:lnTo>
                    <a:pt x="68" y="327"/>
                  </a:lnTo>
                  <a:lnTo>
                    <a:pt x="54" y="312"/>
                  </a:lnTo>
                  <a:lnTo>
                    <a:pt x="42" y="289"/>
                  </a:lnTo>
                  <a:lnTo>
                    <a:pt x="36" y="266"/>
                  </a:lnTo>
                  <a:lnTo>
                    <a:pt x="38" y="234"/>
                  </a:lnTo>
                  <a:lnTo>
                    <a:pt x="45" y="209"/>
                  </a:lnTo>
                  <a:lnTo>
                    <a:pt x="48" y="188"/>
                  </a:lnTo>
                  <a:lnTo>
                    <a:pt x="45" y="165"/>
                  </a:lnTo>
                  <a:lnTo>
                    <a:pt x="35" y="149"/>
                  </a:lnTo>
                  <a:lnTo>
                    <a:pt x="18" y="128"/>
                  </a:lnTo>
                  <a:lnTo>
                    <a:pt x="9" y="111"/>
                  </a:lnTo>
                  <a:lnTo>
                    <a:pt x="1" y="87"/>
                  </a:lnTo>
                  <a:lnTo>
                    <a:pt x="0" y="62"/>
                  </a:lnTo>
                  <a:lnTo>
                    <a:pt x="4" y="42"/>
                  </a:lnTo>
                  <a:lnTo>
                    <a:pt x="13" y="23"/>
                  </a:lnTo>
                  <a:lnTo>
                    <a:pt x="27" y="12"/>
                  </a:lnTo>
                </a:path>
              </a:pathLst>
            </a:custGeom>
            <a:solidFill>
              <a:srgbClr val="FF9900"/>
            </a:solid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sp>
          <p:nvSpPr>
            <p:cNvPr id="136" name="Freeform 137"/>
            <p:cNvSpPr>
              <a:spLocks/>
            </p:cNvSpPr>
            <p:nvPr/>
          </p:nvSpPr>
          <p:spPr bwMode="auto">
            <a:xfrm>
              <a:off x="3786" y="3258"/>
              <a:ext cx="389" cy="184"/>
            </a:xfrm>
            <a:custGeom>
              <a:avLst/>
              <a:gdLst/>
              <a:ahLst/>
              <a:cxnLst>
                <a:cxn ang="0">
                  <a:pos x="8" y="0"/>
                </a:cxn>
                <a:cxn ang="0">
                  <a:pos x="32" y="6"/>
                </a:cxn>
                <a:cxn ang="0">
                  <a:pos x="55" y="26"/>
                </a:cxn>
                <a:cxn ang="0">
                  <a:pos x="75" y="48"/>
                </a:cxn>
                <a:cxn ang="0">
                  <a:pos x="102" y="73"/>
                </a:cxn>
                <a:cxn ang="0">
                  <a:pos x="130" y="99"/>
                </a:cxn>
                <a:cxn ang="0">
                  <a:pos x="157" y="125"/>
                </a:cxn>
                <a:cxn ang="0">
                  <a:pos x="178" y="144"/>
                </a:cxn>
                <a:cxn ang="0">
                  <a:pos x="199" y="150"/>
                </a:cxn>
                <a:cxn ang="0">
                  <a:pos x="220" y="148"/>
                </a:cxn>
                <a:cxn ang="0">
                  <a:pos x="242" y="137"/>
                </a:cxn>
                <a:cxn ang="0">
                  <a:pos x="269" y="112"/>
                </a:cxn>
                <a:cxn ang="0">
                  <a:pos x="291" y="86"/>
                </a:cxn>
                <a:cxn ang="0">
                  <a:pos x="294" y="61"/>
                </a:cxn>
                <a:cxn ang="0">
                  <a:pos x="283" y="31"/>
                </a:cxn>
                <a:cxn ang="0">
                  <a:pos x="284" y="9"/>
                </a:cxn>
                <a:cxn ang="0">
                  <a:pos x="295" y="5"/>
                </a:cxn>
                <a:cxn ang="0">
                  <a:pos x="306" y="8"/>
                </a:cxn>
                <a:cxn ang="0">
                  <a:pos x="313" y="22"/>
                </a:cxn>
                <a:cxn ang="0">
                  <a:pos x="310" y="45"/>
                </a:cxn>
                <a:cxn ang="0">
                  <a:pos x="310" y="60"/>
                </a:cxn>
                <a:cxn ang="0">
                  <a:pos x="323" y="64"/>
                </a:cxn>
                <a:cxn ang="0">
                  <a:pos x="345" y="63"/>
                </a:cxn>
                <a:cxn ang="0">
                  <a:pos x="361" y="52"/>
                </a:cxn>
                <a:cxn ang="0">
                  <a:pos x="365" y="46"/>
                </a:cxn>
                <a:cxn ang="0">
                  <a:pos x="381" y="45"/>
                </a:cxn>
                <a:cxn ang="0">
                  <a:pos x="388" y="55"/>
                </a:cxn>
                <a:cxn ang="0">
                  <a:pos x="384" y="73"/>
                </a:cxn>
                <a:cxn ang="0">
                  <a:pos x="373" y="77"/>
                </a:cxn>
                <a:cxn ang="0">
                  <a:pos x="387" y="81"/>
                </a:cxn>
                <a:cxn ang="0">
                  <a:pos x="388" y="90"/>
                </a:cxn>
                <a:cxn ang="0">
                  <a:pos x="378" y="106"/>
                </a:cxn>
                <a:cxn ang="0">
                  <a:pos x="364" y="107"/>
                </a:cxn>
                <a:cxn ang="0">
                  <a:pos x="332" y="102"/>
                </a:cxn>
                <a:cxn ang="0">
                  <a:pos x="309" y="98"/>
                </a:cxn>
                <a:cxn ang="0">
                  <a:pos x="289" y="125"/>
                </a:cxn>
                <a:cxn ang="0">
                  <a:pos x="254" y="162"/>
                </a:cxn>
                <a:cxn ang="0">
                  <a:pos x="228" y="179"/>
                </a:cxn>
                <a:cxn ang="0">
                  <a:pos x="205" y="183"/>
                </a:cxn>
                <a:cxn ang="0">
                  <a:pos x="178" y="180"/>
                </a:cxn>
                <a:cxn ang="0">
                  <a:pos x="143" y="166"/>
                </a:cxn>
                <a:cxn ang="0">
                  <a:pos x="105" y="138"/>
                </a:cxn>
                <a:cxn ang="0">
                  <a:pos x="58" y="98"/>
                </a:cxn>
                <a:cxn ang="0">
                  <a:pos x="13" y="57"/>
                </a:cxn>
                <a:cxn ang="0">
                  <a:pos x="0" y="25"/>
                </a:cxn>
                <a:cxn ang="0">
                  <a:pos x="8" y="0"/>
                </a:cxn>
              </a:cxnLst>
              <a:rect l="0" t="0" r="r" b="b"/>
              <a:pathLst>
                <a:path w="389" h="184">
                  <a:moveTo>
                    <a:pt x="8" y="0"/>
                  </a:moveTo>
                  <a:lnTo>
                    <a:pt x="32" y="6"/>
                  </a:lnTo>
                  <a:lnTo>
                    <a:pt x="55" y="26"/>
                  </a:lnTo>
                  <a:lnTo>
                    <a:pt x="75" y="48"/>
                  </a:lnTo>
                  <a:lnTo>
                    <a:pt x="102" y="73"/>
                  </a:lnTo>
                  <a:lnTo>
                    <a:pt x="130" y="99"/>
                  </a:lnTo>
                  <a:lnTo>
                    <a:pt x="157" y="125"/>
                  </a:lnTo>
                  <a:lnTo>
                    <a:pt x="178" y="144"/>
                  </a:lnTo>
                  <a:lnTo>
                    <a:pt x="199" y="150"/>
                  </a:lnTo>
                  <a:lnTo>
                    <a:pt x="220" y="148"/>
                  </a:lnTo>
                  <a:lnTo>
                    <a:pt x="242" y="137"/>
                  </a:lnTo>
                  <a:lnTo>
                    <a:pt x="269" y="112"/>
                  </a:lnTo>
                  <a:lnTo>
                    <a:pt x="291" y="86"/>
                  </a:lnTo>
                  <a:lnTo>
                    <a:pt x="294" y="61"/>
                  </a:lnTo>
                  <a:lnTo>
                    <a:pt x="283" y="31"/>
                  </a:lnTo>
                  <a:lnTo>
                    <a:pt x="284" y="9"/>
                  </a:lnTo>
                  <a:lnTo>
                    <a:pt x="295" y="5"/>
                  </a:lnTo>
                  <a:lnTo>
                    <a:pt x="306" y="8"/>
                  </a:lnTo>
                  <a:lnTo>
                    <a:pt x="313" y="22"/>
                  </a:lnTo>
                  <a:lnTo>
                    <a:pt x="310" y="45"/>
                  </a:lnTo>
                  <a:lnTo>
                    <a:pt x="310" y="60"/>
                  </a:lnTo>
                  <a:lnTo>
                    <a:pt x="323" y="64"/>
                  </a:lnTo>
                  <a:lnTo>
                    <a:pt x="345" y="63"/>
                  </a:lnTo>
                  <a:lnTo>
                    <a:pt x="361" y="52"/>
                  </a:lnTo>
                  <a:lnTo>
                    <a:pt x="365" y="46"/>
                  </a:lnTo>
                  <a:lnTo>
                    <a:pt x="381" y="45"/>
                  </a:lnTo>
                  <a:lnTo>
                    <a:pt x="388" y="55"/>
                  </a:lnTo>
                  <a:lnTo>
                    <a:pt x="384" y="73"/>
                  </a:lnTo>
                  <a:lnTo>
                    <a:pt x="373" y="77"/>
                  </a:lnTo>
                  <a:lnTo>
                    <a:pt x="387" y="81"/>
                  </a:lnTo>
                  <a:lnTo>
                    <a:pt x="388" y="90"/>
                  </a:lnTo>
                  <a:lnTo>
                    <a:pt x="378" y="106"/>
                  </a:lnTo>
                  <a:lnTo>
                    <a:pt x="364" y="107"/>
                  </a:lnTo>
                  <a:lnTo>
                    <a:pt x="332" y="102"/>
                  </a:lnTo>
                  <a:lnTo>
                    <a:pt x="309" y="98"/>
                  </a:lnTo>
                  <a:lnTo>
                    <a:pt x="289" y="125"/>
                  </a:lnTo>
                  <a:lnTo>
                    <a:pt x="254" y="162"/>
                  </a:lnTo>
                  <a:lnTo>
                    <a:pt x="228" y="179"/>
                  </a:lnTo>
                  <a:lnTo>
                    <a:pt x="205" y="183"/>
                  </a:lnTo>
                  <a:lnTo>
                    <a:pt x="178" y="180"/>
                  </a:lnTo>
                  <a:lnTo>
                    <a:pt x="143" y="166"/>
                  </a:lnTo>
                  <a:lnTo>
                    <a:pt x="105" y="138"/>
                  </a:lnTo>
                  <a:lnTo>
                    <a:pt x="58" y="98"/>
                  </a:lnTo>
                  <a:lnTo>
                    <a:pt x="13" y="57"/>
                  </a:lnTo>
                  <a:lnTo>
                    <a:pt x="0" y="25"/>
                  </a:lnTo>
                  <a:lnTo>
                    <a:pt x="8" y="0"/>
                  </a:lnTo>
                </a:path>
              </a:pathLst>
            </a:custGeom>
            <a:solidFill>
              <a:srgbClr val="FF9900"/>
            </a:solid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sp>
          <p:nvSpPr>
            <p:cNvPr id="137" name="Freeform 138"/>
            <p:cNvSpPr>
              <a:spLocks/>
            </p:cNvSpPr>
            <p:nvPr/>
          </p:nvSpPr>
          <p:spPr bwMode="auto">
            <a:xfrm>
              <a:off x="3798" y="3496"/>
              <a:ext cx="214" cy="464"/>
            </a:xfrm>
            <a:custGeom>
              <a:avLst/>
              <a:gdLst/>
              <a:ahLst/>
              <a:cxnLst>
                <a:cxn ang="0">
                  <a:pos x="44" y="12"/>
                </a:cxn>
                <a:cxn ang="0">
                  <a:pos x="71" y="40"/>
                </a:cxn>
                <a:cxn ang="0">
                  <a:pos x="88" y="78"/>
                </a:cxn>
                <a:cxn ang="0">
                  <a:pos x="98" y="116"/>
                </a:cxn>
                <a:cxn ang="0">
                  <a:pos x="102" y="162"/>
                </a:cxn>
                <a:cxn ang="0">
                  <a:pos x="102" y="204"/>
                </a:cxn>
                <a:cxn ang="0">
                  <a:pos x="93" y="245"/>
                </a:cxn>
                <a:cxn ang="0">
                  <a:pos x="93" y="249"/>
                </a:cxn>
                <a:cxn ang="0">
                  <a:pos x="79" y="297"/>
                </a:cxn>
                <a:cxn ang="0">
                  <a:pos x="72" y="336"/>
                </a:cxn>
                <a:cxn ang="0">
                  <a:pos x="71" y="361"/>
                </a:cxn>
                <a:cxn ang="0">
                  <a:pos x="78" y="370"/>
                </a:cxn>
                <a:cxn ang="0">
                  <a:pos x="105" y="371"/>
                </a:cxn>
                <a:cxn ang="0">
                  <a:pos x="150" y="378"/>
                </a:cxn>
                <a:cxn ang="0">
                  <a:pos x="188" y="396"/>
                </a:cxn>
                <a:cxn ang="0">
                  <a:pos x="213" y="417"/>
                </a:cxn>
                <a:cxn ang="0">
                  <a:pos x="213" y="434"/>
                </a:cxn>
                <a:cxn ang="0">
                  <a:pos x="198" y="461"/>
                </a:cxn>
                <a:cxn ang="0">
                  <a:pos x="181" y="463"/>
                </a:cxn>
                <a:cxn ang="0">
                  <a:pos x="177" y="463"/>
                </a:cxn>
                <a:cxn ang="0">
                  <a:pos x="163" y="442"/>
                </a:cxn>
                <a:cxn ang="0">
                  <a:pos x="137" y="414"/>
                </a:cxn>
                <a:cxn ang="0">
                  <a:pos x="105" y="400"/>
                </a:cxn>
                <a:cxn ang="0">
                  <a:pos x="76" y="399"/>
                </a:cxn>
                <a:cxn ang="0">
                  <a:pos x="48" y="401"/>
                </a:cxn>
                <a:cxn ang="0">
                  <a:pos x="31" y="391"/>
                </a:cxn>
                <a:cxn ang="0">
                  <a:pos x="26" y="378"/>
                </a:cxn>
                <a:cxn ang="0">
                  <a:pos x="26" y="356"/>
                </a:cxn>
                <a:cxn ang="0">
                  <a:pos x="41" y="330"/>
                </a:cxn>
                <a:cxn ang="0">
                  <a:pos x="52" y="288"/>
                </a:cxn>
                <a:cxn ang="0">
                  <a:pos x="58" y="241"/>
                </a:cxn>
                <a:cxn ang="0">
                  <a:pos x="64" y="201"/>
                </a:cxn>
                <a:cxn ang="0">
                  <a:pos x="63" y="154"/>
                </a:cxn>
                <a:cxn ang="0">
                  <a:pos x="52" y="114"/>
                </a:cxn>
                <a:cxn ang="0">
                  <a:pos x="38" y="90"/>
                </a:cxn>
                <a:cxn ang="0">
                  <a:pos x="15" y="66"/>
                </a:cxn>
                <a:cxn ang="0">
                  <a:pos x="2" y="43"/>
                </a:cxn>
                <a:cxn ang="0">
                  <a:pos x="0" y="20"/>
                </a:cxn>
                <a:cxn ang="0">
                  <a:pos x="14" y="2"/>
                </a:cxn>
                <a:cxn ang="0">
                  <a:pos x="29" y="0"/>
                </a:cxn>
                <a:cxn ang="0">
                  <a:pos x="44" y="12"/>
                </a:cxn>
              </a:cxnLst>
              <a:rect l="0" t="0" r="r" b="b"/>
              <a:pathLst>
                <a:path w="214" h="464">
                  <a:moveTo>
                    <a:pt x="44" y="12"/>
                  </a:moveTo>
                  <a:lnTo>
                    <a:pt x="71" y="40"/>
                  </a:lnTo>
                  <a:lnTo>
                    <a:pt x="88" y="78"/>
                  </a:lnTo>
                  <a:lnTo>
                    <a:pt x="98" y="116"/>
                  </a:lnTo>
                  <a:lnTo>
                    <a:pt x="102" y="162"/>
                  </a:lnTo>
                  <a:lnTo>
                    <a:pt x="102" y="204"/>
                  </a:lnTo>
                  <a:lnTo>
                    <a:pt x="93" y="245"/>
                  </a:lnTo>
                  <a:lnTo>
                    <a:pt x="93" y="249"/>
                  </a:lnTo>
                  <a:lnTo>
                    <a:pt x="79" y="297"/>
                  </a:lnTo>
                  <a:lnTo>
                    <a:pt x="72" y="336"/>
                  </a:lnTo>
                  <a:lnTo>
                    <a:pt x="71" y="361"/>
                  </a:lnTo>
                  <a:lnTo>
                    <a:pt x="78" y="370"/>
                  </a:lnTo>
                  <a:lnTo>
                    <a:pt x="105" y="371"/>
                  </a:lnTo>
                  <a:lnTo>
                    <a:pt x="150" y="378"/>
                  </a:lnTo>
                  <a:lnTo>
                    <a:pt x="188" y="396"/>
                  </a:lnTo>
                  <a:lnTo>
                    <a:pt x="213" y="417"/>
                  </a:lnTo>
                  <a:lnTo>
                    <a:pt x="213" y="434"/>
                  </a:lnTo>
                  <a:lnTo>
                    <a:pt x="198" y="461"/>
                  </a:lnTo>
                  <a:lnTo>
                    <a:pt x="181" y="463"/>
                  </a:lnTo>
                  <a:lnTo>
                    <a:pt x="177" y="463"/>
                  </a:lnTo>
                  <a:lnTo>
                    <a:pt x="163" y="442"/>
                  </a:lnTo>
                  <a:lnTo>
                    <a:pt x="137" y="414"/>
                  </a:lnTo>
                  <a:lnTo>
                    <a:pt x="105" y="400"/>
                  </a:lnTo>
                  <a:lnTo>
                    <a:pt x="76" y="399"/>
                  </a:lnTo>
                  <a:lnTo>
                    <a:pt x="48" y="401"/>
                  </a:lnTo>
                  <a:lnTo>
                    <a:pt x="31" y="391"/>
                  </a:lnTo>
                  <a:lnTo>
                    <a:pt x="26" y="378"/>
                  </a:lnTo>
                  <a:lnTo>
                    <a:pt x="26" y="356"/>
                  </a:lnTo>
                  <a:lnTo>
                    <a:pt x="41" y="330"/>
                  </a:lnTo>
                  <a:lnTo>
                    <a:pt x="52" y="288"/>
                  </a:lnTo>
                  <a:lnTo>
                    <a:pt x="58" y="241"/>
                  </a:lnTo>
                  <a:lnTo>
                    <a:pt x="64" y="201"/>
                  </a:lnTo>
                  <a:lnTo>
                    <a:pt x="63" y="154"/>
                  </a:lnTo>
                  <a:lnTo>
                    <a:pt x="52" y="114"/>
                  </a:lnTo>
                  <a:lnTo>
                    <a:pt x="38" y="90"/>
                  </a:lnTo>
                  <a:lnTo>
                    <a:pt x="15" y="66"/>
                  </a:lnTo>
                  <a:lnTo>
                    <a:pt x="2" y="43"/>
                  </a:lnTo>
                  <a:lnTo>
                    <a:pt x="0" y="20"/>
                  </a:lnTo>
                  <a:lnTo>
                    <a:pt x="14" y="2"/>
                  </a:lnTo>
                  <a:lnTo>
                    <a:pt x="29" y="0"/>
                  </a:lnTo>
                  <a:lnTo>
                    <a:pt x="44" y="12"/>
                  </a:lnTo>
                </a:path>
              </a:pathLst>
            </a:custGeom>
            <a:solidFill>
              <a:srgbClr val="FF9900"/>
            </a:solid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sp>
          <p:nvSpPr>
            <p:cNvPr id="138" name="Freeform 139"/>
            <p:cNvSpPr>
              <a:spLocks/>
            </p:cNvSpPr>
            <p:nvPr/>
          </p:nvSpPr>
          <p:spPr bwMode="auto">
            <a:xfrm>
              <a:off x="3743" y="3510"/>
              <a:ext cx="221" cy="447"/>
            </a:xfrm>
            <a:custGeom>
              <a:avLst/>
              <a:gdLst/>
              <a:ahLst/>
              <a:cxnLst>
                <a:cxn ang="0">
                  <a:pos x="25" y="11"/>
                </a:cxn>
                <a:cxn ang="0">
                  <a:pos x="38" y="2"/>
                </a:cxn>
                <a:cxn ang="0">
                  <a:pos x="57" y="0"/>
                </a:cxn>
                <a:cxn ang="0">
                  <a:pos x="74" y="11"/>
                </a:cxn>
                <a:cxn ang="0">
                  <a:pos x="83" y="34"/>
                </a:cxn>
                <a:cxn ang="0">
                  <a:pos x="80" y="63"/>
                </a:cxn>
                <a:cxn ang="0">
                  <a:pos x="68" y="99"/>
                </a:cxn>
                <a:cxn ang="0">
                  <a:pos x="53" y="156"/>
                </a:cxn>
                <a:cxn ang="0">
                  <a:pos x="44" y="218"/>
                </a:cxn>
                <a:cxn ang="0">
                  <a:pos x="41" y="271"/>
                </a:cxn>
                <a:cxn ang="0">
                  <a:pos x="39" y="323"/>
                </a:cxn>
                <a:cxn ang="0">
                  <a:pos x="42" y="369"/>
                </a:cxn>
                <a:cxn ang="0">
                  <a:pos x="51" y="390"/>
                </a:cxn>
                <a:cxn ang="0">
                  <a:pos x="64" y="398"/>
                </a:cxn>
                <a:cxn ang="0">
                  <a:pos x="85" y="401"/>
                </a:cxn>
                <a:cxn ang="0">
                  <a:pos x="108" y="394"/>
                </a:cxn>
                <a:cxn ang="0">
                  <a:pos x="135" y="384"/>
                </a:cxn>
                <a:cxn ang="0">
                  <a:pos x="174" y="385"/>
                </a:cxn>
                <a:cxn ang="0">
                  <a:pos x="211" y="390"/>
                </a:cxn>
                <a:cxn ang="0">
                  <a:pos x="220" y="408"/>
                </a:cxn>
                <a:cxn ang="0">
                  <a:pos x="220" y="430"/>
                </a:cxn>
                <a:cxn ang="0">
                  <a:pos x="209" y="439"/>
                </a:cxn>
                <a:cxn ang="0">
                  <a:pos x="186" y="434"/>
                </a:cxn>
                <a:cxn ang="0">
                  <a:pos x="148" y="426"/>
                </a:cxn>
                <a:cxn ang="0">
                  <a:pos x="106" y="428"/>
                </a:cxn>
                <a:cxn ang="0">
                  <a:pos x="102" y="429"/>
                </a:cxn>
                <a:cxn ang="0">
                  <a:pos x="63" y="442"/>
                </a:cxn>
                <a:cxn ang="0">
                  <a:pos x="48" y="446"/>
                </a:cxn>
                <a:cxn ang="0">
                  <a:pos x="28" y="443"/>
                </a:cxn>
                <a:cxn ang="0">
                  <a:pos x="13" y="430"/>
                </a:cxn>
                <a:cxn ang="0">
                  <a:pos x="9" y="411"/>
                </a:cxn>
                <a:cxn ang="0">
                  <a:pos x="9" y="388"/>
                </a:cxn>
                <a:cxn ang="0">
                  <a:pos x="10" y="361"/>
                </a:cxn>
                <a:cxn ang="0">
                  <a:pos x="7" y="309"/>
                </a:cxn>
                <a:cxn ang="0">
                  <a:pos x="0" y="266"/>
                </a:cxn>
                <a:cxn ang="0">
                  <a:pos x="0" y="223"/>
                </a:cxn>
                <a:cxn ang="0">
                  <a:pos x="4" y="174"/>
                </a:cxn>
                <a:cxn ang="0">
                  <a:pos x="4" y="105"/>
                </a:cxn>
                <a:cxn ang="0">
                  <a:pos x="10" y="70"/>
                </a:cxn>
                <a:cxn ang="0">
                  <a:pos x="16" y="25"/>
                </a:cxn>
                <a:cxn ang="0">
                  <a:pos x="25" y="11"/>
                </a:cxn>
              </a:cxnLst>
              <a:rect l="0" t="0" r="r" b="b"/>
              <a:pathLst>
                <a:path w="221" h="447">
                  <a:moveTo>
                    <a:pt x="25" y="11"/>
                  </a:moveTo>
                  <a:lnTo>
                    <a:pt x="38" y="2"/>
                  </a:lnTo>
                  <a:lnTo>
                    <a:pt x="57" y="0"/>
                  </a:lnTo>
                  <a:lnTo>
                    <a:pt x="74" y="11"/>
                  </a:lnTo>
                  <a:lnTo>
                    <a:pt x="83" y="34"/>
                  </a:lnTo>
                  <a:lnTo>
                    <a:pt x="80" y="63"/>
                  </a:lnTo>
                  <a:lnTo>
                    <a:pt x="68" y="99"/>
                  </a:lnTo>
                  <a:lnTo>
                    <a:pt x="53" y="156"/>
                  </a:lnTo>
                  <a:lnTo>
                    <a:pt x="44" y="218"/>
                  </a:lnTo>
                  <a:lnTo>
                    <a:pt x="41" y="271"/>
                  </a:lnTo>
                  <a:lnTo>
                    <a:pt x="39" y="323"/>
                  </a:lnTo>
                  <a:lnTo>
                    <a:pt x="42" y="369"/>
                  </a:lnTo>
                  <a:lnTo>
                    <a:pt x="51" y="390"/>
                  </a:lnTo>
                  <a:lnTo>
                    <a:pt x="64" y="398"/>
                  </a:lnTo>
                  <a:lnTo>
                    <a:pt x="85" y="401"/>
                  </a:lnTo>
                  <a:lnTo>
                    <a:pt x="108" y="394"/>
                  </a:lnTo>
                  <a:lnTo>
                    <a:pt x="135" y="384"/>
                  </a:lnTo>
                  <a:lnTo>
                    <a:pt x="174" y="385"/>
                  </a:lnTo>
                  <a:lnTo>
                    <a:pt x="211" y="390"/>
                  </a:lnTo>
                  <a:lnTo>
                    <a:pt x="220" y="408"/>
                  </a:lnTo>
                  <a:lnTo>
                    <a:pt x="220" y="430"/>
                  </a:lnTo>
                  <a:lnTo>
                    <a:pt x="209" y="439"/>
                  </a:lnTo>
                  <a:lnTo>
                    <a:pt x="186" y="434"/>
                  </a:lnTo>
                  <a:lnTo>
                    <a:pt x="148" y="426"/>
                  </a:lnTo>
                  <a:lnTo>
                    <a:pt x="106" y="428"/>
                  </a:lnTo>
                  <a:lnTo>
                    <a:pt x="102" y="429"/>
                  </a:lnTo>
                  <a:lnTo>
                    <a:pt x="63" y="442"/>
                  </a:lnTo>
                  <a:lnTo>
                    <a:pt x="48" y="446"/>
                  </a:lnTo>
                  <a:lnTo>
                    <a:pt x="28" y="443"/>
                  </a:lnTo>
                  <a:lnTo>
                    <a:pt x="13" y="430"/>
                  </a:lnTo>
                  <a:lnTo>
                    <a:pt x="9" y="411"/>
                  </a:lnTo>
                  <a:lnTo>
                    <a:pt x="9" y="388"/>
                  </a:lnTo>
                  <a:lnTo>
                    <a:pt x="10" y="361"/>
                  </a:lnTo>
                  <a:lnTo>
                    <a:pt x="7" y="309"/>
                  </a:lnTo>
                  <a:lnTo>
                    <a:pt x="0" y="266"/>
                  </a:lnTo>
                  <a:lnTo>
                    <a:pt x="0" y="223"/>
                  </a:lnTo>
                  <a:lnTo>
                    <a:pt x="4" y="174"/>
                  </a:lnTo>
                  <a:lnTo>
                    <a:pt x="4" y="105"/>
                  </a:lnTo>
                  <a:lnTo>
                    <a:pt x="10" y="70"/>
                  </a:lnTo>
                  <a:lnTo>
                    <a:pt x="16" y="25"/>
                  </a:lnTo>
                  <a:lnTo>
                    <a:pt x="25" y="11"/>
                  </a:lnTo>
                </a:path>
              </a:pathLst>
            </a:custGeom>
            <a:solidFill>
              <a:srgbClr val="FF9900"/>
            </a:solid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grpSp>
      <p:grpSp>
        <p:nvGrpSpPr>
          <p:cNvPr id="142" name="Group 140"/>
          <p:cNvGrpSpPr>
            <a:grpSpLocks/>
          </p:cNvGrpSpPr>
          <p:nvPr/>
        </p:nvGrpSpPr>
        <p:grpSpPr bwMode="auto">
          <a:xfrm>
            <a:off x="3903135" y="1574532"/>
            <a:ext cx="454551" cy="1173087"/>
            <a:chOff x="4177" y="3080"/>
            <a:chExt cx="579" cy="947"/>
          </a:xfrm>
        </p:grpSpPr>
        <p:sp>
          <p:nvSpPr>
            <p:cNvPr id="143" name="Freeform 141"/>
            <p:cNvSpPr>
              <a:spLocks/>
            </p:cNvSpPr>
            <p:nvPr/>
          </p:nvSpPr>
          <p:spPr bwMode="auto">
            <a:xfrm>
              <a:off x="4252" y="3340"/>
              <a:ext cx="430" cy="346"/>
            </a:xfrm>
            <a:custGeom>
              <a:avLst/>
              <a:gdLst/>
              <a:ahLst/>
              <a:cxnLst>
                <a:cxn ang="0">
                  <a:pos x="0" y="21"/>
                </a:cxn>
                <a:cxn ang="0">
                  <a:pos x="14" y="5"/>
                </a:cxn>
                <a:cxn ang="0">
                  <a:pos x="40" y="0"/>
                </a:cxn>
                <a:cxn ang="0">
                  <a:pos x="62" y="7"/>
                </a:cxn>
                <a:cxn ang="0">
                  <a:pos x="82" y="31"/>
                </a:cxn>
                <a:cxn ang="0">
                  <a:pos x="105" y="72"/>
                </a:cxn>
                <a:cxn ang="0">
                  <a:pos x="134" y="118"/>
                </a:cxn>
                <a:cxn ang="0">
                  <a:pos x="168" y="151"/>
                </a:cxn>
                <a:cxn ang="0">
                  <a:pos x="202" y="181"/>
                </a:cxn>
                <a:cxn ang="0">
                  <a:pos x="244" y="211"/>
                </a:cxn>
                <a:cxn ang="0">
                  <a:pos x="279" y="226"/>
                </a:cxn>
                <a:cxn ang="0">
                  <a:pos x="306" y="230"/>
                </a:cxn>
                <a:cxn ang="0">
                  <a:pos x="325" y="222"/>
                </a:cxn>
                <a:cxn ang="0">
                  <a:pos x="352" y="198"/>
                </a:cxn>
                <a:cxn ang="0">
                  <a:pos x="371" y="182"/>
                </a:cxn>
                <a:cxn ang="0">
                  <a:pos x="388" y="177"/>
                </a:cxn>
                <a:cxn ang="0">
                  <a:pos x="400" y="185"/>
                </a:cxn>
                <a:cxn ang="0">
                  <a:pos x="400" y="201"/>
                </a:cxn>
                <a:cxn ang="0">
                  <a:pos x="387" y="213"/>
                </a:cxn>
                <a:cxn ang="0">
                  <a:pos x="358" y="223"/>
                </a:cxn>
                <a:cxn ang="0">
                  <a:pos x="353" y="230"/>
                </a:cxn>
                <a:cxn ang="0">
                  <a:pos x="354" y="240"/>
                </a:cxn>
                <a:cxn ang="0">
                  <a:pos x="364" y="248"/>
                </a:cxn>
                <a:cxn ang="0">
                  <a:pos x="406" y="248"/>
                </a:cxn>
                <a:cxn ang="0">
                  <a:pos x="425" y="255"/>
                </a:cxn>
                <a:cxn ang="0">
                  <a:pos x="429" y="265"/>
                </a:cxn>
                <a:cxn ang="0">
                  <a:pos x="422" y="278"/>
                </a:cxn>
                <a:cxn ang="0">
                  <a:pos x="407" y="280"/>
                </a:cxn>
                <a:cxn ang="0">
                  <a:pos x="381" y="273"/>
                </a:cxn>
                <a:cxn ang="0">
                  <a:pos x="352" y="263"/>
                </a:cxn>
                <a:cxn ang="0">
                  <a:pos x="344" y="268"/>
                </a:cxn>
                <a:cxn ang="0">
                  <a:pos x="347" y="299"/>
                </a:cxn>
                <a:cxn ang="0">
                  <a:pos x="364" y="319"/>
                </a:cxn>
                <a:cxn ang="0">
                  <a:pos x="377" y="326"/>
                </a:cxn>
                <a:cxn ang="0">
                  <a:pos x="380" y="332"/>
                </a:cxn>
                <a:cxn ang="0">
                  <a:pos x="372" y="345"/>
                </a:cxn>
                <a:cxn ang="0">
                  <a:pos x="356" y="344"/>
                </a:cxn>
                <a:cxn ang="0">
                  <a:pos x="339" y="334"/>
                </a:cxn>
                <a:cxn ang="0">
                  <a:pos x="327" y="313"/>
                </a:cxn>
                <a:cxn ang="0">
                  <a:pos x="318" y="287"/>
                </a:cxn>
                <a:cxn ang="0">
                  <a:pos x="305" y="264"/>
                </a:cxn>
                <a:cxn ang="0">
                  <a:pos x="290" y="254"/>
                </a:cxn>
                <a:cxn ang="0">
                  <a:pos x="251" y="241"/>
                </a:cxn>
                <a:cxn ang="0">
                  <a:pos x="214" y="228"/>
                </a:cxn>
                <a:cxn ang="0">
                  <a:pos x="182" y="210"/>
                </a:cxn>
                <a:cxn ang="0">
                  <a:pos x="143" y="186"/>
                </a:cxn>
                <a:cxn ang="0">
                  <a:pos x="113" y="160"/>
                </a:cxn>
                <a:cxn ang="0">
                  <a:pos x="79" y="126"/>
                </a:cxn>
                <a:cxn ang="0">
                  <a:pos x="43" y="81"/>
                </a:cxn>
                <a:cxn ang="0">
                  <a:pos x="9" y="48"/>
                </a:cxn>
                <a:cxn ang="0">
                  <a:pos x="2" y="36"/>
                </a:cxn>
                <a:cxn ang="0">
                  <a:pos x="0" y="21"/>
                </a:cxn>
              </a:cxnLst>
              <a:rect l="0" t="0" r="r" b="b"/>
              <a:pathLst>
                <a:path w="430" h="346">
                  <a:moveTo>
                    <a:pt x="0" y="21"/>
                  </a:moveTo>
                  <a:lnTo>
                    <a:pt x="14" y="5"/>
                  </a:lnTo>
                  <a:lnTo>
                    <a:pt x="40" y="0"/>
                  </a:lnTo>
                  <a:lnTo>
                    <a:pt x="62" y="7"/>
                  </a:lnTo>
                  <a:lnTo>
                    <a:pt x="82" y="31"/>
                  </a:lnTo>
                  <a:lnTo>
                    <a:pt x="105" y="72"/>
                  </a:lnTo>
                  <a:lnTo>
                    <a:pt x="134" y="118"/>
                  </a:lnTo>
                  <a:lnTo>
                    <a:pt x="168" y="151"/>
                  </a:lnTo>
                  <a:lnTo>
                    <a:pt x="202" y="181"/>
                  </a:lnTo>
                  <a:lnTo>
                    <a:pt x="244" y="211"/>
                  </a:lnTo>
                  <a:lnTo>
                    <a:pt x="279" y="226"/>
                  </a:lnTo>
                  <a:lnTo>
                    <a:pt x="306" y="230"/>
                  </a:lnTo>
                  <a:lnTo>
                    <a:pt x="325" y="222"/>
                  </a:lnTo>
                  <a:lnTo>
                    <a:pt x="352" y="198"/>
                  </a:lnTo>
                  <a:lnTo>
                    <a:pt x="371" y="182"/>
                  </a:lnTo>
                  <a:lnTo>
                    <a:pt x="388" y="177"/>
                  </a:lnTo>
                  <a:lnTo>
                    <a:pt x="400" y="185"/>
                  </a:lnTo>
                  <a:lnTo>
                    <a:pt x="400" y="201"/>
                  </a:lnTo>
                  <a:lnTo>
                    <a:pt x="387" y="213"/>
                  </a:lnTo>
                  <a:lnTo>
                    <a:pt x="358" y="223"/>
                  </a:lnTo>
                  <a:lnTo>
                    <a:pt x="353" y="230"/>
                  </a:lnTo>
                  <a:lnTo>
                    <a:pt x="354" y="240"/>
                  </a:lnTo>
                  <a:lnTo>
                    <a:pt x="364" y="248"/>
                  </a:lnTo>
                  <a:lnTo>
                    <a:pt x="406" y="248"/>
                  </a:lnTo>
                  <a:lnTo>
                    <a:pt x="425" y="255"/>
                  </a:lnTo>
                  <a:lnTo>
                    <a:pt x="429" y="265"/>
                  </a:lnTo>
                  <a:lnTo>
                    <a:pt x="422" y="278"/>
                  </a:lnTo>
                  <a:lnTo>
                    <a:pt x="407" y="280"/>
                  </a:lnTo>
                  <a:lnTo>
                    <a:pt x="381" y="273"/>
                  </a:lnTo>
                  <a:lnTo>
                    <a:pt x="352" y="263"/>
                  </a:lnTo>
                  <a:lnTo>
                    <a:pt x="344" y="268"/>
                  </a:lnTo>
                  <a:lnTo>
                    <a:pt x="347" y="299"/>
                  </a:lnTo>
                  <a:lnTo>
                    <a:pt x="364" y="319"/>
                  </a:lnTo>
                  <a:lnTo>
                    <a:pt x="377" y="326"/>
                  </a:lnTo>
                  <a:lnTo>
                    <a:pt x="380" y="332"/>
                  </a:lnTo>
                  <a:lnTo>
                    <a:pt x="372" y="345"/>
                  </a:lnTo>
                  <a:lnTo>
                    <a:pt x="356" y="344"/>
                  </a:lnTo>
                  <a:lnTo>
                    <a:pt x="339" y="334"/>
                  </a:lnTo>
                  <a:lnTo>
                    <a:pt x="327" y="313"/>
                  </a:lnTo>
                  <a:lnTo>
                    <a:pt x="318" y="287"/>
                  </a:lnTo>
                  <a:lnTo>
                    <a:pt x="305" y="264"/>
                  </a:lnTo>
                  <a:lnTo>
                    <a:pt x="290" y="254"/>
                  </a:lnTo>
                  <a:lnTo>
                    <a:pt x="251" y="241"/>
                  </a:lnTo>
                  <a:lnTo>
                    <a:pt x="214" y="228"/>
                  </a:lnTo>
                  <a:lnTo>
                    <a:pt x="182" y="210"/>
                  </a:lnTo>
                  <a:lnTo>
                    <a:pt x="143" y="186"/>
                  </a:lnTo>
                  <a:lnTo>
                    <a:pt x="113" y="160"/>
                  </a:lnTo>
                  <a:lnTo>
                    <a:pt x="79" y="126"/>
                  </a:lnTo>
                  <a:lnTo>
                    <a:pt x="43" y="81"/>
                  </a:lnTo>
                  <a:lnTo>
                    <a:pt x="9" y="48"/>
                  </a:lnTo>
                  <a:lnTo>
                    <a:pt x="2" y="36"/>
                  </a:lnTo>
                  <a:lnTo>
                    <a:pt x="0" y="21"/>
                  </a:lnTo>
                </a:path>
              </a:pathLst>
            </a:custGeom>
            <a:solidFill>
              <a:srgbClr val="339933"/>
            </a:solid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grpSp>
          <p:nvGrpSpPr>
            <p:cNvPr id="144" name="Group 142"/>
            <p:cNvGrpSpPr>
              <a:grpSpLocks/>
            </p:cNvGrpSpPr>
            <p:nvPr/>
          </p:nvGrpSpPr>
          <p:grpSpPr bwMode="auto">
            <a:xfrm>
              <a:off x="4562" y="3213"/>
              <a:ext cx="194" cy="463"/>
              <a:chOff x="4562" y="3213"/>
              <a:chExt cx="194" cy="463"/>
            </a:xfrm>
          </p:grpSpPr>
          <p:sp>
            <p:nvSpPr>
              <p:cNvPr id="150" name="Freeform 143"/>
              <p:cNvSpPr>
                <a:spLocks/>
              </p:cNvSpPr>
              <p:nvPr/>
            </p:nvSpPr>
            <p:spPr bwMode="auto">
              <a:xfrm>
                <a:off x="4573" y="3279"/>
                <a:ext cx="167" cy="387"/>
              </a:xfrm>
              <a:custGeom>
                <a:avLst/>
                <a:gdLst/>
                <a:ahLst/>
                <a:cxnLst>
                  <a:cxn ang="0">
                    <a:pos x="41" y="0"/>
                  </a:cxn>
                  <a:cxn ang="0">
                    <a:pos x="76" y="13"/>
                  </a:cxn>
                  <a:cxn ang="0">
                    <a:pos x="105" y="22"/>
                  </a:cxn>
                  <a:cxn ang="0">
                    <a:pos x="128" y="23"/>
                  </a:cxn>
                  <a:cxn ang="0">
                    <a:pos x="166" y="10"/>
                  </a:cxn>
                  <a:cxn ang="0">
                    <a:pos x="153" y="55"/>
                  </a:cxn>
                  <a:cxn ang="0">
                    <a:pos x="138" y="106"/>
                  </a:cxn>
                  <a:cxn ang="0">
                    <a:pos x="130" y="154"/>
                  </a:cxn>
                  <a:cxn ang="0">
                    <a:pos x="118" y="207"/>
                  </a:cxn>
                  <a:cxn ang="0">
                    <a:pos x="102" y="265"/>
                  </a:cxn>
                  <a:cxn ang="0">
                    <a:pos x="87" y="342"/>
                  </a:cxn>
                  <a:cxn ang="0">
                    <a:pos x="80" y="372"/>
                  </a:cxn>
                  <a:cxn ang="0">
                    <a:pos x="60" y="386"/>
                  </a:cxn>
                  <a:cxn ang="0">
                    <a:pos x="37" y="385"/>
                  </a:cxn>
                  <a:cxn ang="0">
                    <a:pos x="18" y="374"/>
                  </a:cxn>
                  <a:cxn ang="0">
                    <a:pos x="2" y="353"/>
                  </a:cxn>
                  <a:cxn ang="0">
                    <a:pos x="0" y="331"/>
                  </a:cxn>
                  <a:cxn ang="0">
                    <a:pos x="23" y="290"/>
                  </a:cxn>
                  <a:cxn ang="0">
                    <a:pos x="39" y="252"/>
                  </a:cxn>
                  <a:cxn ang="0">
                    <a:pos x="51" y="217"/>
                  </a:cxn>
                  <a:cxn ang="0">
                    <a:pos x="59" y="180"/>
                  </a:cxn>
                  <a:cxn ang="0">
                    <a:pos x="55" y="140"/>
                  </a:cxn>
                  <a:cxn ang="0">
                    <a:pos x="52" y="90"/>
                  </a:cxn>
                  <a:cxn ang="0">
                    <a:pos x="49" y="46"/>
                  </a:cxn>
                  <a:cxn ang="0">
                    <a:pos x="42" y="8"/>
                  </a:cxn>
                  <a:cxn ang="0">
                    <a:pos x="41" y="0"/>
                  </a:cxn>
                </a:cxnLst>
                <a:rect l="0" t="0" r="r" b="b"/>
                <a:pathLst>
                  <a:path w="167" h="387">
                    <a:moveTo>
                      <a:pt x="41" y="0"/>
                    </a:moveTo>
                    <a:lnTo>
                      <a:pt x="76" y="13"/>
                    </a:lnTo>
                    <a:lnTo>
                      <a:pt x="105" y="22"/>
                    </a:lnTo>
                    <a:lnTo>
                      <a:pt x="128" y="23"/>
                    </a:lnTo>
                    <a:lnTo>
                      <a:pt x="166" y="10"/>
                    </a:lnTo>
                    <a:lnTo>
                      <a:pt x="153" y="55"/>
                    </a:lnTo>
                    <a:lnTo>
                      <a:pt x="138" y="106"/>
                    </a:lnTo>
                    <a:lnTo>
                      <a:pt x="130" y="154"/>
                    </a:lnTo>
                    <a:lnTo>
                      <a:pt x="118" y="207"/>
                    </a:lnTo>
                    <a:lnTo>
                      <a:pt x="102" y="265"/>
                    </a:lnTo>
                    <a:lnTo>
                      <a:pt x="87" y="342"/>
                    </a:lnTo>
                    <a:lnTo>
                      <a:pt x="80" y="372"/>
                    </a:lnTo>
                    <a:lnTo>
                      <a:pt x="60" y="386"/>
                    </a:lnTo>
                    <a:lnTo>
                      <a:pt x="37" y="385"/>
                    </a:lnTo>
                    <a:lnTo>
                      <a:pt x="18" y="374"/>
                    </a:lnTo>
                    <a:lnTo>
                      <a:pt x="2" y="353"/>
                    </a:lnTo>
                    <a:lnTo>
                      <a:pt x="0" y="331"/>
                    </a:lnTo>
                    <a:lnTo>
                      <a:pt x="23" y="290"/>
                    </a:lnTo>
                    <a:lnTo>
                      <a:pt x="39" y="252"/>
                    </a:lnTo>
                    <a:lnTo>
                      <a:pt x="51" y="217"/>
                    </a:lnTo>
                    <a:lnTo>
                      <a:pt x="59" y="180"/>
                    </a:lnTo>
                    <a:lnTo>
                      <a:pt x="55" y="140"/>
                    </a:lnTo>
                    <a:lnTo>
                      <a:pt x="52" y="90"/>
                    </a:lnTo>
                    <a:lnTo>
                      <a:pt x="49" y="46"/>
                    </a:lnTo>
                    <a:lnTo>
                      <a:pt x="42" y="8"/>
                    </a:lnTo>
                    <a:lnTo>
                      <a:pt x="41" y="0"/>
                    </a:lnTo>
                  </a:path>
                </a:pathLst>
              </a:custGeom>
              <a:solidFill>
                <a:srgbClr val="FF3300"/>
              </a:solid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sp>
            <p:nvSpPr>
              <p:cNvPr id="151" name="Freeform 144"/>
              <p:cNvSpPr>
                <a:spLocks/>
              </p:cNvSpPr>
              <p:nvPr/>
            </p:nvSpPr>
            <p:spPr bwMode="auto">
              <a:xfrm>
                <a:off x="4650" y="3218"/>
                <a:ext cx="96" cy="85"/>
              </a:xfrm>
              <a:custGeom>
                <a:avLst/>
                <a:gdLst/>
                <a:ahLst/>
                <a:cxnLst>
                  <a:cxn ang="0">
                    <a:pos x="0" y="70"/>
                  </a:cxn>
                  <a:cxn ang="0">
                    <a:pos x="2" y="17"/>
                  </a:cxn>
                  <a:cxn ang="0">
                    <a:pos x="24" y="5"/>
                  </a:cxn>
                  <a:cxn ang="0">
                    <a:pos x="48" y="0"/>
                  </a:cxn>
                  <a:cxn ang="0">
                    <a:pos x="73" y="11"/>
                  </a:cxn>
                  <a:cxn ang="0">
                    <a:pos x="88" y="24"/>
                  </a:cxn>
                  <a:cxn ang="0">
                    <a:pos x="95" y="40"/>
                  </a:cxn>
                  <a:cxn ang="0">
                    <a:pos x="93" y="58"/>
                  </a:cxn>
                  <a:cxn ang="0">
                    <a:pos x="82" y="73"/>
                  </a:cxn>
                  <a:cxn ang="0">
                    <a:pos x="60" y="84"/>
                  </a:cxn>
                  <a:cxn ang="0">
                    <a:pos x="29" y="80"/>
                  </a:cxn>
                  <a:cxn ang="0">
                    <a:pos x="5" y="74"/>
                  </a:cxn>
                  <a:cxn ang="0">
                    <a:pos x="0" y="70"/>
                  </a:cxn>
                </a:cxnLst>
                <a:rect l="0" t="0" r="r" b="b"/>
                <a:pathLst>
                  <a:path w="96" h="85">
                    <a:moveTo>
                      <a:pt x="0" y="70"/>
                    </a:moveTo>
                    <a:lnTo>
                      <a:pt x="2" y="17"/>
                    </a:lnTo>
                    <a:lnTo>
                      <a:pt x="24" y="5"/>
                    </a:lnTo>
                    <a:lnTo>
                      <a:pt x="48" y="0"/>
                    </a:lnTo>
                    <a:lnTo>
                      <a:pt x="73" y="11"/>
                    </a:lnTo>
                    <a:lnTo>
                      <a:pt x="88" y="24"/>
                    </a:lnTo>
                    <a:lnTo>
                      <a:pt x="95" y="40"/>
                    </a:lnTo>
                    <a:lnTo>
                      <a:pt x="93" y="58"/>
                    </a:lnTo>
                    <a:lnTo>
                      <a:pt x="82" y="73"/>
                    </a:lnTo>
                    <a:lnTo>
                      <a:pt x="60" y="84"/>
                    </a:lnTo>
                    <a:lnTo>
                      <a:pt x="29" y="80"/>
                    </a:lnTo>
                    <a:lnTo>
                      <a:pt x="5" y="74"/>
                    </a:lnTo>
                    <a:lnTo>
                      <a:pt x="0" y="70"/>
                    </a:lnTo>
                  </a:path>
                </a:pathLst>
              </a:custGeom>
              <a:blipFill dpi="0" rotWithShape="0">
                <a:blip r:embed="rId6" cstate="print"/>
                <a:srcRect/>
                <a:tile tx="0" ty="0" sx="100000" sy="100000" flip="none" algn="tl"/>
              </a:blip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sp>
            <p:nvSpPr>
              <p:cNvPr id="152" name="Freeform 145"/>
              <p:cNvSpPr>
                <a:spLocks/>
              </p:cNvSpPr>
              <p:nvPr/>
            </p:nvSpPr>
            <p:spPr bwMode="auto">
              <a:xfrm>
                <a:off x="4562" y="3213"/>
                <a:ext cx="194" cy="463"/>
              </a:xfrm>
              <a:custGeom>
                <a:avLst/>
                <a:gdLst/>
                <a:ahLst/>
                <a:cxnLst>
                  <a:cxn ang="0">
                    <a:pos x="77" y="69"/>
                  </a:cxn>
                  <a:cxn ang="0">
                    <a:pos x="115" y="80"/>
                  </a:cxn>
                  <a:cxn ang="0">
                    <a:pos x="149" y="84"/>
                  </a:cxn>
                  <a:cxn ang="0">
                    <a:pos x="171" y="71"/>
                  </a:cxn>
                  <a:cxn ang="0">
                    <a:pos x="177" y="47"/>
                  </a:cxn>
                  <a:cxn ang="0">
                    <a:pos x="169" y="35"/>
                  </a:cxn>
                  <a:cxn ang="0">
                    <a:pos x="141" y="18"/>
                  </a:cxn>
                  <a:cxn ang="0">
                    <a:pos x="111" y="29"/>
                  </a:cxn>
                  <a:cxn ang="0">
                    <a:pos x="116" y="47"/>
                  </a:cxn>
                  <a:cxn ang="0">
                    <a:pos x="139" y="46"/>
                  </a:cxn>
                  <a:cxn ang="0">
                    <a:pos x="153" y="43"/>
                  </a:cxn>
                  <a:cxn ang="0">
                    <a:pos x="134" y="62"/>
                  </a:cxn>
                  <a:cxn ang="0">
                    <a:pos x="100" y="54"/>
                  </a:cxn>
                  <a:cxn ang="0">
                    <a:pos x="86" y="26"/>
                  </a:cxn>
                  <a:cxn ang="0">
                    <a:pos x="115" y="1"/>
                  </a:cxn>
                  <a:cxn ang="0">
                    <a:pos x="165" y="10"/>
                  </a:cxn>
                  <a:cxn ang="0">
                    <a:pos x="184" y="24"/>
                  </a:cxn>
                  <a:cxn ang="0">
                    <a:pos x="193" y="65"/>
                  </a:cxn>
                  <a:cxn ang="0">
                    <a:pos x="180" y="100"/>
                  </a:cxn>
                  <a:cxn ang="0">
                    <a:pos x="159" y="164"/>
                  </a:cxn>
                  <a:cxn ang="0">
                    <a:pos x="149" y="228"/>
                  </a:cxn>
                  <a:cxn ang="0">
                    <a:pos x="130" y="316"/>
                  </a:cxn>
                  <a:cxn ang="0">
                    <a:pos x="105" y="433"/>
                  </a:cxn>
                  <a:cxn ang="0">
                    <a:pos x="88" y="456"/>
                  </a:cxn>
                  <a:cxn ang="0">
                    <a:pos x="68" y="462"/>
                  </a:cxn>
                  <a:cxn ang="0">
                    <a:pos x="27" y="451"/>
                  </a:cxn>
                  <a:cxn ang="0">
                    <a:pos x="1" y="420"/>
                  </a:cxn>
                  <a:cxn ang="0">
                    <a:pos x="4" y="395"/>
                  </a:cxn>
                  <a:cxn ang="0">
                    <a:pos x="33" y="347"/>
                  </a:cxn>
                  <a:cxn ang="0">
                    <a:pos x="53" y="288"/>
                  </a:cxn>
                  <a:cxn ang="0">
                    <a:pos x="68" y="240"/>
                  </a:cxn>
                  <a:cxn ang="0">
                    <a:pos x="76" y="240"/>
                  </a:cxn>
                  <a:cxn ang="0">
                    <a:pos x="63" y="314"/>
                  </a:cxn>
                  <a:cxn ang="0">
                    <a:pos x="51" y="348"/>
                  </a:cxn>
                  <a:cxn ang="0">
                    <a:pos x="22" y="402"/>
                  </a:cxn>
                  <a:cxn ang="0">
                    <a:pos x="27" y="424"/>
                  </a:cxn>
                  <a:cxn ang="0">
                    <a:pos x="58" y="444"/>
                  </a:cxn>
                  <a:cxn ang="0">
                    <a:pos x="85" y="434"/>
                  </a:cxn>
                  <a:cxn ang="0">
                    <a:pos x="99" y="378"/>
                  </a:cxn>
                  <a:cxn ang="0">
                    <a:pos x="120" y="275"/>
                  </a:cxn>
                  <a:cxn ang="0">
                    <a:pos x="147" y="149"/>
                  </a:cxn>
                  <a:cxn ang="0">
                    <a:pos x="168" y="90"/>
                  </a:cxn>
                  <a:cxn ang="0">
                    <a:pos x="128" y="97"/>
                  </a:cxn>
                  <a:cxn ang="0">
                    <a:pos x="106" y="94"/>
                  </a:cxn>
                  <a:cxn ang="0">
                    <a:pos x="70" y="83"/>
                  </a:cxn>
                  <a:cxn ang="0">
                    <a:pos x="70" y="117"/>
                  </a:cxn>
                  <a:cxn ang="0">
                    <a:pos x="72" y="193"/>
                  </a:cxn>
                  <a:cxn ang="0">
                    <a:pos x="66" y="249"/>
                  </a:cxn>
                  <a:cxn ang="0">
                    <a:pos x="53" y="125"/>
                  </a:cxn>
                  <a:cxn ang="0">
                    <a:pos x="42" y="60"/>
                  </a:cxn>
                </a:cxnLst>
                <a:rect l="0" t="0" r="r" b="b"/>
                <a:pathLst>
                  <a:path w="194" h="463">
                    <a:moveTo>
                      <a:pt x="46" y="55"/>
                    </a:moveTo>
                    <a:lnTo>
                      <a:pt x="77" y="69"/>
                    </a:lnTo>
                    <a:lnTo>
                      <a:pt x="99" y="76"/>
                    </a:lnTo>
                    <a:lnTo>
                      <a:pt x="115" y="80"/>
                    </a:lnTo>
                    <a:lnTo>
                      <a:pt x="132" y="83"/>
                    </a:lnTo>
                    <a:lnTo>
                      <a:pt x="149" y="84"/>
                    </a:lnTo>
                    <a:lnTo>
                      <a:pt x="160" y="79"/>
                    </a:lnTo>
                    <a:lnTo>
                      <a:pt x="171" y="71"/>
                    </a:lnTo>
                    <a:lnTo>
                      <a:pt x="176" y="60"/>
                    </a:lnTo>
                    <a:lnTo>
                      <a:pt x="177" y="47"/>
                    </a:lnTo>
                    <a:lnTo>
                      <a:pt x="172" y="37"/>
                    </a:lnTo>
                    <a:lnTo>
                      <a:pt x="169" y="35"/>
                    </a:lnTo>
                    <a:lnTo>
                      <a:pt x="160" y="25"/>
                    </a:lnTo>
                    <a:lnTo>
                      <a:pt x="141" y="18"/>
                    </a:lnTo>
                    <a:lnTo>
                      <a:pt x="125" y="19"/>
                    </a:lnTo>
                    <a:lnTo>
                      <a:pt x="111" y="29"/>
                    </a:lnTo>
                    <a:lnTo>
                      <a:pt x="109" y="38"/>
                    </a:lnTo>
                    <a:lnTo>
                      <a:pt x="116" y="47"/>
                    </a:lnTo>
                    <a:lnTo>
                      <a:pt x="128" y="50"/>
                    </a:lnTo>
                    <a:lnTo>
                      <a:pt x="139" y="46"/>
                    </a:lnTo>
                    <a:lnTo>
                      <a:pt x="144" y="40"/>
                    </a:lnTo>
                    <a:lnTo>
                      <a:pt x="153" y="43"/>
                    </a:lnTo>
                    <a:lnTo>
                      <a:pt x="149" y="56"/>
                    </a:lnTo>
                    <a:lnTo>
                      <a:pt x="134" y="62"/>
                    </a:lnTo>
                    <a:lnTo>
                      <a:pt x="114" y="59"/>
                    </a:lnTo>
                    <a:lnTo>
                      <a:pt x="100" y="54"/>
                    </a:lnTo>
                    <a:lnTo>
                      <a:pt x="90" y="41"/>
                    </a:lnTo>
                    <a:lnTo>
                      <a:pt x="86" y="26"/>
                    </a:lnTo>
                    <a:lnTo>
                      <a:pt x="96" y="9"/>
                    </a:lnTo>
                    <a:lnTo>
                      <a:pt x="115" y="1"/>
                    </a:lnTo>
                    <a:lnTo>
                      <a:pt x="137" y="0"/>
                    </a:lnTo>
                    <a:lnTo>
                      <a:pt x="165" y="10"/>
                    </a:lnTo>
                    <a:lnTo>
                      <a:pt x="167" y="11"/>
                    </a:lnTo>
                    <a:lnTo>
                      <a:pt x="184" y="24"/>
                    </a:lnTo>
                    <a:lnTo>
                      <a:pt x="192" y="42"/>
                    </a:lnTo>
                    <a:lnTo>
                      <a:pt x="193" y="65"/>
                    </a:lnTo>
                    <a:lnTo>
                      <a:pt x="188" y="83"/>
                    </a:lnTo>
                    <a:lnTo>
                      <a:pt x="180" y="100"/>
                    </a:lnTo>
                    <a:lnTo>
                      <a:pt x="170" y="127"/>
                    </a:lnTo>
                    <a:lnTo>
                      <a:pt x="159" y="164"/>
                    </a:lnTo>
                    <a:lnTo>
                      <a:pt x="155" y="195"/>
                    </a:lnTo>
                    <a:lnTo>
                      <a:pt x="149" y="228"/>
                    </a:lnTo>
                    <a:lnTo>
                      <a:pt x="137" y="291"/>
                    </a:lnTo>
                    <a:lnTo>
                      <a:pt x="130" y="316"/>
                    </a:lnTo>
                    <a:lnTo>
                      <a:pt x="115" y="384"/>
                    </a:lnTo>
                    <a:lnTo>
                      <a:pt x="105" y="433"/>
                    </a:lnTo>
                    <a:lnTo>
                      <a:pt x="99" y="446"/>
                    </a:lnTo>
                    <a:lnTo>
                      <a:pt x="88" y="456"/>
                    </a:lnTo>
                    <a:lnTo>
                      <a:pt x="72" y="461"/>
                    </a:lnTo>
                    <a:lnTo>
                      <a:pt x="68" y="462"/>
                    </a:lnTo>
                    <a:lnTo>
                      <a:pt x="51" y="461"/>
                    </a:lnTo>
                    <a:lnTo>
                      <a:pt x="27" y="451"/>
                    </a:lnTo>
                    <a:lnTo>
                      <a:pt x="11" y="436"/>
                    </a:lnTo>
                    <a:lnTo>
                      <a:pt x="1" y="420"/>
                    </a:lnTo>
                    <a:lnTo>
                      <a:pt x="0" y="405"/>
                    </a:lnTo>
                    <a:lnTo>
                      <a:pt x="4" y="395"/>
                    </a:lnTo>
                    <a:lnTo>
                      <a:pt x="18" y="376"/>
                    </a:lnTo>
                    <a:lnTo>
                      <a:pt x="33" y="347"/>
                    </a:lnTo>
                    <a:lnTo>
                      <a:pt x="47" y="314"/>
                    </a:lnTo>
                    <a:lnTo>
                      <a:pt x="53" y="288"/>
                    </a:lnTo>
                    <a:lnTo>
                      <a:pt x="61" y="267"/>
                    </a:lnTo>
                    <a:lnTo>
                      <a:pt x="68" y="240"/>
                    </a:lnTo>
                    <a:lnTo>
                      <a:pt x="71" y="205"/>
                    </a:lnTo>
                    <a:lnTo>
                      <a:pt x="76" y="240"/>
                    </a:lnTo>
                    <a:lnTo>
                      <a:pt x="71" y="278"/>
                    </a:lnTo>
                    <a:lnTo>
                      <a:pt x="63" y="314"/>
                    </a:lnTo>
                    <a:lnTo>
                      <a:pt x="63" y="318"/>
                    </a:lnTo>
                    <a:lnTo>
                      <a:pt x="51" y="348"/>
                    </a:lnTo>
                    <a:lnTo>
                      <a:pt x="34" y="378"/>
                    </a:lnTo>
                    <a:lnTo>
                      <a:pt x="22" y="402"/>
                    </a:lnTo>
                    <a:lnTo>
                      <a:pt x="20" y="412"/>
                    </a:lnTo>
                    <a:lnTo>
                      <a:pt x="27" y="424"/>
                    </a:lnTo>
                    <a:lnTo>
                      <a:pt x="40" y="439"/>
                    </a:lnTo>
                    <a:lnTo>
                      <a:pt x="58" y="444"/>
                    </a:lnTo>
                    <a:lnTo>
                      <a:pt x="72" y="443"/>
                    </a:lnTo>
                    <a:lnTo>
                      <a:pt x="85" y="434"/>
                    </a:lnTo>
                    <a:lnTo>
                      <a:pt x="87" y="422"/>
                    </a:lnTo>
                    <a:lnTo>
                      <a:pt x="99" y="378"/>
                    </a:lnTo>
                    <a:lnTo>
                      <a:pt x="107" y="331"/>
                    </a:lnTo>
                    <a:lnTo>
                      <a:pt x="120" y="275"/>
                    </a:lnTo>
                    <a:lnTo>
                      <a:pt x="134" y="213"/>
                    </a:lnTo>
                    <a:lnTo>
                      <a:pt x="147" y="149"/>
                    </a:lnTo>
                    <a:lnTo>
                      <a:pt x="156" y="115"/>
                    </a:lnTo>
                    <a:lnTo>
                      <a:pt x="168" y="90"/>
                    </a:lnTo>
                    <a:lnTo>
                      <a:pt x="148" y="97"/>
                    </a:lnTo>
                    <a:lnTo>
                      <a:pt x="128" y="97"/>
                    </a:lnTo>
                    <a:lnTo>
                      <a:pt x="110" y="95"/>
                    </a:lnTo>
                    <a:lnTo>
                      <a:pt x="106" y="94"/>
                    </a:lnTo>
                    <a:lnTo>
                      <a:pt x="91" y="89"/>
                    </a:lnTo>
                    <a:lnTo>
                      <a:pt x="70" y="83"/>
                    </a:lnTo>
                    <a:lnTo>
                      <a:pt x="59" y="77"/>
                    </a:lnTo>
                    <a:lnTo>
                      <a:pt x="70" y="117"/>
                    </a:lnTo>
                    <a:lnTo>
                      <a:pt x="70" y="165"/>
                    </a:lnTo>
                    <a:lnTo>
                      <a:pt x="72" y="193"/>
                    </a:lnTo>
                    <a:lnTo>
                      <a:pt x="69" y="234"/>
                    </a:lnTo>
                    <a:lnTo>
                      <a:pt x="66" y="249"/>
                    </a:lnTo>
                    <a:lnTo>
                      <a:pt x="59" y="186"/>
                    </a:lnTo>
                    <a:lnTo>
                      <a:pt x="53" y="125"/>
                    </a:lnTo>
                    <a:lnTo>
                      <a:pt x="47" y="82"/>
                    </a:lnTo>
                    <a:lnTo>
                      <a:pt x="42" y="60"/>
                    </a:lnTo>
                    <a:lnTo>
                      <a:pt x="46" y="55"/>
                    </a:lnTo>
                  </a:path>
                </a:pathLst>
              </a:custGeom>
              <a:blipFill dpi="0" rotWithShape="0">
                <a:blip r:embed="rId5" cstate="print"/>
                <a:srcRect/>
                <a:tile tx="0" ty="0" sx="100000" sy="100000" flip="none" algn="tl"/>
              </a:blip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grpSp>
        <p:sp>
          <p:nvSpPr>
            <p:cNvPr id="145" name="Freeform 146"/>
            <p:cNvSpPr>
              <a:spLocks/>
            </p:cNvSpPr>
            <p:nvPr/>
          </p:nvSpPr>
          <p:spPr bwMode="auto">
            <a:xfrm>
              <a:off x="4177" y="3080"/>
              <a:ext cx="272" cy="216"/>
            </a:xfrm>
            <a:custGeom>
              <a:avLst/>
              <a:gdLst/>
              <a:ahLst/>
              <a:cxnLst>
                <a:cxn ang="0">
                  <a:pos x="167" y="96"/>
                </a:cxn>
                <a:cxn ang="0">
                  <a:pos x="147" y="56"/>
                </a:cxn>
                <a:cxn ang="0">
                  <a:pos x="132" y="34"/>
                </a:cxn>
                <a:cxn ang="0">
                  <a:pos x="111" y="18"/>
                </a:cxn>
                <a:cxn ang="0">
                  <a:pos x="82" y="6"/>
                </a:cxn>
                <a:cxn ang="0">
                  <a:pos x="56" y="0"/>
                </a:cxn>
                <a:cxn ang="0">
                  <a:pos x="33" y="8"/>
                </a:cxn>
                <a:cxn ang="0">
                  <a:pos x="16" y="23"/>
                </a:cxn>
                <a:cxn ang="0">
                  <a:pos x="3" y="43"/>
                </a:cxn>
                <a:cxn ang="0">
                  <a:pos x="0" y="68"/>
                </a:cxn>
                <a:cxn ang="0">
                  <a:pos x="1" y="103"/>
                </a:cxn>
                <a:cxn ang="0">
                  <a:pos x="10" y="137"/>
                </a:cxn>
                <a:cxn ang="0">
                  <a:pos x="24" y="164"/>
                </a:cxn>
                <a:cxn ang="0">
                  <a:pos x="42" y="187"/>
                </a:cxn>
                <a:cxn ang="0">
                  <a:pos x="64" y="202"/>
                </a:cxn>
                <a:cxn ang="0">
                  <a:pos x="86" y="213"/>
                </a:cxn>
                <a:cxn ang="0">
                  <a:pos x="106" y="215"/>
                </a:cxn>
                <a:cxn ang="0">
                  <a:pos x="125" y="213"/>
                </a:cxn>
                <a:cxn ang="0">
                  <a:pos x="143" y="205"/>
                </a:cxn>
                <a:cxn ang="0">
                  <a:pos x="161" y="190"/>
                </a:cxn>
                <a:cxn ang="0">
                  <a:pos x="169" y="172"/>
                </a:cxn>
                <a:cxn ang="0">
                  <a:pos x="176" y="152"/>
                </a:cxn>
                <a:cxn ang="0">
                  <a:pos x="176" y="123"/>
                </a:cxn>
                <a:cxn ang="0">
                  <a:pos x="225" y="132"/>
                </a:cxn>
                <a:cxn ang="0">
                  <a:pos x="255" y="135"/>
                </a:cxn>
                <a:cxn ang="0">
                  <a:pos x="267" y="132"/>
                </a:cxn>
                <a:cxn ang="0">
                  <a:pos x="271" y="123"/>
                </a:cxn>
                <a:cxn ang="0">
                  <a:pos x="271" y="112"/>
                </a:cxn>
                <a:cxn ang="0">
                  <a:pos x="267" y="106"/>
                </a:cxn>
                <a:cxn ang="0">
                  <a:pos x="255" y="97"/>
                </a:cxn>
                <a:cxn ang="0">
                  <a:pos x="229" y="94"/>
                </a:cxn>
                <a:cxn ang="0">
                  <a:pos x="192" y="97"/>
                </a:cxn>
                <a:cxn ang="0">
                  <a:pos x="167" y="96"/>
                </a:cxn>
              </a:cxnLst>
              <a:rect l="0" t="0" r="r" b="b"/>
              <a:pathLst>
                <a:path w="272" h="216">
                  <a:moveTo>
                    <a:pt x="167" y="96"/>
                  </a:moveTo>
                  <a:lnTo>
                    <a:pt x="147" y="56"/>
                  </a:lnTo>
                  <a:lnTo>
                    <a:pt x="132" y="34"/>
                  </a:lnTo>
                  <a:lnTo>
                    <a:pt x="111" y="18"/>
                  </a:lnTo>
                  <a:lnTo>
                    <a:pt x="82" y="6"/>
                  </a:lnTo>
                  <a:lnTo>
                    <a:pt x="56" y="0"/>
                  </a:lnTo>
                  <a:lnTo>
                    <a:pt x="33" y="8"/>
                  </a:lnTo>
                  <a:lnTo>
                    <a:pt x="16" y="23"/>
                  </a:lnTo>
                  <a:lnTo>
                    <a:pt x="3" y="43"/>
                  </a:lnTo>
                  <a:lnTo>
                    <a:pt x="0" y="68"/>
                  </a:lnTo>
                  <a:lnTo>
                    <a:pt x="1" y="103"/>
                  </a:lnTo>
                  <a:lnTo>
                    <a:pt x="10" y="137"/>
                  </a:lnTo>
                  <a:lnTo>
                    <a:pt x="24" y="164"/>
                  </a:lnTo>
                  <a:lnTo>
                    <a:pt x="42" y="187"/>
                  </a:lnTo>
                  <a:lnTo>
                    <a:pt x="64" y="202"/>
                  </a:lnTo>
                  <a:lnTo>
                    <a:pt x="86" y="213"/>
                  </a:lnTo>
                  <a:lnTo>
                    <a:pt x="106" y="215"/>
                  </a:lnTo>
                  <a:lnTo>
                    <a:pt x="125" y="213"/>
                  </a:lnTo>
                  <a:lnTo>
                    <a:pt x="143" y="205"/>
                  </a:lnTo>
                  <a:lnTo>
                    <a:pt x="161" y="190"/>
                  </a:lnTo>
                  <a:lnTo>
                    <a:pt x="169" y="172"/>
                  </a:lnTo>
                  <a:lnTo>
                    <a:pt x="176" y="152"/>
                  </a:lnTo>
                  <a:lnTo>
                    <a:pt x="176" y="123"/>
                  </a:lnTo>
                  <a:lnTo>
                    <a:pt x="225" y="132"/>
                  </a:lnTo>
                  <a:lnTo>
                    <a:pt x="255" y="135"/>
                  </a:lnTo>
                  <a:lnTo>
                    <a:pt x="267" y="132"/>
                  </a:lnTo>
                  <a:lnTo>
                    <a:pt x="271" y="123"/>
                  </a:lnTo>
                  <a:lnTo>
                    <a:pt x="271" y="112"/>
                  </a:lnTo>
                  <a:lnTo>
                    <a:pt x="267" y="106"/>
                  </a:lnTo>
                  <a:lnTo>
                    <a:pt x="255" y="97"/>
                  </a:lnTo>
                  <a:lnTo>
                    <a:pt x="229" y="94"/>
                  </a:lnTo>
                  <a:lnTo>
                    <a:pt x="192" y="97"/>
                  </a:lnTo>
                  <a:lnTo>
                    <a:pt x="167" y="96"/>
                  </a:lnTo>
                </a:path>
              </a:pathLst>
            </a:custGeom>
            <a:solidFill>
              <a:srgbClr val="339933"/>
            </a:solid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sp>
          <p:nvSpPr>
            <p:cNvPr id="146" name="Freeform 147"/>
            <p:cNvSpPr>
              <a:spLocks/>
            </p:cNvSpPr>
            <p:nvPr/>
          </p:nvSpPr>
          <p:spPr bwMode="auto">
            <a:xfrm>
              <a:off x="4247" y="3310"/>
              <a:ext cx="209" cy="340"/>
            </a:xfrm>
            <a:custGeom>
              <a:avLst/>
              <a:gdLst/>
              <a:ahLst/>
              <a:cxnLst>
                <a:cxn ang="0">
                  <a:pos x="27" y="12"/>
                </a:cxn>
                <a:cxn ang="0">
                  <a:pos x="45" y="3"/>
                </a:cxn>
                <a:cxn ang="0">
                  <a:pos x="77" y="0"/>
                </a:cxn>
                <a:cxn ang="0">
                  <a:pos x="102" y="6"/>
                </a:cxn>
                <a:cxn ang="0">
                  <a:pos x="128" y="18"/>
                </a:cxn>
                <a:cxn ang="0">
                  <a:pos x="147" y="41"/>
                </a:cxn>
                <a:cxn ang="0">
                  <a:pos x="170" y="70"/>
                </a:cxn>
                <a:cxn ang="0">
                  <a:pos x="182" y="97"/>
                </a:cxn>
                <a:cxn ang="0">
                  <a:pos x="193" y="126"/>
                </a:cxn>
                <a:cxn ang="0">
                  <a:pos x="202" y="157"/>
                </a:cxn>
                <a:cxn ang="0">
                  <a:pos x="206" y="191"/>
                </a:cxn>
                <a:cxn ang="0">
                  <a:pos x="208" y="232"/>
                </a:cxn>
                <a:cxn ang="0">
                  <a:pos x="206" y="266"/>
                </a:cxn>
                <a:cxn ang="0">
                  <a:pos x="196" y="293"/>
                </a:cxn>
                <a:cxn ang="0">
                  <a:pos x="181" y="312"/>
                </a:cxn>
                <a:cxn ang="0">
                  <a:pos x="161" y="327"/>
                </a:cxn>
                <a:cxn ang="0">
                  <a:pos x="137" y="336"/>
                </a:cxn>
                <a:cxn ang="0">
                  <a:pos x="117" y="339"/>
                </a:cxn>
                <a:cxn ang="0">
                  <a:pos x="89" y="338"/>
                </a:cxn>
                <a:cxn ang="0">
                  <a:pos x="68" y="327"/>
                </a:cxn>
                <a:cxn ang="0">
                  <a:pos x="54" y="312"/>
                </a:cxn>
                <a:cxn ang="0">
                  <a:pos x="42" y="289"/>
                </a:cxn>
                <a:cxn ang="0">
                  <a:pos x="36" y="266"/>
                </a:cxn>
                <a:cxn ang="0">
                  <a:pos x="38" y="234"/>
                </a:cxn>
                <a:cxn ang="0">
                  <a:pos x="45" y="209"/>
                </a:cxn>
                <a:cxn ang="0">
                  <a:pos x="48" y="188"/>
                </a:cxn>
                <a:cxn ang="0">
                  <a:pos x="45" y="165"/>
                </a:cxn>
                <a:cxn ang="0">
                  <a:pos x="35" y="149"/>
                </a:cxn>
                <a:cxn ang="0">
                  <a:pos x="18" y="128"/>
                </a:cxn>
                <a:cxn ang="0">
                  <a:pos x="9" y="111"/>
                </a:cxn>
                <a:cxn ang="0">
                  <a:pos x="1" y="87"/>
                </a:cxn>
                <a:cxn ang="0">
                  <a:pos x="0" y="62"/>
                </a:cxn>
                <a:cxn ang="0">
                  <a:pos x="4" y="42"/>
                </a:cxn>
                <a:cxn ang="0">
                  <a:pos x="13" y="23"/>
                </a:cxn>
                <a:cxn ang="0">
                  <a:pos x="27" y="12"/>
                </a:cxn>
              </a:cxnLst>
              <a:rect l="0" t="0" r="r" b="b"/>
              <a:pathLst>
                <a:path w="209" h="340">
                  <a:moveTo>
                    <a:pt x="27" y="12"/>
                  </a:moveTo>
                  <a:lnTo>
                    <a:pt x="45" y="3"/>
                  </a:lnTo>
                  <a:lnTo>
                    <a:pt x="77" y="0"/>
                  </a:lnTo>
                  <a:lnTo>
                    <a:pt x="102" y="6"/>
                  </a:lnTo>
                  <a:lnTo>
                    <a:pt x="128" y="18"/>
                  </a:lnTo>
                  <a:lnTo>
                    <a:pt x="147" y="41"/>
                  </a:lnTo>
                  <a:lnTo>
                    <a:pt x="170" y="70"/>
                  </a:lnTo>
                  <a:lnTo>
                    <a:pt x="182" y="97"/>
                  </a:lnTo>
                  <a:lnTo>
                    <a:pt x="193" y="126"/>
                  </a:lnTo>
                  <a:lnTo>
                    <a:pt x="202" y="157"/>
                  </a:lnTo>
                  <a:lnTo>
                    <a:pt x="206" y="191"/>
                  </a:lnTo>
                  <a:lnTo>
                    <a:pt x="208" y="232"/>
                  </a:lnTo>
                  <a:lnTo>
                    <a:pt x="206" y="266"/>
                  </a:lnTo>
                  <a:lnTo>
                    <a:pt x="196" y="293"/>
                  </a:lnTo>
                  <a:lnTo>
                    <a:pt x="181" y="312"/>
                  </a:lnTo>
                  <a:lnTo>
                    <a:pt x="161" y="327"/>
                  </a:lnTo>
                  <a:lnTo>
                    <a:pt x="137" y="336"/>
                  </a:lnTo>
                  <a:lnTo>
                    <a:pt x="117" y="339"/>
                  </a:lnTo>
                  <a:lnTo>
                    <a:pt x="89" y="338"/>
                  </a:lnTo>
                  <a:lnTo>
                    <a:pt x="68" y="327"/>
                  </a:lnTo>
                  <a:lnTo>
                    <a:pt x="54" y="312"/>
                  </a:lnTo>
                  <a:lnTo>
                    <a:pt x="42" y="289"/>
                  </a:lnTo>
                  <a:lnTo>
                    <a:pt x="36" y="266"/>
                  </a:lnTo>
                  <a:lnTo>
                    <a:pt x="38" y="234"/>
                  </a:lnTo>
                  <a:lnTo>
                    <a:pt x="45" y="209"/>
                  </a:lnTo>
                  <a:lnTo>
                    <a:pt x="48" y="188"/>
                  </a:lnTo>
                  <a:lnTo>
                    <a:pt x="45" y="165"/>
                  </a:lnTo>
                  <a:lnTo>
                    <a:pt x="35" y="149"/>
                  </a:lnTo>
                  <a:lnTo>
                    <a:pt x="18" y="128"/>
                  </a:lnTo>
                  <a:lnTo>
                    <a:pt x="9" y="111"/>
                  </a:lnTo>
                  <a:lnTo>
                    <a:pt x="1" y="87"/>
                  </a:lnTo>
                  <a:lnTo>
                    <a:pt x="0" y="62"/>
                  </a:lnTo>
                  <a:lnTo>
                    <a:pt x="4" y="42"/>
                  </a:lnTo>
                  <a:lnTo>
                    <a:pt x="13" y="23"/>
                  </a:lnTo>
                  <a:lnTo>
                    <a:pt x="27" y="12"/>
                  </a:lnTo>
                </a:path>
              </a:pathLst>
            </a:custGeom>
            <a:solidFill>
              <a:srgbClr val="339933"/>
            </a:solid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sp>
          <p:nvSpPr>
            <p:cNvPr id="147" name="Freeform 148"/>
            <p:cNvSpPr>
              <a:spLocks/>
            </p:cNvSpPr>
            <p:nvPr/>
          </p:nvSpPr>
          <p:spPr bwMode="auto">
            <a:xfrm>
              <a:off x="4328" y="3325"/>
              <a:ext cx="389" cy="184"/>
            </a:xfrm>
            <a:custGeom>
              <a:avLst/>
              <a:gdLst/>
              <a:ahLst/>
              <a:cxnLst>
                <a:cxn ang="0">
                  <a:pos x="8" y="0"/>
                </a:cxn>
                <a:cxn ang="0">
                  <a:pos x="32" y="6"/>
                </a:cxn>
                <a:cxn ang="0">
                  <a:pos x="55" y="26"/>
                </a:cxn>
                <a:cxn ang="0">
                  <a:pos x="75" y="48"/>
                </a:cxn>
                <a:cxn ang="0">
                  <a:pos x="102" y="73"/>
                </a:cxn>
                <a:cxn ang="0">
                  <a:pos x="130" y="99"/>
                </a:cxn>
                <a:cxn ang="0">
                  <a:pos x="157" y="125"/>
                </a:cxn>
                <a:cxn ang="0">
                  <a:pos x="178" y="144"/>
                </a:cxn>
                <a:cxn ang="0">
                  <a:pos x="199" y="150"/>
                </a:cxn>
                <a:cxn ang="0">
                  <a:pos x="220" y="148"/>
                </a:cxn>
                <a:cxn ang="0">
                  <a:pos x="242" y="137"/>
                </a:cxn>
                <a:cxn ang="0">
                  <a:pos x="269" y="112"/>
                </a:cxn>
                <a:cxn ang="0">
                  <a:pos x="291" y="86"/>
                </a:cxn>
                <a:cxn ang="0">
                  <a:pos x="294" y="61"/>
                </a:cxn>
                <a:cxn ang="0">
                  <a:pos x="283" y="31"/>
                </a:cxn>
                <a:cxn ang="0">
                  <a:pos x="284" y="9"/>
                </a:cxn>
                <a:cxn ang="0">
                  <a:pos x="295" y="5"/>
                </a:cxn>
                <a:cxn ang="0">
                  <a:pos x="306" y="8"/>
                </a:cxn>
                <a:cxn ang="0">
                  <a:pos x="313" y="22"/>
                </a:cxn>
                <a:cxn ang="0">
                  <a:pos x="310" y="45"/>
                </a:cxn>
                <a:cxn ang="0">
                  <a:pos x="310" y="60"/>
                </a:cxn>
                <a:cxn ang="0">
                  <a:pos x="323" y="64"/>
                </a:cxn>
                <a:cxn ang="0">
                  <a:pos x="345" y="63"/>
                </a:cxn>
                <a:cxn ang="0">
                  <a:pos x="361" y="52"/>
                </a:cxn>
                <a:cxn ang="0">
                  <a:pos x="365" y="46"/>
                </a:cxn>
                <a:cxn ang="0">
                  <a:pos x="381" y="45"/>
                </a:cxn>
                <a:cxn ang="0">
                  <a:pos x="388" y="55"/>
                </a:cxn>
                <a:cxn ang="0">
                  <a:pos x="384" y="73"/>
                </a:cxn>
                <a:cxn ang="0">
                  <a:pos x="373" y="77"/>
                </a:cxn>
                <a:cxn ang="0">
                  <a:pos x="387" y="81"/>
                </a:cxn>
                <a:cxn ang="0">
                  <a:pos x="388" y="90"/>
                </a:cxn>
                <a:cxn ang="0">
                  <a:pos x="378" y="106"/>
                </a:cxn>
                <a:cxn ang="0">
                  <a:pos x="364" y="107"/>
                </a:cxn>
                <a:cxn ang="0">
                  <a:pos x="332" y="102"/>
                </a:cxn>
                <a:cxn ang="0">
                  <a:pos x="309" y="98"/>
                </a:cxn>
                <a:cxn ang="0">
                  <a:pos x="289" y="125"/>
                </a:cxn>
                <a:cxn ang="0">
                  <a:pos x="254" y="162"/>
                </a:cxn>
                <a:cxn ang="0">
                  <a:pos x="228" y="179"/>
                </a:cxn>
                <a:cxn ang="0">
                  <a:pos x="205" y="183"/>
                </a:cxn>
                <a:cxn ang="0">
                  <a:pos x="178" y="180"/>
                </a:cxn>
                <a:cxn ang="0">
                  <a:pos x="143" y="166"/>
                </a:cxn>
                <a:cxn ang="0">
                  <a:pos x="105" y="138"/>
                </a:cxn>
                <a:cxn ang="0">
                  <a:pos x="58" y="98"/>
                </a:cxn>
                <a:cxn ang="0">
                  <a:pos x="13" y="57"/>
                </a:cxn>
                <a:cxn ang="0">
                  <a:pos x="0" y="25"/>
                </a:cxn>
                <a:cxn ang="0">
                  <a:pos x="8" y="0"/>
                </a:cxn>
              </a:cxnLst>
              <a:rect l="0" t="0" r="r" b="b"/>
              <a:pathLst>
                <a:path w="389" h="184">
                  <a:moveTo>
                    <a:pt x="8" y="0"/>
                  </a:moveTo>
                  <a:lnTo>
                    <a:pt x="32" y="6"/>
                  </a:lnTo>
                  <a:lnTo>
                    <a:pt x="55" y="26"/>
                  </a:lnTo>
                  <a:lnTo>
                    <a:pt x="75" y="48"/>
                  </a:lnTo>
                  <a:lnTo>
                    <a:pt x="102" y="73"/>
                  </a:lnTo>
                  <a:lnTo>
                    <a:pt x="130" y="99"/>
                  </a:lnTo>
                  <a:lnTo>
                    <a:pt x="157" y="125"/>
                  </a:lnTo>
                  <a:lnTo>
                    <a:pt x="178" y="144"/>
                  </a:lnTo>
                  <a:lnTo>
                    <a:pt x="199" y="150"/>
                  </a:lnTo>
                  <a:lnTo>
                    <a:pt x="220" y="148"/>
                  </a:lnTo>
                  <a:lnTo>
                    <a:pt x="242" y="137"/>
                  </a:lnTo>
                  <a:lnTo>
                    <a:pt x="269" y="112"/>
                  </a:lnTo>
                  <a:lnTo>
                    <a:pt x="291" y="86"/>
                  </a:lnTo>
                  <a:lnTo>
                    <a:pt x="294" y="61"/>
                  </a:lnTo>
                  <a:lnTo>
                    <a:pt x="283" y="31"/>
                  </a:lnTo>
                  <a:lnTo>
                    <a:pt x="284" y="9"/>
                  </a:lnTo>
                  <a:lnTo>
                    <a:pt x="295" y="5"/>
                  </a:lnTo>
                  <a:lnTo>
                    <a:pt x="306" y="8"/>
                  </a:lnTo>
                  <a:lnTo>
                    <a:pt x="313" y="22"/>
                  </a:lnTo>
                  <a:lnTo>
                    <a:pt x="310" y="45"/>
                  </a:lnTo>
                  <a:lnTo>
                    <a:pt x="310" y="60"/>
                  </a:lnTo>
                  <a:lnTo>
                    <a:pt x="323" y="64"/>
                  </a:lnTo>
                  <a:lnTo>
                    <a:pt x="345" y="63"/>
                  </a:lnTo>
                  <a:lnTo>
                    <a:pt x="361" y="52"/>
                  </a:lnTo>
                  <a:lnTo>
                    <a:pt x="365" y="46"/>
                  </a:lnTo>
                  <a:lnTo>
                    <a:pt x="381" y="45"/>
                  </a:lnTo>
                  <a:lnTo>
                    <a:pt x="388" y="55"/>
                  </a:lnTo>
                  <a:lnTo>
                    <a:pt x="384" y="73"/>
                  </a:lnTo>
                  <a:lnTo>
                    <a:pt x="373" y="77"/>
                  </a:lnTo>
                  <a:lnTo>
                    <a:pt x="387" y="81"/>
                  </a:lnTo>
                  <a:lnTo>
                    <a:pt x="388" y="90"/>
                  </a:lnTo>
                  <a:lnTo>
                    <a:pt x="378" y="106"/>
                  </a:lnTo>
                  <a:lnTo>
                    <a:pt x="364" y="107"/>
                  </a:lnTo>
                  <a:lnTo>
                    <a:pt x="332" y="102"/>
                  </a:lnTo>
                  <a:lnTo>
                    <a:pt x="309" y="98"/>
                  </a:lnTo>
                  <a:lnTo>
                    <a:pt x="289" y="125"/>
                  </a:lnTo>
                  <a:lnTo>
                    <a:pt x="254" y="162"/>
                  </a:lnTo>
                  <a:lnTo>
                    <a:pt x="228" y="179"/>
                  </a:lnTo>
                  <a:lnTo>
                    <a:pt x="205" y="183"/>
                  </a:lnTo>
                  <a:lnTo>
                    <a:pt x="178" y="180"/>
                  </a:lnTo>
                  <a:lnTo>
                    <a:pt x="143" y="166"/>
                  </a:lnTo>
                  <a:lnTo>
                    <a:pt x="105" y="138"/>
                  </a:lnTo>
                  <a:lnTo>
                    <a:pt x="58" y="98"/>
                  </a:lnTo>
                  <a:lnTo>
                    <a:pt x="13" y="57"/>
                  </a:lnTo>
                  <a:lnTo>
                    <a:pt x="0" y="25"/>
                  </a:lnTo>
                  <a:lnTo>
                    <a:pt x="8" y="0"/>
                  </a:lnTo>
                </a:path>
              </a:pathLst>
            </a:custGeom>
            <a:solidFill>
              <a:srgbClr val="339933"/>
            </a:solid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sp>
          <p:nvSpPr>
            <p:cNvPr id="148" name="Freeform 149"/>
            <p:cNvSpPr>
              <a:spLocks/>
            </p:cNvSpPr>
            <p:nvPr/>
          </p:nvSpPr>
          <p:spPr bwMode="auto">
            <a:xfrm>
              <a:off x="4340" y="3563"/>
              <a:ext cx="214" cy="464"/>
            </a:xfrm>
            <a:custGeom>
              <a:avLst/>
              <a:gdLst/>
              <a:ahLst/>
              <a:cxnLst>
                <a:cxn ang="0">
                  <a:pos x="44" y="12"/>
                </a:cxn>
                <a:cxn ang="0">
                  <a:pos x="71" y="40"/>
                </a:cxn>
                <a:cxn ang="0">
                  <a:pos x="88" y="78"/>
                </a:cxn>
                <a:cxn ang="0">
                  <a:pos x="98" y="116"/>
                </a:cxn>
                <a:cxn ang="0">
                  <a:pos x="102" y="162"/>
                </a:cxn>
                <a:cxn ang="0">
                  <a:pos x="102" y="204"/>
                </a:cxn>
                <a:cxn ang="0">
                  <a:pos x="93" y="245"/>
                </a:cxn>
                <a:cxn ang="0">
                  <a:pos x="93" y="249"/>
                </a:cxn>
                <a:cxn ang="0">
                  <a:pos x="79" y="297"/>
                </a:cxn>
                <a:cxn ang="0">
                  <a:pos x="72" y="336"/>
                </a:cxn>
                <a:cxn ang="0">
                  <a:pos x="71" y="361"/>
                </a:cxn>
                <a:cxn ang="0">
                  <a:pos x="78" y="370"/>
                </a:cxn>
                <a:cxn ang="0">
                  <a:pos x="105" y="371"/>
                </a:cxn>
                <a:cxn ang="0">
                  <a:pos x="150" y="378"/>
                </a:cxn>
                <a:cxn ang="0">
                  <a:pos x="188" y="396"/>
                </a:cxn>
                <a:cxn ang="0">
                  <a:pos x="213" y="417"/>
                </a:cxn>
                <a:cxn ang="0">
                  <a:pos x="213" y="434"/>
                </a:cxn>
                <a:cxn ang="0">
                  <a:pos x="198" y="461"/>
                </a:cxn>
                <a:cxn ang="0">
                  <a:pos x="181" y="463"/>
                </a:cxn>
                <a:cxn ang="0">
                  <a:pos x="177" y="463"/>
                </a:cxn>
                <a:cxn ang="0">
                  <a:pos x="163" y="442"/>
                </a:cxn>
                <a:cxn ang="0">
                  <a:pos x="137" y="414"/>
                </a:cxn>
                <a:cxn ang="0">
                  <a:pos x="105" y="400"/>
                </a:cxn>
                <a:cxn ang="0">
                  <a:pos x="76" y="399"/>
                </a:cxn>
                <a:cxn ang="0">
                  <a:pos x="48" y="401"/>
                </a:cxn>
                <a:cxn ang="0">
                  <a:pos x="31" y="391"/>
                </a:cxn>
                <a:cxn ang="0">
                  <a:pos x="26" y="378"/>
                </a:cxn>
                <a:cxn ang="0">
                  <a:pos x="26" y="356"/>
                </a:cxn>
                <a:cxn ang="0">
                  <a:pos x="41" y="330"/>
                </a:cxn>
                <a:cxn ang="0">
                  <a:pos x="52" y="288"/>
                </a:cxn>
                <a:cxn ang="0">
                  <a:pos x="58" y="241"/>
                </a:cxn>
                <a:cxn ang="0">
                  <a:pos x="64" y="201"/>
                </a:cxn>
                <a:cxn ang="0">
                  <a:pos x="63" y="154"/>
                </a:cxn>
                <a:cxn ang="0">
                  <a:pos x="52" y="114"/>
                </a:cxn>
                <a:cxn ang="0">
                  <a:pos x="38" y="90"/>
                </a:cxn>
                <a:cxn ang="0">
                  <a:pos x="15" y="66"/>
                </a:cxn>
                <a:cxn ang="0">
                  <a:pos x="2" y="43"/>
                </a:cxn>
                <a:cxn ang="0">
                  <a:pos x="0" y="20"/>
                </a:cxn>
                <a:cxn ang="0">
                  <a:pos x="14" y="2"/>
                </a:cxn>
                <a:cxn ang="0">
                  <a:pos x="29" y="0"/>
                </a:cxn>
                <a:cxn ang="0">
                  <a:pos x="44" y="12"/>
                </a:cxn>
              </a:cxnLst>
              <a:rect l="0" t="0" r="r" b="b"/>
              <a:pathLst>
                <a:path w="214" h="464">
                  <a:moveTo>
                    <a:pt x="44" y="12"/>
                  </a:moveTo>
                  <a:lnTo>
                    <a:pt x="71" y="40"/>
                  </a:lnTo>
                  <a:lnTo>
                    <a:pt x="88" y="78"/>
                  </a:lnTo>
                  <a:lnTo>
                    <a:pt x="98" y="116"/>
                  </a:lnTo>
                  <a:lnTo>
                    <a:pt x="102" y="162"/>
                  </a:lnTo>
                  <a:lnTo>
                    <a:pt x="102" y="204"/>
                  </a:lnTo>
                  <a:lnTo>
                    <a:pt x="93" y="245"/>
                  </a:lnTo>
                  <a:lnTo>
                    <a:pt x="93" y="249"/>
                  </a:lnTo>
                  <a:lnTo>
                    <a:pt x="79" y="297"/>
                  </a:lnTo>
                  <a:lnTo>
                    <a:pt x="72" y="336"/>
                  </a:lnTo>
                  <a:lnTo>
                    <a:pt x="71" y="361"/>
                  </a:lnTo>
                  <a:lnTo>
                    <a:pt x="78" y="370"/>
                  </a:lnTo>
                  <a:lnTo>
                    <a:pt x="105" y="371"/>
                  </a:lnTo>
                  <a:lnTo>
                    <a:pt x="150" y="378"/>
                  </a:lnTo>
                  <a:lnTo>
                    <a:pt x="188" y="396"/>
                  </a:lnTo>
                  <a:lnTo>
                    <a:pt x="213" y="417"/>
                  </a:lnTo>
                  <a:lnTo>
                    <a:pt x="213" y="434"/>
                  </a:lnTo>
                  <a:lnTo>
                    <a:pt x="198" y="461"/>
                  </a:lnTo>
                  <a:lnTo>
                    <a:pt x="181" y="463"/>
                  </a:lnTo>
                  <a:lnTo>
                    <a:pt x="177" y="463"/>
                  </a:lnTo>
                  <a:lnTo>
                    <a:pt x="163" y="442"/>
                  </a:lnTo>
                  <a:lnTo>
                    <a:pt x="137" y="414"/>
                  </a:lnTo>
                  <a:lnTo>
                    <a:pt x="105" y="400"/>
                  </a:lnTo>
                  <a:lnTo>
                    <a:pt x="76" y="399"/>
                  </a:lnTo>
                  <a:lnTo>
                    <a:pt x="48" y="401"/>
                  </a:lnTo>
                  <a:lnTo>
                    <a:pt x="31" y="391"/>
                  </a:lnTo>
                  <a:lnTo>
                    <a:pt x="26" y="378"/>
                  </a:lnTo>
                  <a:lnTo>
                    <a:pt x="26" y="356"/>
                  </a:lnTo>
                  <a:lnTo>
                    <a:pt x="41" y="330"/>
                  </a:lnTo>
                  <a:lnTo>
                    <a:pt x="52" y="288"/>
                  </a:lnTo>
                  <a:lnTo>
                    <a:pt x="58" y="241"/>
                  </a:lnTo>
                  <a:lnTo>
                    <a:pt x="64" y="201"/>
                  </a:lnTo>
                  <a:lnTo>
                    <a:pt x="63" y="154"/>
                  </a:lnTo>
                  <a:lnTo>
                    <a:pt x="52" y="114"/>
                  </a:lnTo>
                  <a:lnTo>
                    <a:pt x="38" y="90"/>
                  </a:lnTo>
                  <a:lnTo>
                    <a:pt x="15" y="66"/>
                  </a:lnTo>
                  <a:lnTo>
                    <a:pt x="2" y="43"/>
                  </a:lnTo>
                  <a:lnTo>
                    <a:pt x="0" y="20"/>
                  </a:lnTo>
                  <a:lnTo>
                    <a:pt x="14" y="2"/>
                  </a:lnTo>
                  <a:lnTo>
                    <a:pt x="29" y="0"/>
                  </a:lnTo>
                  <a:lnTo>
                    <a:pt x="44" y="12"/>
                  </a:lnTo>
                </a:path>
              </a:pathLst>
            </a:custGeom>
            <a:solidFill>
              <a:srgbClr val="339933"/>
            </a:solid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sp>
          <p:nvSpPr>
            <p:cNvPr id="149" name="Freeform 150"/>
            <p:cNvSpPr>
              <a:spLocks/>
            </p:cNvSpPr>
            <p:nvPr/>
          </p:nvSpPr>
          <p:spPr bwMode="auto">
            <a:xfrm>
              <a:off x="4285" y="3577"/>
              <a:ext cx="221" cy="447"/>
            </a:xfrm>
            <a:custGeom>
              <a:avLst/>
              <a:gdLst/>
              <a:ahLst/>
              <a:cxnLst>
                <a:cxn ang="0">
                  <a:pos x="25" y="11"/>
                </a:cxn>
                <a:cxn ang="0">
                  <a:pos x="38" y="2"/>
                </a:cxn>
                <a:cxn ang="0">
                  <a:pos x="57" y="0"/>
                </a:cxn>
                <a:cxn ang="0">
                  <a:pos x="74" y="11"/>
                </a:cxn>
                <a:cxn ang="0">
                  <a:pos x="83" y="34"/>
                </a:cxn>
                <a:cxn ang="0">
                  <a:pos x="80" y="63"/>
                </a:cxn>
                <a:cxn ang="0">
                  <a:pos x="68" y="99"/>
                </a:cxn>
                <a:cxn ang="0">
                  <a:pos x="53" y="156"/>
                </a:cxn>
                <a:cxn ang="0">
                  <a:pos x="44" y="218"/>
                </a:cxn>
                <a:cxn ang="0">
                  <a:pos x="41" y="271"/>
                </a:cxn>
                <a:cxn ang="0">
                  <a:pos x="39" y="323"/>
                </a:cxn>
                <a:cxn ang="0">
                  <a:pos x="42" y="369"/>
                </a:cxn>
                <a:cxn ang="0">
                  <a:pos x="51" y="390"/>
                </a:cxn>
                <a:cxn ang="0">
                  <a:pos x="64" y="398"/>
                </a:cxn>
                <a:cxn ang="0">
                  <a:pos x="85" y="401"/>
                </a:cxn>
                <a:cxn ang="0">
                  <a:pos x="108" y="394"/>
                </a:cxn>
                <a:cxn ang="0">
                  <a:pos x="135" y="384"/>
                </a:cxn>
                <a:cxn ang="0">
                  <a:pos x="174" y="385"/>
                </a:cxn>
                <a:cxn ang="0">
                  <a:pos x="211" y="390"/>
                </a:cxn>
                <a:cxn ang="0">
                  <a:pos x="220" y="408"/>
                </a:cxn>
                <a:cxn ang="0">
                  <a:pos x="220" y="430"/>
                </a:cxn>
                <a:cxn ang="0">
                  <a:pos x="209" y="439"/>
                </a:cxn>
                <a:cxn ang="0">
                  <a:pos x="186" y="434"/>
                </a:cxn>
                <a:cxn ang="0">
                  <a:pos x="148" y="426"/>
                </a:cxn>
                <a:cxn ang="0">
                  <a:pos x="106" y="428"/>
                </a:cxn>
                <a:cxn ang="0">
                  <a:pos x="102" y="429"/>
                </a:cxn>
                <a:cxn ang="0">
                  <a:pos x="63" y="442"/>
                </a:cxn>
                <a:cxn ang="0">
                  <a:pos x="48" y="446"/>
                </a:cxn>
                <a:cxn ang="0">
                  <a:pos x="28" y="443"/>
                </a:cxn>
                <a:cxn ang="0">
                  <a:pos x="13" y="430"/>
                </a:cxn>
                <a:cxn ang="0">
                  <a:pos x="9" y="411"/>
                </a:cxn>
                <a:cxn ang="0">
                  <a:pos x="9" y="388"/>
                </a:cxn>
                <a:cxn ang="0">
                  <a:pos x="10" y="361"/>
                </a:cxn>
                <a:cxn ang="0">
                  <a:pos x="7" y="309"/>
                </a:cxn>
                <a:cxn ang="0">
                  <a:pos x="0" y="266"/>
                </a:cxn>
                <a:cxn ang="0">
                  <a:pos x="0" y="223"/>
                </a:cxn>
                <a:cxn ang="0">
                  <a:pos x="4" y="174"/>
                </a:cxn>
                <a:cxn ang="0">
                  <a:pos x="4" y="105"/>
                </a:cxn>
                <a:cxn ang="0">
                  <a:pos x="10" y="70"/>
                </a:cxn>
                <a:cxn ang="0">
                  <a:pos x="16" y="25"/>
                </a:cxn>
                <a:cxn ang="0">
                  <a:pos x="25" y="11"/>
                </a:cxn>
              </a:cxnLst>
              <a:rect l="0" t="0" r="r" b="b"/>
              <a:pathLst>
                <a:path w="221" h="447">
                  <a:moveTo>
                    <a:pt x="25" y="11"/>
                  </a:moveTo>
                  <a:lnTo>
                    <a:pt x="38" y="2"/>
                  </a:lnTo>
                  <a:lnTo>
                    <a:pt x="57" y="0"/>
                  </a:lnTo>
                  <a:lnTo>
                    <a:pt x="74" y="11"/>
                  </a:lnTo>
                  <a:lnTo>
                    <a:pt x="83" y="34"/>
                  </a:lnTo>
                  <a:lnTo>
                    <a:pt x="80" y="63"/>
                  </a:lnTo>
                  <a:lnTo>
                    <a:pt x="68" y="99"/>
                  </a:lnTo>
                  <a:lnTo>
                    <a:pt x="53" y="156"/>
                  </a:lnTo>
                  <a:lnTo>
                    <a:pt x="44" y="218"/>
                  </a:lnTo>
                  <a:lnTo>
                    <a:pt x="41" y="271"/>
                  </a:lnTo>
                  <a:lnTo>
                    <a:pt x="39" y="323"/>
                  </a:lnTo>
                  <a:lnTo>
                    <a:pt x="42" y="369"/>
                  </a:lnTo>
                  <a:lnTo>
                    <a:pt x="51" y="390"/>
                  </a:lnTo>
                  <a:lnTo>
                    <a:pt x="64" y="398"/>
                  </a:lnTo>
                  <a:lnTo>
                    <a:pt x="85" y="401"/>
                  </a:lnTo>
                  <a:lnTo>
                    <a:pt x="108" y="394"/>
                  </a:lnTo>
                  <a:lnTo>
                    <a:pt x="135" y="384"/>
                  </a:lnTo>
                  <a:lnTo>
                    <a:pt x="174" y="385"/>
                  </a:lnTo>
                  <a:lnTo>
                    <a:pt x="211" y="390"/>
                  </a:lnTo>
                  <a:lnTo>
                    <a:pt x="220" y="408"/>
                  </a:lnTo>
                  <a:lnTo>
                    <a:pt x="220" y="430"/>
                  </a:lnTo>
                  <a:lnTo>
                    <a:pt x="209" y="439"/>
                  </a:lnTo>
                  <a:lnTo>
                    <a:pt x="186" y="434"/>
                  </a:lnTo>
                  <a:lnTo>
                    <a:pt x="148" y="426"/>
                  </a:lnTo>
                  <a:lnTo>
                    <a:pt x="106" y="428"/>
                  </a:lnTo>
                  <a:lnTo>
                    <a:pt x="102" y="429"/>
                  </a:lnTo>
                  <a:lnTo>
                    <a:pt x="63" y="442"/>
                  </a:lnTo>
                  <a:lnTo>
                    <a:pt x="48" y="446"/>
                  </a:lnTo>
                  <a:lnTo>
                    <a:pt x="28" y="443"/>
                  </a:lnTo>
                  <a:lnTo>
                    <a:pt x="13" y="430"/>
                  </a:lnTo>
                  <a:lnTo>
                    <a:pt x="9" y="411"/>
                  </a:lnTo>
                  <a:lnTo>
                    <a:pt x="9" y="388"/>
                  </a:lnTo>
                  <a:lnTo>
                    <a:pt x="10" y="361"/>
                  </a:lnTo>
                  <a:lnTo>
                    <a:pt x="7" y="309"/>
                  </a:lnTo>
                  <a:lnTo>
                    <a:pt x="0" y="266"/>
                  </a:lnTo>
                  <a:lnTo>
                    <a:pt x="0" y="223"/>
                  </a:lnTo>
                  <a:lnTo>
                    <a:pt x="4" y="174"/>
                  </a:lnTo>
                  <a:lnTo>
                    <a:pt x="4" y="105"/>
                  </a:lnTo>
                  <a:lnTo>
                    <a:pt x="10" y="70"/>
                  </a:lnTo>
                  <a:lnTo>
                    <a:pt x="16" y="25"/>
                  </a:lnTo>
                  <a:lnTo>
                    <a:pt x="25" y="11"/>
                  </a:lnTo>
                </a:path>
              </a:pathLst>
            </a:custGeom>
            <a:solidFill>
              <a:srgbClr val="339933"/>
            </a:solid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grpSp>
      <p:grpSp>
        <p:nvGrpSpPr>
          <p:cNvPr id="153" name="Group 129"/>
          <p:cNvGrpSpPr>
            <a:grpSpLocks/>
          </p:cNvGrpSpPr>
          <p:nvPr/>
        </p:nvGrpSpPr>
        <p:grpSpPr bwMode="auto">
          <a:xfrm>
            <a:off x="3000364" y="1834865"/>
            <a:ext cx="527024" cy="1165507"/>
            <a:chOff x="3635" y="3013"/>
            <a:chExt cx="579" cy="947"/>
          </a:xfrm>
          <a:solidFill>
            <a:srgbClr val="FF0000"/>
          </a:solidFill>
        </p:grpSpPr>
        <p:sp>
          <p:nvSpPr>
            <p:cNvPr id="154" name="Freeform 130"/>
            <p:cNvSpPr>
              <a:spLocks/>
            </p:cNvSpPr>
            <p:nvPr/>
          </p:nvSpPr>
          <p:spPr bwMode="auto">
            <a:xfrm>
              <a:off x="3710" y="3273"/>
              <a:ext cx="430" cy="346"/>
            </a:xfrm>
            <a:custGeom>
              <a:avLst/>
              <a:gdLst/>
              <a:ahLst/>
              <a:cxnLst>
                <a:cxn ang="0">
                  <a:pos x="0" y="21"/>
                </a:cxn>
                <a:cxn ang="0">
                  <a:pos x="14" y="5"/>
                </a:cxn>
                <a:cxn ang="0">
                  <a:pos x="40" y="0"/>
                </a:cxn>
                <a:cxn ang="0">
                  <a:pos x="62" y="7"/>
                </a:cxn>
                <a:cxn ang="0">
                  <a:pos x="82" y="31"/>
                </a:cxn>
                <a:cxn ang="0">
                  <a:pos x="105" y="72"/>
                </a:cxn>
                <a:cxn ang="0">
                  <a:pos x="134" y="118"/>
                </a:cxn>
                <a:cxn ang="0">
                  <a:pos x="168" y="151"/>
                </a:cxn>
                <a:cxn ang="0">
                  <a:pos x="202" y="181"/>
                </a:cxn>
                <a:cxn ang="0">
                  <a:pos x="244" y="211"/>
                </a:cxn>
                <a:cxn ang="0">
                  <a:pos x="279" y="226"/>
                </a:cxn>
                <a:cxn ang="0">
                  <a:pos x="306" y="230"/>
                </a:cxn>
                <a:cxn ang="0">
                  <a:pos x="325" y="222"/>
                </a:cxn>
                <a:cxn ang="0">
                  <a:pos x="352" y="198"/>
                </a:cxn>
                <a:cxn ang="0">
                  <a:pos x="371" y="182"/>
                </a:cxn>
                <a:cxn ang="0">
                  <a:pos x="388" y="177"/>
                </a:cxn>
                <a:cxn ang="0">
                  <a:pos x="400" y="185"/>
                </a:cxn>
                <a:cxn ang="0">
                  <a:pos x="400" y="201"/>
                </a:cxn>
                <a:cxn ang="0">
                  <a:pos x="387" y="213"/>
                </a:cxn>
                <a:cxn ang="0">
                  <a:pos x="358" y="223"/>
                </a:cxn>
                <a:cxn ang="0">
                  <a:pos x="353" y="230"/>
                </a:cxn>
                <a:cxn ang="0">
                  <a:pos x="354" y="240"/>
                </a:cxn>
                <a:cxn ang="0">
                  <a:pos x="364" y="248"/>
                </a:cxn>
                <a:cxn ang="0">
                  <a:pos x="406" y="248"/>
                </a:cxn>
                <a:cxn ang="0">
                  <a:pos x="425" y="255"/>
                </a:cxn>
                <a:cxn ang="0">
                  <a:pos x="429" y="265"/>
                </a:cxn>
                <a:cxn ang="0">
                  <a:pos x="422" y="278"/>
                </a:cxn>
                <a:cxn ang="0">
                  <a:pos x="407" y="280"/>
                </a:cxn>
                <a:cxn ang="0">
                  <a:pos x="381" y="273"/>
                </a:cxn>
                <a:cxn ang="0">
                  <a:pos x="352" y="263"/>
                </a:cxn>
                <a:cxn ang="0">
                  <a:pos x="344" y="268"/>
                </a:cxn>
                <a:cxn ang="0">
                  <a:pos x="347" y="299"/>
                </a:cxn>
                <a:cxn ang="0">
                  <a:pos x="364" y="319"/>
                </a:cxn>
                <a:cxn ang="0">
                  <a:pos x="377" y="326"/>
                </a:cxn>
                <a:cxn ang="0">
                  <a:pos x="380" y="332"/>
                </a:cxn>
                <a:cxn ang="0">
                  <a:pos x="372" y="345"/>
                </a:cxn>
                <a:cxn ang="0">
                  <a:pos x="356" y="344"/>
                </a:cxn>
                <a:cxn ang="0">
                  <a:pos x="339" y="334"/>
                </a:cxn>
                <a:cxn ang="0">
                  <a:pos x="327" y="313"/>
                </a:cxn>
                <a:cxn ang="0">
                  <a:pos x="318" y="287"/>
                </a:cxn>
                <a:cxn ang="0">
                  <a:pos x="305" y="264"/>
                </a:cxn>
                <a:cxn ang="0">
                  <a:pos x="290" y="254"/>
                </a:cxn>
                <a:cxn ang="0">
                  <a:pos x="251" y="241"/>
                </a:cxn>
                <a:cxn ang="0">
                  <a:pos x="214" y="228"/>
                </a:cxn>
                <a:cxn ang="0">
                  <a:pos x="182" y="210"/>
                </a:cxn>
                <a:cxn ang="0">
                  <a:pos x="143" y="186"/>
                </a:cxn>
                <a:cxn ang="0">
                  <a:pos x="113" y="160"/>
                </a:cxn>
                <a:cxn ang="0">
                  <a:pos x="79" y="126"/>
                </a:cxn>
                <a:cxn ang="0">
                  <a:pos x="43" y="81"/>
                </a:cxn>
                <a:cxn ang="0">
                  <a:pos x="9" y="48"/>
                </a:cxn>
                <a:cxn ang="0">
                  <a:pos x="2" y="36"/>
                </a:cxn>
                <a:cxn ang="0">
                  <a:pos x="0" y="21"/>
                </a:cxn>
              </a:cxnLst>
              <a:rect l="0" t="0" r="r" b="b"/>
              <a:pathLst>
                <a:path w="430" h="346">
                  <a:moveTo>
                    <a:pt x="0" y="21"/>
                  </a:moveTo>
                  <a:lnTo>
                    <a:pt x="14" y="5"/>
                  </a:lnTo>
                  <a:lnTo>
                    <a:pt x="40" y="0"/>
                  </a:lnTo>
                  <a:lnTo>
                    <a:pt x="62" y="7"/>
                  </a:lnTo>
                  <a:lnTo>
                    <a:pt x="82" y="31"/>
                  </a:lnTo>
                  <a:lnTo>
                    <a:pt x="105" y="72"/>
                  </a:lnTo>
                  <a:lnTo>
                    <a:pt x="134" y="118"/>
                  </a:lnTo>
                  <a:lnTo>
                    <a:pt x="168" y="151"/>
                  </a:lnTo>
                  <a:lnTo>
                    <a:pt x="202" y="181"/>
                  </a:lnTo>
                  <a:lnTo>
                    <a:pt x="244" y="211"/>
                  </a:lnTo>
                  <a:lnTo>
                    <a:pt x="279" y="226"/>
                  </a:lnTo>
                  <a:lnTo>
                    <a:pt x="306" y="230"/>
                  </a:lnTo>
                  <a:lnTo>
                    <a:pt x="325" y="222"/>
                  </a:lnTo>
                  <a:lnTo>
                    <a:pt x="352" y="198"/>
                  </a:lnTo>
                  <a:lnTo>
                    <a:pt x="371" y="182"/>
                  </a:lnTo>
                  <a:lnTo>
                    <a:pt x="388" y="177"/>
                  </a:lnTo>
                  <a:lnTo>
                    <a:pt x="400" y="185"/>
                  </a:lnTo>
                  <a:lnTo>
                    <a:pt x="400" y="201"/>
                  </a:lnTo>
                  <a:lnTo>
                    <a:pt x="387" y="213"/>
                  </a:lnTo>
                  <a:lnTo>
                    <a:pt x="358" y="223"/>
                  </a:lnTo>
                  <a:lnTo>
                    <a:pt x="353" y="230"/>
                  </a:lnTo>
                  <a:lnTo>
                    <a:pt x="354" y="240"/>
                  </a:lnTo>
                  <a:lnTo>
                    <a:pt x="364" y="248"/>
                  </a:lnTo>
                  <a:lnTo>
                    <a:pt x="406" y="248"/>
                  </a:lnTo>
                  <a:lnTo>
                    <a:pt x="425" y="255"/>
                  </a:lnTo>
                  <a:lnTo>
                    <a:pt x="429" y="265"/>
                  </a:lnTo>
                  <a:lnTo>
                    <a:pt x="422" y="278"/>
                  </a:lnTo>
                  <a:lnTo>
                    <a:pt x="407" y="280"/>
                  </a:lnTo>
                  <a:lnTo>
                    <a:pt x="381" y="273"/>
                  </a:lnTo>
                  <a:lnTo>
                    <a:pt x="352" y="263"/>
                  </a:lnTo>
                  <a:lnTo>
                    <a:pt x="344" y="268"/>
                  </a:lnTo>
                  <a:lnTo>
                    <a:pt x="347" y="299"/>
                  </a:lnTo>
                  <a:lnTo>
                    <a:pt x="364" y="319"/>
                  </a:lnTo>
                  <a:lnTo>
                    <a:pt x="377" y="326"/>
                  </a:lnTo>
                  <a:lnTo>
                    <a:pt x="380" y="332"/>
                  </a:lnTo>
                  <a:lnTo>
                    <a:pt x="372" y="345"/>
                  </a:lnTo>
                  <a:lnTo>
                    <a:pt x="356" y="344"/>
                  </a:lnTo>
                  <a:lnTo>
                    <a:pt x="339" y="334"/>
                  </a:lnTo>
                  <a:lnTo>
                    <a:pt x="327" y="313"/>
                  </a:lnTo>
                  <a:lnTo>
                    <a:pt x="318" y="287"/>
                  </a:lnTo>
                  <a:lnTo>
                    <a:pt x="305" y="264"/>
                  </a:lnTo>
                  <a:lnTo>
                    <a:pt x="290" y="254"/>
                  </a:lnTo>
                  <a:lnTo>
                    <a:pt x="251" y="241"/>
                  </a:lnTo>
                  <a:lnTo>
                    <a:pt x="214" y="228"/>
                  </a:lnTo>
                  <a:lnTo>
                    <a:pt x="182" y="210"/>
                  </a:lnTo>
                  <a:lnTo>
                    <a:pt x="143" y="186"/>
                  </a:lnTo>
                  <a:lnTo>
                    <a:pt x="113" y="160"/>
                  </a:lnTo>
                  <a:lnTo>
                    <a:pt x="79" y="126"/>
                  </a:lnTo>
                  <a:lnTo>
                    <a:pt x="43" y="81"/>
                  </a:lnTo>
                  <a:lnTo>
                    <a:pt x="9" y="48"/>
                  </a:lnTo>
                  <a:lnTo>
                    <a:pt x="2" y="36"/>
                  </a:lnTo>
                  <a:lnTo>
                    <a:pt x="0" y="21"/>
                  </a:lnTo>
                </a:path>
              </a:pathLst>
            </a:custGeom>
            <a:grp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grpSp>
          <p:nvGrpSpPr>
            <p:cNvPr id="155" name="Group 131"/>
            <p:cNvGrpSpPr>
              <a:grpSpLocks/>
            </p:cNvGrpSpPr>
            <p:nvPr/>
          </p:nvGrpSpPr>
          <p:grpSpPr bwMode="auto">
            <a:xfrm>
              <a:off x="4020" y="3146"/>
              <a:ext cx="194" cy="463"/>
              <a:chOff x="4020" y="3146"/>
              <a:chExt cx="194" cy="463"/>
            </a:xfrm>
            <a:grpFill/>
          </p:grpSpPr>
          <p:sp>
            <p:nvSpPr>
              <p:cNvPr id="161" name="Freeform 132"/>
              <p:cNvSpPr>
                <a:spLocks/>
              </p:cNvSpPr>
              <p:nvPr/>
            </p:nvSpPr>
            <p:spPr bwMode="auto">
              <a:xfrm>
                <a:off x="4031" y="3212"/>
                <a:ext cx="167" cy="387"/>
              </a:xfrm>
              <a:custGeom>
                <a:avLst/>
                <a:gdLst/>
                <a:ahLst/>
                <a:cxnLst>
                  <a:cxn ang="0">
                    <a:pos x="41" y="0"/>
                  </a:cxn>
                  <a:cxn ang="0">
                    <a:pos x="76" y="13"/>
                  </a:cxn>
                  <a:cxn ang="0">
                    <a:pos x="105" y="22"/>
                  </a:cxn>
                  <a:cxn ang="0">
                    <a:pos x="128" y="23"/>
                  </a:cxn>
                  <a:cxn ang="0">
                    <a:pos x="166" y="10"/>
                  </a:cxn>
                  <a:cxn ang="0">
                    <a:pos x="153" y="55"/>
                  </a:cxn>
                  <a:cxn ang="0">
                    <a:pos x="138" y="106"/>
                  </a:cxn>
                  <a:cxn ang="0">
                    <a:pos x="130" y="154"/>
                  </a:cxn>
                  <a:cxn ang="0">
                    <a:pos x="118" y="207"/>
                  </a:cxn>
                  <a:cxn ang="0">
                    <a:pos x="102" y="265"/>
                  </a:cxn>
                  <a:cxn ang="0">
                    <a:pos x="87" y="342"/>
                  </a:cxn>
                  <a:cxn ang="0">
                    <a:pos x="80" y="372"/>
                  </a:cxn>
                  <a:cxn ang="0">
                    <a:pos x="60" y="386"/>
                  </a:cxn>
                  <a:cxn ang="0">
                    <a:pos x="37" y="385"/>
                  </a:cxn>
                  <a:cxn ang="0">
                    <a:pos x="18" y="374"/>
                  </a:cxn>
                  <a:cxn ang="0">
                    <a:pos x="2" y="353"/>
                  </a:cxn>
                  <a:cxn ang="0">
                    <a:pos x="0" y="331"/>
                  </a:cxn>
                  <a:cxn ang="0">
                    <a:pos x="23" y="290"/>
                  </a:cxn>
                  <a:cxn ang="0">
                    <a:pos x="39" y="252"/>
                  </a:cxn>
                  <a:cxn ang="0">
                    <a:pos x="51" y="217"/>
                  </a:cxn>
                  <a:cxn ang="0">
                    <a:pos x="59" y="180"/>
                  </a:cxn>
                  <a:cxn ang="0">
                    <a:pos x="55" y="140"/>
                  </a:cxn>
                  <a:cxn ang="0">
                    <a:pos x="52" y="90"/>
                  </a:cxn>
                  <a:cxn ang="0">
                    <a:pos x="49" y="46"/>
                  </a:cxn>
                  <a:cxn ang="0">
                    <a:pos x="42" y="8"/>
                  </a:cxn>
                  <a:cxn ang="0">
                    <a:pos x="41" y="0"/>
                  </a:cxn>
                </a:cxnLst>
                <a:rect l="0" t="0" r="r" b="b"/>
                <a:pathLst>
                  <a:path w="167" h="387">
                    <a:moveTo>
                      <a:pt x="41" y="0"/>
                    </a:moveTo>
                    <a:lnTo>
                      <a:pt x="76" y="13"/>
                    </a:lnTo>
                    <a:lnTo>
                      <a:pt x="105" y="22"/>
                    </a:lnTo>
                    <a:lnTo>
                      <a:pt x="128" y="23"/>
                    </a:lnTo>
                    <a:lnTo>
                      <a:pt x="166" y="10"/>
                    </a:lnTo>
                    <a:lnTo>
                      <a:pt x="153" y="55"/>
                    </a:lnTo>
                    <a:lnTo>
                      <a:pt x="138" y="106"/>
                    </a:lnTo>
                    <a:lnTo>
                      <a:pt x="130" y="154"/>
                    </a:lnTo>
                    <a:lnTo>
                      <a:pt x="118" y="207"/>
                    </a:lnTo>
                    <a:lnTo>
                      <a:pt x="102" y="265"/>
                    </a:lnTo>
                    <a:lnTo>
                      <a:pt x="87" y="342"/>
                    </a:lnTo>
                    <a:lnTo>
                      <a:pt x="80" y="372"/>
                    </a:lnTo>
                    <a:lnTo>
                      <a:pt x="60" y="386"/>
                    </a:lnTo>
                    <a:lnTo>
                      <a:pt x="37" y="385"/>
                    </a:lnTo>
                    <a:lnTo>
                      <a:pt x="18" y="374"/>
                    </a:lnTo>
                    <a:lnTo>
                      <a:pt x="2" y="353"/>
                    </a:lnTo>
                    <a:lnTo>
                      <a:pt x="0" y="331"/>
                    </a:lnTo>
                    <a:lnTo>
                      <a:pt x="23" y="290"/>
                    </a:lnTo>
                    <a:lnTo>
                      <a:pt x="39" y="252"/>
                    </a:lnTo>
                    <a:lnTo>
                      <a:pt x="51" y="217"/>
                    </a:lnTo>
                    <a:lnTo>
                      <a:pt x="59" y="180"/>
                    </a:lnTo>
                    <a:lnTo>
                      <a:pt x="55" y="140"/>
                    </a:lnTo>
                    <a:lnTo>
                      <a:pt x="52" y="90"/>
                    </a:lnTo>
                    <a:lnTo>
                      <a:pt x="49" y="46"/>
                    </a:lnTo>
                    <a:lnTo>
                      <a:pt x="42" y="8"/>
                    </a:lnTo>
                    <a:lnTo>
                      <a:pt x="41" y="0"/>
                    </a:lnTo>
                  </a:path>
                </a:pathLst>
              </a:custGeom>
              <a:grp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sp>
            <p:nvSpPr>
              <p:cNvPr id="162" name="Freeform 133"/>
              <p:cNvSpPr>
                <a:spLocks/>
              </p:cNvSpPr>
              <p:nvPr/>
            </p:nvSpPr>
            <p:spPr bwMode="auto">
              <a:xfrm>
                <a:off x="4108" y="3151"/>
                <a:ext cx="96" cy="85"/>
              </a:xfrm>
              <a:custGeom>
                <a:avLst/>
                <a:gdLst/>
                <a:ahLst/>
                <a:cxnLst>
                  <a:cxn ang="0">
                    <a:pos x="0" y="70"/>
                  </a:cxn>
                  <a:cxn ang="0">
                    <a:pos x="2" y="17"/>
                  </a:cxn>
                  <a:cxn ang="0">
                    <a:pos x="24" y="5"/>
                  </a:cxn>
                  <a:cxn ang="0">
                    <a:pos x="48" y="0"/>
                  </a:cxn>
                  <a:cxn ang="0">
                    <a:pos x="73" y="11"/>
                  </a:cxn>
                  <a:cxn ang="0">
                    <a:pos x="88" y="24"/>
                  </a:cxn>
                  <a:cxn ang="0">
                    <a:pos x="95" y="40"/>
                  </a:cxn>
                  <a:cxn ang="0">
                    <a:pos x="93" y="58"/>
                  </a:cxn>
                  <a:cxn ang="0">
                    <a:pos x="82" y="73"/>
                  </a:cxn>
                  <a:cxn ang="0">
                    <a:pos x="60" y="84"/>
                  </a:cxn>
                  <a:cxn ang="0">
                    <a:pos x="29" y="80"/>
                  </a:cxn>
                  <a:cxn ang="0">
                    <a:pos x="5" y="74"/>
                  </a:cxn>
                  <a:cxn ang="0">
                    <a:pos x="0" y="70"/>
                  </a:cxn>
                </a:cxnLst>
                <a:rect l="0" t="0" r="r" b="b"/>
                <a:pathLst>
                  <a:path w="96" h="85">
                    <a:moveTo>
                      <a:pt x="0" y="70"/>
                    </a:moveTo>
                    <a:lnTo>
                      <a:pt x="2" y="17"/>
                    </a:lnTo>
                    <a:lnTo>
                      <a:pt x="24" y="5"/>
                    </a:lnTo>
                    <a:lnTo>
                      <a:pt x="48" y="0"/>
                    </a:lnTo>
                    <a:lnTo>
                      <a:pt x="73" y="11"/>
                    </a:lnTo>
                    <a:lnTo>
                      <a:pt x="88" y="24"/>
                    </a:lnTo>
                    <a:lnTo>
                      <a:pt x="95" y="40"/>
                    </a:lnTo>
                    <a:lnTo>
                      <a:pt x="93" y="58"/>
                    </a:lnTo>
                    <a:lnTo>
                      <a:pt x="82" y="73"/>
                    </a:lnTo>
                    <a:lnTo>
                      <a:pt x="60" y="84"/>
                    </a:lnTo>
                    <a:lnTo>
                      <a:pt x="29" y="80"/>
                    </a:lnTo>
                    <a:lnTo>
                      <a:pt x="5" y="74"/>
                    </a:lnTo>
                    <a:lnTo>
                      <a:pt x="0" y="70"/>
                    </a:lnTo>
                  </a:path>
                </a:pathLst>
              </a:custGeom>
              <a:grp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sp>
            <p:nvSpPr>
              <p:cNvPr id="163" name="Freeform 134"/>
              <p:cNvSpPr>
                <a:spLocks/>
              </p:cNvSpPr>
              <p:nvPr/>
            </p:nvSpPr>
            <p:spPr bwMode="auto">
              <a:xfrm>
                <a:off x="4020" y="3146"/>
                <a:ext cx="194" cy="463"/>
              </a:xfrm>
              <a:custGeom>
                <a:avLst/>
                <a:gdLst/>
                <a:ahLst/>
                <a:cxnLst>
                  <a:cxn ang="0">
                    <a:pos x="77" y="69"/>
                  </a:cxn>
                  <a:cxn ang="0">
                    <a:pos x="115" y="80"/>
                  </a:cxn>
                  <a:cxn ang="0">
                    <a:pos x="149" y="84"/>
                  </a:cxn>
                  <a:cxn ang="0">
                    <a:pos x="171" y="71"/>
                  </a:cxn>
                  <a:cxn ang="0">
                    <a:pos x="177" y="47"/>
                  </a:cxn>
                  <a:cxn ang="0">
                    <a:pos x="169" y="35"/>
                  </a:cxn>
                  <a:cxn ang="0">
                    <a:pos x="141" y="18"/>
                  </a:cxn>
                  <a:cxn ang="0">
                    <a:pos x="111" y="29"/>
                  </a:cxn>
                  <a:cxn ang="0">
                    <a:pos x="116" y="47"/>
                  </a:cxn>
                  <a:cxn ang="0">
                    <a:pos x="139" y="46"/>
                  </a:cxn>
                  <a:cxn ang="0">
                    <a:pos x="153" y="43"/>
                  </a:cxn>
                  <a:cxn ang="0">
                    <a:pos x="134" y="62"/>
                  </a:cxn>
                  <a:cxn ang="0">
                    <a:pos x="100" y="54"/>
                  </a:cxn>
                  <a:cxn ang="0">
                    <a:pos x="86" y="26"/>
                  </a:cxn>
                  <a:cxn ang="0">
                    <a:pos x="115" y="1"/>
                  </a:cxn>
                  <a:cxn ang="0">
                    <a:pos x="165" y="10"/>
                  </a:cxn>
                  <a:cxn ang="0">
                    <a:pos x="184" y="24"/>
                  </a:cxn>
                  <a:cxn ang="0">
                    <a:pos x="193" y="65"/>
                  </a:cxn>
                  <a:cxn ang="0">
                    <a:pos x="180" y="100"/>
                  </a:cxn>
                  <a:cxn ang="0">
                    <a:pos x="159" y="164"/>
                  </a:cxn>
                  <a:cxn ang="0">
                    <a:pos x="149" y="228"/>
                  </a:cxn>
                  <a:cxn ang="0">
                    <a:pos x="130" y="316"/>
                  </a:cxn>
                  <a:cxn ang="0">
                    <a:pos x="105" y="433"/>
                  </a:cxn>
                  <a:cxn ang="0">
                    <a:pos x="88" y="456"/>
                  </a:cxn>
                  <a:cxn ang="0">
                    <a:pos x="68" y="462"/>
                  </a:cxn>
                  <a:cxn ang="0">
                    <a:pos x="27" y="451"/>
                  </a:cxn>
                  <a:cxn ang="0">
                    <a:pos x="1" y="420"/>
                  </a:cxn>
                  <a:cxn ang="0">
                    <a:pos x="4" y="395"/>
                  </a:cxn>
                  <a:cxn ang="0">
                    <a:pos x="33" y="347"/>
                  </a:cxn>
                  <a:cxn ang="0">
                    <a:pos x="53" y="288"/>
                  </a:cxn>
                  <a:cxn ang="0">
                    <a:pos x="68" y="240"/>
                  </a:cxn>
                  <a:cxn ang="0">
                    <a:pos x="76" y="240"/>
                  </a:cxn>
                  <a:cxn ang="0">
                    <a:pos x="63" y="314"/>
                  </a:cxn>
                  <a:cxn ang="0">
                    <a:pos x="51" y="348"/>
                  </a:cxn>
                  <a:cxn ang="0">
                    <a:pos x="22" y="402"/>
                  </a:cxn>
                  <a:cxn ang="0">
                    <a:pos x="27" y="424"/>
                  </a:cxn>
                  <a:cxn ang="0">
                    <a:pos x="58" y="444"/>
                  </a:cxn>
                  <a:cxn ang="0">
                    <a:pos x="85" y="434"/>
                  </a:cxn>
                  <a:cxn ang="0">
                    <a:pos x="99" y="378"/>
                  </a:cxn>
                  <a:cxn ang="0">
                    <a:pos x="120" y="275"/>
                  </a:cxn>
                  <a:cxn ang="0">
                    <a:pos x="147" y="149"/>
                  </a:cxn>
                  <a:cxn ang="0">
                    <a:pos x="168" y="90"/>
                  </a:cxn>
                  <a:cxn ang="0">
                    <a:pos x="128" y="97"/>
                  </a:cxn>
                  <a:cxn ang="0">
                    <a:pos x="106" y="94"/>
                  </a:cxn>
                  <a:cxn ang="0">
                    <a:pos x="70" y="83"/>
                  </a:cxn>
                  <a:cxn ang="0">
                    <a:pos x="70" y="117"/>
                  </a:cxn>
                  <a:cxn ang="0">
                    <a:pos x="72" y="193"/>
                  </a:cxn>
                  <a:cxn ang="0">
                    <a:pos x="66" y="249"/>
                  </a:cxn>
                  <a:cxn ang="0">
                    <a:pos x="53" y="125"/>
                  </a:cxn>
                  <a:cxn ang="0">
                    <a:pos x="42" y="60"/>
                  </a:cxn>
                </a:cxnLst>
                <a:rect l="0" t="0" r="r" b="b"/>
                <a:pathLst>
                  <a:path w="194" h="463">
                    <a:moveTo>
                      <a:pt x="46" y="55"/>
                    </a:moveTo>
                    <a:lnTo>
                      <a:pt x="77" y="69"/>
                    </a:lnTo>
                    <a:lnTo>
                      <a:pt x="99" y="76"/>
                    </a:lnTo>
                    <a:lnTo>
                      <a:pt x="115" y="80"/>
                    </a:lnTo>
                    <a:lnTo>
                      <a:pt x="132" y="83"/>
                    </a:lnTo>
                    <a:lnTo>
                      <a:pt x="149" y="84"/>
                    </a:lnTo>
                    <a:lnTo>
                      <a:pt x="160" y="79"/>
                    </a:lnTo>
                    <a:lnTo>
                      <a:pt x="171" y="71"/>
                    </a:lnTo>
                    <a:lnTo>
                      <a:pt x="176" y="60"/>
                    </a:lnTo>
                    <a:lnTo>
                      <a:pt x="177" y="47"/>
                    </a:lnTo>
                    <a:lnTo>
                      <a:pt x="172" y="37"/>
                    </a:lnTo>
                    <a:lnTo>
                      <a:pt x="169" y="35"/>
                    </a:lnTo>
                    <a:lnTo>
                      <a:pt x="160" y="25"/>
                    </a:lnTo>
                    <a:lnTo>
                      <a:pt x="141" y="18"/>
                    </a:lnTo>
                    <a:lnTo>
                      <a:pt x="125" y="19"/>
                    </a:lnTo>
                    <a:lnTo>
                      <a:pt x="111" y="29"/>
                    </a:lnTo>
                    <a:lnTo>
                      <a:pt x="109" y="38"/>
                    </a:lnTo>
                    <a:lnTo>
                      <a:pt x="116" y="47"/>
                    </a:lnTo>
                    <a:lnTo>
                      <a:pt x="128" y="50"/>
                    </a:lnTo>
                    <a:lnTo>
                      <a:pt x="139" y="46"/>
                    </a:lnTo>
                    <a:lnTo>
                      <a:pt x="144" y="40"/>
                    </a:lnTo>
                    <a:lnTo>
                      <a:pt x="153" y="43"/>
                    </a:lnTo>
                    <a:lnTo>
                      <a:pt x="149" y="56"/>
                    </a:lnTo>
                    <a:lnTo>
                      <a:pt x="134" y="62"/>
                    </a:lnTo>
                    <a:lnTo>
                      <a:pt x="114" y="59"/>
                    </a:lnTo>
                    <a:lnTo>
                      <a:pt x="100" y="54"/>
                    </a:lnTo>
                    <a:lnTo>
                      <a:pt x="90" y="41"/>
                    </a:lnTo>
                    <a:lnTo>
                      <a:pt x="86" y="26"/>
                    </a:lnTo>
                    <a:lnTo>
                      <a:pt x="96" y="9"/>
                    </a:lnTo>
                    <a:lnTo>
                      <a:pt x="115" y="1"/>
                    </a:lnTo>
                    <a:lnTo>
                      <a:pt x="137" y="0"/>
                    </a:lnTo>
                    <a:lnTo>
                      <a:pt x="165" y="10"/>
                    </a:lnTo>
                    <a:lnTo>
                      <a:pt x="167" y="11"/>
                    </a:lnTo>
                    <a:lnTo>
                      <a:pt x="184" y="24"/>
                    </a:lnTo>
                    <a:lnTo>
                      <a:pt x="192" y="42"/>
                    </a:lnTo>
                    <a:lnTo>
                      <a:pt x="193" y="65"/>
                    </a:lnTo>
                    <a:lnTo>
                      <a:pt x="188" y="83"/>
                    </a:lnTo>
                    <a:lnTo>
                      <a:pt x="180" y="100"/>
                    </a:lnTo>
                    <a:lnTo>
                      <a:pt x="170" y="127"/>
                    </a:lnTo>
                    <a:lnTo>
                      <a:pt x="159" y="164"/>
                    </a:lnTo>
                    <a:lnTo>
                      <a:pt x="155" y="195"/>
                    </a:lnTo>
                    <a:lnTo>
                      <a:pt x="149" y="228"/>
                    </a:lnTo>
                    <a:lnTo>
                      <a:pt x="137" y="291"/>
                    </a:lnTo>
                    <a:lnTo>
                      <a:pt x="130" y="316"/>
                    </a:lnTo>
                    <a:lnTo>
                      <a:pt x="115" y="384"/>
                    </a:lnTo>
                    <a:lnTo>
                      <a:pt x="105" y="433"/>
                    </a:lnTo>
                    <a:lnTo>
                      <a:pt x="99" y="446"/>
                    </a:lnTo>
                    <a:lnTo>
                      <a:pt x="88" y="456"/>
                    </a:lnTo>
                    <a:lnTo>
                      <a:pt x="72" y="461"/>
                    </a:lnTo>
                    <a:lnTo>
                      <a:pt x="68" y="462"/>
                    </a:lnTo>
                    <a:lnTo>
                      <a:pt x="51" y="461"/>
                    </a:lnTo>
                    <a:lnTo>
                      <a:pt x="27" y="451"/>
                    </a:lnTo>
                    <a:lnTo>
                      <a:pt x="11" y="436"/>
                    </a:lnTo>
                    <a:lnTo>
                      <a:pt x="1" y="420"/>
                    </a:lnTo>
                    <a:lnTo>
                      <a:pt x="0" y="405"/>
                    </a:lnTo>
                    <a:lnTo>
                      <a:pt x="4" y="395"/>
                    </a:lnTo>
                    <a:lnTo>
                      <a:pt x="18" y="376"/>
                    </a:lnTo>
                    <a:lnTo>
                      <a:pt x="33" y="347"/>
                    </a:lnTo>
                    <a:lnTo>
                      <a:pt x="47" y="314"/>
                    </a:lnTo>
                    <a:lnTo>
                      <a:pt x="53" y="288"/>
                    </a:lnTo>
                    <a:lnTo>
                      <a:pt x="61" y="267"/>
                    </a:lnTo>
                    <a:lnTo>
                      <a:pt x="68" y="240"/>
                    </a:lnTo>
                    <a:lnTo>
                      <a:pt x="71" y="205"/>
                    </a:lnTo>
                    <a:lnTo>
                      <a:pt x="76" y="240"/>
                    </a:lnTo>
                    <a:lnTo>
                      <a:pt x="71" y="278"/>
                    </a:lnTo>
                    <a:lnTo>
                      <a:pt x="63" y="314"/>
                    </a:lnTo>
                    <a:lnTo>
                      <a:pt x="63" y="318"/>
                    </a:lnTo>
                    <a:lnTo>
                      <a:pt x="51" y="348"/>
                    </a:lnTo>
                    <a:lnTo>
                      <a:pt x="34" y="378"/>
                    </a:lnTo>
                    <a:lnTo>
                      <a:pt x="22" y="402"/>
                    </a:lnTo>
                    <a:lnTo>
                      <a:pt x="20" y="412"/>
                    </a:lnTo>
                    <a:lnTo>
                      <a:pt x="27" y="424"/>
                    </a:lnTo>
                    <a:lnTo>
                      <a:pt x="40" y="439"/>
                    </a:lnTo>
                    <a:lnTo>
                      <a:pt x="58" y="444"/>
                    </a:lnTo>
                    <a:lnTo>
                      <a:pt x="72" y="443"/>
                    </a:lnTo>
                    <a:lnTo>
                      <a:pt x="85" y="434"/>
                    </a:lnTo>
                    <a:lnTo>
                      <a:pt x="87" y="422"/>
                    </a:lnTo>
                    <a:lnTo>
                      <a:pt x="99" y="378"/>
                    </a:lnTo>
                    <a:lnTo>
                      <a:pt x="107" y="331"/>
                    </a:lnTo>
                    <a:lnTo>
                      <a:pt x="120" y="275"/>
                    </a:lnTo>
                    <a:lnTo>
                      <a:pt x="134" y="213"/>
                    </a:lnTo>
                    <a:lnTo>
                      <a:pt x="147" y="149"/>
                    </a:lnTo>
                    <a:lnTo>
                      <a:pt x="156" y="115"/>
                    </a:lnTo>
                    <a:lnTo>
                      <a:pt x="168" y="90"/>
                    </a:lnTo>
                    <a:lnTo>
                      <a:pt x="148" y="97"/>
                    </a:lnTo>
                    <a:lnTo>
                      <a:pt x="128" y="97"/>
                    </a:lnTo>
                    <a:lnTo>
                      <a:pt x="110" y="95"/>
                    </a:lnTo>
                    <a:lnTo>
                      <a:pt x="106" y="94"/>
                    </a:lnTo>
                    <a:lnTo>
                      <a:pt x="91" y="89"/>
                    </a:lnTo>
                    <a:lnTo>
                      <a:pt x="70" y="83"/>
                    </a:lnTo>
                    <a:lnTo>
                      <a:pt x="59" y="77"/>
                    </a:lnTo>
                    <a:lnTo>
                      <a:pt x="70" y="117"/>
                    </a:lnTo>
                    <a:lnTo>
                      <a:pt x="70" y="165"/>
                    </a:lnTo>
                    <a:lnTo>
                      <a:pt x="72" y="193"/>
                    </a:lnTo>
                    <a:lnTo>
                      <a:pt x="69" y="234"/>
                    </a:lnTo>
                    <a:lnTo>
                      <a:pt x="66" y="249"/>
                    </a:lnTo>
                    <a:lnTo>
                      <a:pt x="59" y="186"/>
                    </a:lnTo>
                    <a:lnTo>
                      <a:pt x="53" y="125"/>
                    </a:lnTo>
                    <a:lnTo>
                      <a:pt x="47" y="82"/>
                    </a:lnTo>
                    <a:lnTo>
                      <a:pt x="42" y="60"/>
                    </a:lnTo>
                    <a:lnTo>
                      <a:pt x="46" y="55"/>
                    </a:lnTo>
                  </a:path>
                </a:pathLst>
              </a:custGeom>
              <a:grp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grpSp>
        <p:sp>
          <p:nvSpPr>
            <p:cNvPr id="156" name="Freeform 135"/>
            <p:cNvSpPr>
              <a:spLocks/>
            </p:cNvSpPr>
            <p:nvPr/>
          </p:nvSpPr>
          <p:spPr bwMode="auto">
            <a:xfrm>
              <a:off x="3635" y="3013"/>
              <a:ext cx="272" cy="216"/>
            </a:xfrm>
            <a:custGeom>
              <a:avLst/>
              <a:gdLst/>
              <a:ahLst/>
              <a:cxnLst>
                <a:cxn ang="0">
                  <a:pos x="167" y="96"/>
                </a:cxn>
                <a:cxn ang="0">
                  <a:pos x="147" y="56"/>
                </a:cxn>
                <a:cxn ang="0">
                  <a:pos x="132" y="34"/>
                </a:cxn>
                <a:cxn ang="0">
                  <a:pos x="111" y="18"/>
                </a:cxn>
                <a:cxn ang="0">
                  <a:pos x="82" y="6"/>
                </a:cxn>
                <a:cxn ang="0">
                  <a:pos x="56" y="0"/>
                </a:cxn>
                <a:cxn ang="0">
                  <a:pos x="33" y="8"/>
                </a:cxn>
                <a:cxn ang="0">
                  <a:pos x="16" y="23"/>
                </a:cxn>
                <a:cxn ang="0">
                  <a:pos x="3" y="43"/>
                </a:cxn>
                <a:cxn ang="0">
                  <a:pos x="0" y="68"/>
                </a:cxn>
                <a:cxn ang="0">
                  <a:pos x="1" y="103"/>
                </a:cxn>
                <a:cxn ang="0">
                  <a:pos x="10" y="137"/>
                </a:cxn>
                <a:cxn ang="0">
                  <a:pos x="24" y="164"/>
                </a:cxn>
                <a:cxn ang="0">
                  <a:pos x="42" y="187"/>
                </a:cxn>
                <a:cxn ang="0">
                  <a:pos x="64" y="202"/>
                </a:cxn>
                <a:cxn ang="0">
                  <a:pos x="86" y="213"/>
                </a:cxn>
                <a:cxn ang="0">
                  <a:pos x="106" y="215"/>
                </a:cxn>
                <a:cxn ang="0">
                  <a:pos x="125" y="213"/>
                </a:cxn>
                <a:cxn ang="0">
                  <a:pos x="143" y="205"/>
                </a:cxn>
                <a:cxn ang="0">
                  <a:pos x="161" y="190"/>
                </a:cxn>
                <a:cxn ang="0">
                  <a:pos x="169" y="172"/>
                </a:cxn>
                <a:cxn ang="0">
                  <a:pos x="176" y="152"/>
                </a:cxn>
                <a:cxn ang="0">
                  <a:pos x="176" y="123"/>
                </a:cxn>
                <a:cxn ang="0">
                  <a:pos x="225" y="132"/>
                </a:cxn>
                <a:cxn ang="0">
                  <a:pos x="255" y="135"/>
                </a:cxn>
                <a:cxn ang="0">
                  <a:pos x="267" y="132"/>
                </a:cxn>
                <a:cxn ang="0">
                  <a:pos x="271" y="123"/>
                </a:cxn>
                <a:cxn ang="0">
                  <a:pos x="271" y="112"/>
                </a:cxn>
                <a:cxn ang="0">
                  <a:pos x="267" y="106"/>
                </a:cxn>
                <a:cxn ang="0">
                  <a:pos x="255" y="97"/>
                </a:cxn>
                <a:cxn ang="0">
                  <a:pos x="229" y="94"/>
                </a:cxn>
                <a:cxn ang="0">
                  <a:pos x="192" y="97"/>
                </a:cxn>
                <a:cxn ang="0">
                  <a:pos x="167" y="96"/>
                </a:cxn>
              </a:cxnLst>
              <a:rect l="0" t="0" r="r" b="b"/>
              <a:pathLst>
                <a:path w="272" h="216">
                  <a:moveTo>
                    <a:pt x="167" y="96"/>
                  </a:moveTo>
                  <a:lnTo>
                    <a:pt x="147" y="56"/>
                  </a:lnTo>
                  <a:lnTo>
                    <a:pt x="132" y="34"/>
                  </a:lnTo>
                  <a:lnTo>
                    <a:pt x="111" y="18"/>
                  </a:lnTo>
                  <a:lnTo>
                    <a:pt x="82" y="6"/>
                  </a:lnTo>
                  <a:lnTo>
                    <a:pt x="56" y="0"/>
                  </a:lnTo>
                  <a:lnTo>
                    <a:pt x="33" y="8"/>
                  </a:lnTo>
                  <a:lnTo>
                    <a:pt x="16" y="23"/>
                  </a:lnTo>
                  <a:lnTo>
                    <a:pt x="3" y="43"/>
                  </a:lnTo>
                  <a:lnTo>
                    <a:pt x="0" y="68"/>
                  </a:lnTo>
                  <a:lnTo>
                    <a:pt x="1" y="103"/>
                  </a:lnTo>
                  <a:lnTo>
                    <a:pt x="10" y="137"/>
                  </a:lnTo>
                  <a:lnTo>
                    <a:pt x="24" y="164"/>
                  </a:lnTo>
                  <a:lnTo>
                    <a:pt x="42" y="187"/>
                  </a:lnTo>
                  <a:lnTo>
                    <a:pt x="64" y="202"/>
                  </a:lnTo>
                  <a:lnTo>
                    <a:pt x="86" y="213"/>
                  </a:lnTo>
                  <a:lnTo>
                    <a:pt x="106" y="215"/>
                  </a:lnTo>
                  <a:lnTo>
                    <a:pt x="125" y="213"/>
                  </a:lnTo>
                  <a:lnTo>
                    <a:pt x="143" y="205"/>
                  </a:lnTo>
                  <a:lnTo>
                    <a:pt x="161" y="190"/>
                  </a:lnTo>
                  <a:lnTo>
                    <a:pt x="169" y="172"/>
                  </a:lnTo>
                  <a:lnTo>
                    <a:pt x="176" y="152"/>
                  </a:lnTo>
                  <a:lnTo>
                    <a:pt x="176" y="123"/>
                  </a:lnTo>
                  <a:lnTo>
                    <a:pt x="225" y="132"/>
                  </a:lnTo>
                  <a:lnTo>
                    <a:pt x="255" y="135"/>
                  </a:lnTo>
                  <a:lnTo>
                    <a:pt x="267" y="132"/>
                  </a:lnTo>
                  <a:lnTo>
                    <a:pt x="271" y="123"/>
                  </a:lnTo>
                  <a:lnTo>
                    <a:pt x="271" y="112"/>
                  </a:lnTo>
                  <a:lnTo>
                    <a:pt x="267" y="106"/>
                  </a:lnTo>
                  <a:lnTo>
                    <a:pt x="255" y="97"/>
                  </a:lnTo>
                  <a:lnTo>
                    <a:pt x="229" y="94"/>
                  </a:lnTo>
                  <a:lnTo>
                    <a:pt x="192" y="97"/>
                  </a:lnTo>
                  <a:lnTo>
                    <a:pt x="167" y="96"/>
                  </a:lnTo>
                </a:path>
              </a:pathLst>
            </a:custGeom>
            <a:grp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sp>
          <p:nvSpPr>
            <p:cNvPr id="157" name="Freeform 136"/>
            <p:cNvSpPr>
              <a:spLocks/>
            </p:cNvSpPr>
            <p:nvPr/>
          </p:nvSpPr>
          <p:spPr bwMode="auto">
            <a:xfrm>
              <a:off x="3705" y="3243"/>
              <a:ext cx="209" cy="340"/>
            </a:xfrm>
            <a:custGeom>
              <a:avLst/>
              <a:gdLst/>
              <a:ahLst/>
              <a:cxnLst>
                <a:cxn ang="0">
                  <a:pos x="27" y="12"/>
                </a:cxn>
                <a:cxn ang="0">
                  <a:pos x="45" y="3"/>
                </a:cxn>
                <a:cxn ang="0">
                  <a:pos x="77" y="0"/>
                </a:cxn>
                <a:cxn ang="0">
                  <a:pos x="102" y="6"/>
                </a:cxn>
                <a:cxn ang="0">
                  <a:pos x="128" y="18"/>
                </a:cxn>
                <a:cxn ang="0">
                  <a:pos x="147" y="41"/>
                </a:cxn>
                <a:cxn ang="0">
                  <a:pos x="170" y="70"/>
                </a:cxn>
                <a:cxn ang="0">
                  <a:pos x="182" y="97"/>
                </a:cxn>
                <a:cxn ang="0">
                  <a:pos x="193" y="126"/>
                </a:cxn>
                <a:cxn ang="0">
                  <a:pos x="202" y="157"/>
                </a:cxn>
                <a:cxn ang="0">
                  <a:pos x="206" y="191"/>
                </a:cxn>
                <a:cxn ang="0">
                  <a:pos x="208" y="232"/>
                </a:cxn>
                <a:cxn ang="0">
                  <a:pos x="206" y="266"/>
                </a:cxn>
                <a:cxn ang="0">
                  <a:pos x="196" y="293"/>
                </a:cxn>
                <a:cxn ang="0">
                  <a:pos x="181" y="312"/>
                </a:cxn>
                <a:cxn ang="0">
                  <a:pos x="161" y="327"/>
                </a:cxn>
                <a:cxn ang="0">
                  <a:pos x="137" y="336"/>
                </a:cxn>
                <a:cxn ang="0">
                  <a:pos x="117" y="339"/>
                </a:cxn>
                <a:cxn ang="0">
                  <a:pos x="89" y="338"/>
                </a:cxn>
                <a:cxn ang="0">
                  <a:pos x="68" y="327"/>
                </a:cxn>
                <a:cxn ang="0">
                  <a:pos x="54" y="312"/>
                </a:cxn>
                <a:cxn ang="0">
                  <a:pos x="42" y="289"/>
                </a:cxn>
                <a:cxn ang="0">
                  <a:pos x="36" y="266"/>
                </a:cxn>
                <a:cxn ang="0">
                  <a:pos x="38" y="234"/>
                </a:cxn>
                <a:cxn ang="0">
                  <a:pos x="45" y="209"/>
                </a:cxn>
                <a:cxn ang="0">
                  <a:pos x="48" y="188"/>
                </a:cxn>
                <a:cxn ang="0">
                  <a:pos x="45" y="165"/>
                </a:cxn>
                <a:cxn ang="0">
                  <a:pos x="35" y="149"/>
                </a:cxn>
                <a:cxn ang="0">
                  <a:pos x="18" y="128"/>
                </a:cxn>
                <a:cxn ang="0">
                  <a:pos x="9" y="111"/>
                </a:cxn>
                <a:cxn ang="0">
                  <a:pos x="1" y="87"/>
                </a:cxn>
                <a:cxn ang="0">
                  <a:pos x="0" y="62"/>
                </a:cxn>
                <a:cxn ang="0">
                  <a:pos x="4" y="42"/>
                </a:cxn>
                <a:cxn ang="0">
                  <a:pos x="13" y="23"/>
                </a:cxn>
                <a:cxn ang="0">
                  <a:pos x="27" y="12"/>
                </a:cxn>
              </a:cxnLst>
              <a:rect l="0" t="0" r="r" b="b"/>
              <a:pathLst>
                <a:path w="209" h="340">
                  <a:moveTo>
                    <a:pt x="27" y="12"/>
                  </a:moveTo>
                  <a:lnTo>
                    <a:pt x="45" y="3"/>
                  </a:lnTo>
                  <a:lnTo>
                    <a:pt x="77" y="0"/>
                  </a:lnTo>
                  <a:lnTo>
                    <a:pt x="102" y="6"/>
                  </a:lnTo>
                  <a:lnTo>
                    <a:pt x="128" y="18"/>
                  </a:lnTo>
                  <a:lnTo>
                    <a:pt x="147" y="41"/>
                  </a:lnTo>
                  <a:lnTo>
                    <a:pt x="170" y="70"/>
                  </a:lnTo>
                  <a:lnTo>
                    <a:pt x="182" y="97"/>
                  </a:lnTo>
                  <a:lnTo>
                    <a:pt x="193" y="126"/>
                  </a:lnTo>
                  <a:lnTo>
                    <a:pt x="202" y="157"/>
                  </a:lnTo>
                  <a:lnTo>
                    <a:pt x="206" y="191"/>
                  </a:lnTo>
                  <a:lnTo>
                    <a:pt x="208" y="232"/>
                  </a:lnTo>
                  <a:lnTo>
                    <a:pt x="206" y="266"/>
                  </a:lnTo>
                  <a:lnTo>
                    <a:pt x="196" y="293"/>
                  </a:lnTo>
                  <a:lnTo>
                    <a:pt x="181" y="312"/>
                  </a:lnTo>
                  <a:lnTo>
                    <a:pt x="161" y="327"/>
                  </a:lnTo>
                  <a:lnTo>
                    <a:pt x="137" y="336"/>
                  </a:lnTo>
                  <a:lnTo>
                    <a:pt x="117" y="339"/>
                  </a:lnTo>
                  <a:lnTo>
                    <a:pt x="89" y="338"/>
                  </a:lnTo>
                  <a:lnTo>
                    <a:pt x="68" y="327"/>
                  </a:lnTo>
                  <a:lnTo>
                    <a:pt x="54" y="312"/>
                  </a:lnTo>
                  <a:lnTo>
                    <a:pt x="42" y="289"/>
                  </a:lnTo>
                  <a:lnTo>
                    <a:pt x="36" y="266"/>
                  </a:lnTo>
                  <a:lnTo>
                    <a:pt x="38" y="234"/>
                  </a:lnTo>
                  <a:lnTo>
                    <a:pt x="45" y="209"/>
                  </a:lnTo>
                  <a:lnTo>
                    <a:pt x="48" y="188"/>
                  </a:lnTo>
                  <a:lnTo>
                    <a:pt x="45" y="165"/>
                  </a:lnTo>
                  <a:lnTo>
                    <a:pt x="35" y="149"/>
                  </a:lnTo>
                  <a:lnTo>
                    <a:pt x="18" y="128"/>
                  </a:lnTo>
                  <a:lnTo>
                    <a:pt x="9" y="111"/>
                  </a:lnTo>
                  <a:lnTo>
                    <a:pt x="1" y="87"/>
                  </a:lnTo>
                  <a:lnTo>
                    <a:pt x="0" y="62"/>
                  </a:lnTo>
                  <a:lnTo>
                    <a:pt x="4" y="42"/>
                  </a:lnTo>
                  <a:lnTo>
                    <a:pt x="13" y="23"/>
                  </a:lnTo>
                  <a:lnTo>
                    <a:pt x="27" y="12"/>
                  </a:lnTo>
                </a:path>
              </a:pathLst>
            </a:custGeom>
            <a:grp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sp>
          <p:nvSpPr>
            <p:cNvPr id="158" name="Freeform 137"/>
            <p:cNvSpPr>
              <a:spLocks/>
            </p:cNvSpPr>
            <p:nvPr/>
          </p:nvSpPr>
          <p:spPr bwMode="auto">
            <a:xfrm>
              <a:off x="3786" y="3258"/>
              <a:ext cx="389" cy="184"/>
            </a:xfrm>
            <a:custGeom>
              <a:avLst/>
              <a:gdLst/>
              <a:ahLst/>
              <a:cxnLst>
                <a:cxn ang="0">
                  <a:pos x="8" y="0"/>
                </a:cxn>
                <a:cxn ang="0">
                  <a:pos x="32" y="6"/>
                </a:cxn>
                <a:cxn ang="0">
                  <a:pos x="55" y="26"/>
                </a:cxn>
                <a:cxn ang="0">
                  <a:pos x="75" y="48"/>
                </a:cxn>
                <a:cxn ang="0">
                  <a:pos x="102" y="73"/>
                </a:cxn>
                <a:cxn ang="0">
                  <a:pos x="130" y="99"/>
                </a:cxn>
                <a:cxn ang="0">
                  <a:pos x="157" y="125"/>
                </a:cxn>
                <a:cxn ang="0">
                  <a:pos x="178" y="144"/>
                </a:cxn>
                <a:cxn ang="0">
                  <a:pos x="199" y="150"/>
                </a:cxn>
                <a:cxn ang="0">
                  <a:pos x="220" y="148"/>
                </a:cxn>
                <a:cxn ang="0">
                  <a:pos x="242" y="137"/>
                </a:cxn>
                <a:cxn ang="0">
                  <a:pos x="269" y="112"/>
                </a:cxn>
                <a:cxn ang="0">
                  <a:pos x="291" y="86"/>
                </a:cxn>
                <a:cxn ang="0">
                  <a:pos x="294" y="61"/>
                </a:cxn>
                <a:cxn ang="0">
                  <a:pos x="283" y="31"/>
                </a:cxn>
                <a:cxn ang="0">
                  <a:pos x="284" y="9"/>
                </a:cxn>
                <a:cxn ang="0">
                  <a:pos x="295" y="5"/>
                </a:cxn>
                <a:cxn ang="0">
                  <a:pos x="306" y="8"/>
                </a:cxn>
                <a:cxn ang="0">
                  <a:pos x="313" y="22"/>
                </a:cxn>
                <a:cxn ang="0">
                  <a:pos x="310" y="45"/>
                </a:cxn>
                <a:cxn ang="0">
                  <a:pos x="310" y="60"/>
                </a:cxn>
                <a:cxn ang="0">
                  <a:pos x="323" y="64"/>
                </a:cxn>
                <a:cxn ang="0">
                  <a:pos x="345" y="63"/>
                </a:cxn>
                <a:cxn ang="0">
                  <a:pos x="361" y="52"/>
                </a:cxn>
                <a:cxn ang="0">
                  <a:pos x="365" y="46"/>
                </a:cxn>
                <a:cxn ang="0">
                  <a:pos x="381" y="45"/>
                </a:cxn>
                <a:cxn ang="0">
                  <a:pos x="388" y="55"/>
                </a:cxn>
                <a:cxn ang="0">
                  <a:pos x="384" y="73"/>
                </a:cxn>
                <a:cxn ang="0">
                  <a:pos x="373" y="77"/>
                </a:cxn>
                <a:cxn ang="0">
                  <a:pos x="387" y="81"/>
                </a:cxn>
                <a:cxn ang="0">
                  <a:pos x="388" y="90"/>
                </a:cxn>
                <a:cxn ang="0">
                  <a:pos x="378" y="106"/>
                </a:cxn>
                <a:cxn ang="0">
                  <a:pos x="364" y="107"/>
                </a:cxn>
                <a:cxn ang="0">
                  <a:pos x="332" y="102"/>
                </a:cxn>
                <a:cxn ang="0">
                  <a:pos x="309" y="98"/>
                </a:cxn>
                <a:cxn ang="0">
                  <a:pos x="289" y="125"/>
                </a:cxn>
                <a:cxn ang="0">
                  <a:pos x="254" y="162"/>
                </a:cxn>
                <a:cxn ang="0">
                  <a:pos x="228" y="179"/>
                </a:cxn>
                <a:cxn ang="0">
                  <a:pos x="205" y="183"/>
                </a:cxn>
                <a:cxn ang="0">
                  <a:pos x="178" y="180"/>
                </a:cxn>
                <a:cxn ang="0">
                  <a:pos x="143" y="166"/>
                </a:cxn>
                <a:cxn ang="0">
                  <a:pos x="105" y="138"/>
                </a:cxn>
                <a:cxn ang="0">
                  <a:pos x="58" y="98"/>
                </a:cxn>
                <a:cxn ang="0">
                  <a:pos x="13" y="57"/>
                </a:cxn>
                <a:cxn ang="0">
                  <a:pos x="0" y="25"/>
                </a:cxn>
                <a:cxn ang="0">
                  <a:pos x="8" y="0"/>
                </a:cxn>
              </a:cxnLst>
              <a:rect l="0" t="0" r="r" b="b"/>
              <a:pathLst>
                <a:path w="389" h="184">
                  <a:moveTo>
                    <a:pt x="8" y="0"/>
                  </a:moveTo>
                  <a:lnTo>
                    <a:pt x="32" y="6"/>
                  </a:lnTo>
                  <a:lnTo>
                    <a:pt x="55" y="26"/>
                  </a:lnTo>
                  <a:lnTo>
                    <a:pt x="75" y="48"/>
                  </a:lnTo>
                  <a:lnTo>
                    <a:pt x="102" y="73"/>
                  </a:lnTo>
                  <a:lnTo>
                    <a:pt x="130" y="99"/>
                  </a:lnTo>
                  <a:lnTo>
                    <a:pt x="157" y="125"/>
                  </a:lnTo>
                  <a:lnTo>
                    <a:pt x="178" y="144"/>
                  </a:lnTo>
                  <a:lnTo>
                    <a:pt x="199" y="150"/>
                  </a:lnTo>
                  <a:lnTo>
                    <a:pt x="220" y="148"/>
                  </a:lnTo>
                  <a:lnTo>
                    <a:pt x="242" y="137"/>
                  </a:lnTo>
                  <a:lnTo>
                    <a:pt x="269" y="112"/>
                  </a:lnTo>
                  <a:lnTo>
                    <a:pt x="291" y="86"/>
                  </a:lnTo>
                  <a:lnTo>
                    <a:pt x="294" y="61"/>
                  </a:lnTo>
                  <a:lnTo>
                    <a:pt x="283" y="31"/>
                  </a:lnTo>
                  <a:lnTo>
                    <a:pt x="284" y="9"/>
                  </a:lnTo>
                  <a:lnTo>
                    <a:pt x="295" y="5"/>
                  </a:lnTo>
                  <a:lnTo>
                    <a:pt x="306" y="8"/>
                  </a:lnTo>
                  <a:lnTo>
                    <a:pt x="313" y="22"/>
                  </a:lnTo>
                  <a:lnTo>
                    <a:pt x="310" y="45"/>
                  </a:lnTo>
                  <a:lnTo>
                    <a:pt x="310" y="60"/>
                  </a:lnTo>
                  <a:lnTo>
                    <a:pt x="323" y="64"/>
                  </a:lnTo>
                  <a:lnTo>
                    <a:pt x="345" y="63"/>
                  </a:lnTo>
                  <a:lnTo>
                    <a:pt x="361" y="52"/>
                  </a:lnTo>
                  <a:lnTo>
                    <a:pt x="365" y="46"/>
                  </a:lnTo>
                  <a:lnTo>
                    <a:pt x="381" y="45"/>
                  </a:lnTo>
                  <a:lnTo>
                    <a:pt x="388" y="55"/>
                  </a:lnTo>
                  <a:lnTo>
                    <a:pt x="384" y="73"/>
                  </a:lnTo>
                  <a:lnTo>
                    <a:pt x="373" y="77"/>
                  </a:lnTo>
                  <a:lnTo>
                    <a:pt x="387" y="81"/>
                  </a:lnTo>
                  <a:lnTo>
                    <a:pt x="388" y="90"/>
                  </a:lnTo>
                  <a:lnTo>
                    <a:pt x="378" y="106"/>
                  </a:lnTo>
                  <a:lnTo>
                    <a:pt x="364" y="107"/>
                  </a:lnTo>
                  <a:lnTo>
                    <a:pt x="332" y="102"/>
                  </a:lnTo>
                  <a:lnTo>
                    <a:pt x="309" y="98"/>
                  </a:lnTo>
                  <a:lnTo>
                    <a:pt x="289" y="125"/>
                  </a:lnTo>
                  <a:lnTo>
                    <a:pt x="254" y="162"/>
                  </a:lnTo>
                  <a:lnTo>
                    <a:pt x="228" y="179"/>
                  </a:lnTo>
                  <a:lnTo>
                    <a:pt x="205" y="183"/>
                  </a:lnTo>
                  <a:lnTo>
                    <a:pt x="178" y="180"/>
                  </a:lnTo>
                  <a:lnTo>
                    <a:pt x="143" y="166"/>
                  </a:lnTo>
                  <a:lnTo>
                    <a:pt x="105" y="138"/>
                  </a:lnTo>
                  <a:lnTo>
                    <a:pt x="58" y="98"/>
                  </a:lnTo>
                  <a:lnTo>
                    <a:pt x="13" y="57"/>
                  </a:lnTo>
                  <a:lnTo>
                    <a:pt x="0" y="25"/>
                  </a:lnTo>
                  <a:lnTo>
                    <a:pt x="8" y="0"/>
                  </a:lnTo>
                </a:path>
              </a:pathLst>
            </a:custGeom>
            <a:grp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sp>
          <p:nvSpPr>
            <p:cNvPr id="159" name="Freeform 138"/>
            <p:cNvSpPr>
              <a:spLocks/>
            </p:cNvSpPr>
            <p:nvPr/>
          </p:nvSpPr>
          <p:spPr bwMode="auto">
            <a:xfrm>
              <a:off x="3798" y="3496"/>
              <a:ext cx="214" cy="464"/>
            </a:xfrm>
            <a:custGeom>
              <a:avLst/>
              <a:gdLst/>
              <a:ahLst/>
              <a:cxnLst>
                <a:cxn ang="0">
                  <a:pos x="44" y="12"/>
                </a:cxn>
                <a:cxn ang="0">
                  <a:pos x="71" y="40"/>
                </a:cxn>
                <a:cxn ang="0">
                  <a:pos x="88" y="78"/>
                </a:cxn>
                <a:cxn ang="0">
                  <a:pos x="98" y="116"/>
                </a:cxn>
                <a:cxn ang="0">
                  <a:pos x="102" y="162"/>
                </a:cxn>
                <a:cxn ang="0">
                  <a:pos x="102" y="204"/>
                </a:cxn>
                <a:cxn ang="0">
                  <a:pos x="93" y="245"/>
                </a:cxn>
                <a:cxn ang="0">
                  <a:pos x="93" y="249"/>
                </a:cxn>
                <a:cxn ang="0">
                  <a:pos x="79" y="297"/>
                </a:cxn>
                <a:cxn ang="0">
                  <a:pos x="72" y="336"/>
                </a:cxn>
                <a:cxn ang="0">
                  <a:pos x="71" y="361"/>
                </a:cxn>
                <a:cxn ang="0">
                  <a:pos x="78" y="370"/>
                </a:cxn>
                <a:cxn ang="0">
                  <a:pos x="105" y="371"/>
                </a:cxn>
                <a:cxn ang="0">
                  <a:pos x="150" y="378"/>
                </a:cxn>
                <a:cxn ang="0">
                  <a:pos x="188" y="396"/>
                </a:cxn>
                <a:cxn ang="0">
                  <a:pos x="213" y="417"/>
                </a:cxn>
                <a:cxn ang="0">
                  <a:pos x="213" y="434"/>
                </a:cxn>
                <a:cxn ang="0">
                  <a:pos x="198" y="461"/>
                </a:cxn>
                <a:cxn ang="0">
                  <a:pos x="181" y="463"/>
                </a:cxn>
                <a:cxn ang="0">
                  <a:pos x="177" y="463"/>
                </a:cxn>
                <a:cxn ang="0">
                  <a:pos x="163" y="442"/>
                </a:cxn>
                <a:cxn ang="0">
                  <a:pos x="137" y="414"/>
                </a:cxn>
                <a:cxn ang="0">
                  <a:pos x="105" y="400"/>
                </a:cxn>
                <a:cxn ang="0">
                  <a:pos x="76" y="399"/>
                </a:cxn>
                <a:cxn ang="0">
                  <a:pos x="48" y="401"/>
                </a:cxn>
                <a:cxn ang="0">
                  <a:pos x="31" y="391"/>
                </a:cxn>
                <a:cxn ang="0">
                  <a:pos x="26" y="378"/>
                </a:cxn>
                <a:cxn ang="0">
                  <a:pos x="26" y="356"/>
                </a:cxn>
                <a:cxn ang="0">
                  <a:pos x="41" y="330"/>
                </a:cxn>
                <a:cxn ang="0">
                  <a:pos x="52" y="288"/>
                </a:cxn>
                <a:cxn ang="0">
                  <a:pos x="58" y="241"/>
                </a:cxn>
                <a:cxn ang="0">
                  <a:pos x="64" y="201"/>
                </a:cxn>
                <a:cxn ang="0">
                  <a:pos x="63" y="154"/>
                </a:cxn>
                <a:cxn ang="0">
                  <a:pos x="52" y="114"/>
                </a:cxn>
                <a:cxn ang="0">
                  <a:pos x="38" y="90"/>
                </a:cxn>
                <a:cxn ang="0">
                  <a:pos x="15" y="66"/>
                </a:cxn>
                <a:cxn ang="0">
                  <a:pos x="2" y="43"/>
                </a:cxn>
                <a:cxn ang="0">
                  <a:pos x="0" y="20"/>
                </a:cxn>
                <a:cxn ang="0">
                  <a:pos x="14" y="2"/>
                </a:cxn>
                <a:cxn ang="0">
                  <a:pos x="29" y="0"/>
                </a:cxn>
                <a:cxn ang="0">
                  <a:pos x="44" y="12"/>
                </a:cxn>
              </a:cxnLst>
              <a:rect l="0" t="0" r="r" b="b"/>
              <a:pathLst>
                <a:path w="214" h="464">
                  <a:moveTo>
                    <a:pt x="44" y="12"/>
                  </a:moveTo>
                  <a:lnTo>
                    <a:pt x="71" y="40"/>
                  </a:lnTo>
                  <a:lnTo>
                    <a:pt x="88" y="78"/>
                  </a:lnTo>
                  <a:lnTo>
                    <a:pt x="98" y="116"/>
                  </a:lnTo>
                  <a:lnTo>
                    <a:pt x="102" y="162"/>
                  </a:lnTo>
                  <a:lnTo>
                    <a:pt x="102" y="204"/>
                  </a:lnTo>
                  <a:lnTo>
                    <a:pt x="93" y="245"/>
                  </a:lnTo>
                  <a:lnTo>
                    <a:pt x="93" y="249"/>
                  </a:lnTo>
                  <a:lnTo>
                    <a:pt x="79" y="297"/>
                  </a:lnTo>
                  <a:lnTo>
                    <a:pt x="72" y="336"/>
                  </a:lnTo>
                  <a:lnTo>
                    <a:pt x="71" y="361"/>
                  </a:lnTo>
                  <a:lnTo>
                    <a:pt x="78" y="370"/>
                  </a:lnTo>
                  <a:lnTo>
                    <a:pt x="105" y="371"/>
                  </a:lnTo>
                  <a:lnTo>
                    <a:pt x="150" y="378"/>
                  </a:lnTo>
                  <a:lnTo>
                    <a:pt x="188" y="396"/>
                  </a:lnTo>
                  <a:lnTo>
                    <a:pt x="213" y="417"/>
                  </a:lnTo>
                  <a:lnTo>
                    <a:pt x="213" y="434"/>
                  </a:lnTo>
                  <a:lnTo>
                    <a:pt x="198" y="461"/>
                  </a:lnTo>
                  <a:lnTo>
                    <a:pt x="181" y="463"/>
                  </a:lnTo>
                  <a:lnTo>
                    <a:pt x="177" y="463"/>
                  </a:lnTo>
                  <a:lnTo>
                    <a:pt x="163" y="442"/>
                  </a:lnTo>
                  <a:lnTo>
                    <a:pt x="137" y="414"/>
                  </a:lnTo>
                  <a:lnTo>
                    <a:pt x="105" y="400"/>
                  </a:lnTo>
                  <a:lnTo>
                    <a:pt x="76" y="399"/>
                  </a:lnTo>
                  <a:lnTo>
                    <a:pt x="48" y="401"/>
                  </a:lnTo>
                  <a:lnTo>
                    <a:pt x="31" y="391"/>
                  </a:lnTo>
                  <a:lnTo>
                    <a:pt x="26" y="378"/>
                  </a:lnTo>
                  <a:lnTo>
                    <a:pt x="26" y="356"/>
                  </a:lnTo>
                  <a:lnTo>
                    <a:pt x="41" y="330"/>
                  </a:lnTo>
                  <a:lnTo>
                    <a:pt x="52" y="288"/>
                  </a:lnTo>
                  <a:lnTo>
                    <a:pt x="58" y="241"/>
                  </a:lnTo>
                  <a:lnTo>
                    <a:pt x="64" y="201"/>
                  </a:lnTo>
                  <a:lnTo>
                    <a:pt x="63" y="154"/>
                  </a:lnTo>
                  <a:lnTo>
                    <a:pt x="52" y="114"/>
                  </a:lnTo>
                  <a:lnTo>
                    <a:pt x="38" y="90"/>
                  </a:lnTo>
                  <a:lnTo>
                    <a:pt x="15" y="66"/>
                  </a:lnTo>
                  <a:lnTo>
                    <a:pt x="2" y="43"/>
                  </a:lnTo>
                  <a:lnTo>
                    <a:pt x="0" y="20"/>
                  </a:lnTo>
                  <a:lnTo>
                    <a:pt x="14" y="2"/>
                  </a:lnTo>
                  <a:lnTo>
                    <a:pt x="29" y="0"/>
                  </a:lnTo>
                  <a:lnTo>
                    <a:pt x="44" y="12"/>
                  </a:lnTo>
                </a:path>
              </a:pathLst>
            </a:custGeom>
            <a:grp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sp>
          <p:nvSpPr>
            <p:cNvPr id="160" name="Freeform 139"/>
            <p:cNvSpPr>
              <a:spLocks/>
            </p:cNvSpPr>
            <p:nvPr/>
          </p:nvSpPr>
          <p:spPr bwMode="auto">
            <a:xfrm>
              <a:off x="3743" y="3510"/>
              <a:ext cx="221" cy="447"/>
            </a:xfrm>
            <a:custGeom>
              <a:avLst/>
              <a:gdLst/>
              <a:ahLst/>
              <a:cxnLst>
                <a:cxn ang="0">
                  <a:pos x="25" y="11"/>
                </a:cxn>
                <a:cxn ang="0">
                  <a:pos x="38" y="2"/>
                </a:cxn>
                <a:cxn ang="0">
                  <a:pos x="57" y="0"/>
                </a:cxn>
                <a:cxn ang="0">
                  <a:pos x="74" y="11"/>
                </a:cxn>
                <a:cxn ang="0">
                  <a:pos x="83" y="34"/>
                </a:cxn>
                <a:cxn ang="0">
                  <a:pos x="80" y="63"/>
                </a:cxn>
                <a:cxn ang="0">
                  <a:pos x="68" y="99"/>
                </a:cxn>
                <a:cxn ang="0">
                  <a:pos x="53" y="156"/>
                </a:cxn>
                <a:cxn ang="0">
                  <a:pos x="44" y="218"/>
                </a:cxn>
                <a:cxn ang="0">
                  <a:pos x="41" y="271"/>
                </a:cxn>
                <a:cxn ang="0">
                  <a:pos x="39" y="323"/>
                </a:cxn>
                <a:cxn ang="0">
                  <a:pos x="42" y="369"/>
                </a:cxn>
                <a:cxn ang="0">
                  <a:pos x="51" y="390"/>
                </a:cxn>
                <a:cxn ang="0">
                  <a:pos x="64" y="398"/>
                </a:cxn>
                <a:cxn ang="0">
                  <a:pos x="85" y="401"/>
                </a:cxn>
                <a:cxn ang="0">
                  <a:pos x="108" y="394"/>
                </a:cxn>
                <a:cxn ang="0">
                  <a:pos x="135" y="384"/>
                </a:cxn>
                <a:cxn ang="0">
                  <a:pos x="174" y="385"/>
                </a:cxn>
                <a:cxn ang="0">
                  <a:pos x="211" y="390"/>
                </a:cxn>
                <a:cxn ang="0">
                  <a:pos x="220" y="408"/>
                </a:cxn>
                <a:cxn ang="0">
                  <a:pos x="220" y="430"/>
                </a:cxn>
                <a:cxn ang="0">
                  <a:pos x="209" y="439"/>
                </a:cxn>
                <a:cxn ang="0">
                  <a:pos x="186" y="434"/>
                </a:cxn>
                <a:cxn ang="0">
                  <a:pos x="148" y="426"/>
                </a:cxn>
                <a:cxn ang="0">
                  <a:pos x="106" y="428"/>
                </a:cxn>
                <a:cxn ang="0">
                  <a:pos x="102" y="429"/>
                </a:cxn>
                <a:cxn ang="0">
                  <a:pos x="63" y="442"/>
                </a:cxn>
                <a:cxn ang="0">
                  <a:pos x="48" y="446"/>
                </a:cxn>
                <a:cxn ang="0">
                  <a:pos x="28" y="443"/>
                </a:cxn>
                <a:cxn ang="0">
                  <a:pos x="13" y="430"/>
                </a:cxn>
                <a:cxn ang="0">
                  <a:pos x="9" y="411"/>
                </a:cxn>
                <a:cxn ang="0">
                  <a:pos x="9" y="388"/>
                </a:cxn>
                <a:cxn ang="0">
                  <a:pos x="10" y="361"/>
                </a:cxn>
                <a:cxn ang="0">
                  <a:pos x="7" y="309"/>
                </a:cxn>
                <a:cxn ang="0">
                  <a:pos x="0" y="266"/>
                </a:cxn>
                <a:cxn ang="0">
                  <a:pos x="0" y="223"/>
                </a:cxn>
                <a:cxn ang="0">
                  <a:pos x="4" y="174"/>
                </a:cxn>
                <a:cxn ang="0">
                  <a:pos x="4" y="105"/>
                </a:cxn>
                <a:cxn ang="0">
                  <a:pos x="10" y="70"/>
                </a:cxn>
                <a:cxn ang="0">
                  <a:pos x="16" y="25"/>
                </a:cxn>
                <a:cxn ang="0">
                  <a:pos x="25" y="11"/>
                </a:cxn>
              </a:cxnLst>
              <a:rect l="0" t="0" r="r" b="b"/>
              <a:pathLst>
                <a:path w="221" h="447">
                  <a:moveTo>
                    <a:pt x="25" y="11"/>
                  </a:moveTo>
                  <a:lnTo>
                    <a:pt x="38" y="2"/>
                  </a:lnTo>
                  <a:lnTo>
                    <a:pt x="57" y="0"/>
                  </a:lnTo>
                  <a:lnTo>
                    <a:pt x="74" y="11"/>
                  </a:lnTo>
                  <a:lnTo>
                    <a:pt x="83" y="34"/>
                  </a:lnTo>
                  <a:lnTo>
                    <a:pt x="80" y="63"/>
                  </a:lnTo>
                  <a:lnTo>
                    <a:pt x="68" y="99"/>
                  </a:lnTo>
                  <a:lnTo>
                    <a:pt x="53" y="156"/>
                  </a:lnTo>
                  <a:lnTo>
                    <a:pt x="44" y="218"/>
                  </a:lnTo>
                  <a:lnTo>
                    <a:pt x="41" y="271"/>
                  </a:lnTo>
                  <a:lnTo>
                    <a:pt x="39" y="323"/>
                  </a:lnTo>
                  <a:lnTo>
                    <a:pt x="42" y="369"/>
                  </a:lnTo>
                  <a:lnTo>
                    <a:pt x="51" y="390"/>
                  </a:lnTo>
                  <a:lnTo>
                    <a:pt x="64" y="398"/>
                  </a:lnTo>
                  <a:lnTo>
                    <a:pt x="85" y="401"/>
                  </a:lnTo>
                  <a:lnTo>
                    <a:pt x="108" y="394"/>
                  </a:lnTo>
                  <a:lnTo>
                    <a:pt x="135" y="384"/>
                  </a:lnTo>
                  <a:lnTo>
                    <a:pt x="174" y="385"/>
                  </a:lnTo>
                  <a:lnTo>
                    <a:pt x="211" y="390"/>
                  </a:lnTo>
                  <a:lnTo>
                    <a:pt x="220" y="408"/>
                  </a:lnTo>
                  <a:lnTo>
                    <a:pt x="220" y="430"/>
                  </a:lnTo>
                  <a:lnTo>
                    <a:pt x="209" y="439"/>
                  </a:lnTo>
                  <a:lnTo>
                    <a:pt x="186" y="434"/>
                  </a:lnTo>
                  <a:lnTo>
                    <a:pt x="148" y="426"/>
                  </a:lnTo>
                  <a:lnTo>
                    <a:pt x="106" y="428"/>
                  </a:lnTo>
                  <a:lnTo>
                    <a:pt x="102" y="429"/>
                  </a:lnTo>
                  <a:lnTo>
                    <a:pt x="63" y="442"/>
                  </a:lnTo>
                  <a:lnTo>
                    <a:pt x="48" y="446"/>
                  </a:lnTo>
                  <a:lnTo>
                    <a:pt x="28" y="443"/>
                  </a:lnTo>
                  <a:lnTo>
                    <a:pt x="13" y="430"/>
                  </a:lnTo>
                  <a:lnTo>
                    <a:pt x="9" y="411"/>
                  </a:lnTo>
                  <a:lnTo>
                    <a:pt x="9" y="388"/>
                  </a:lnTo>
                  <a:lnTo>
                    <a:pt x="10" y="361"/>
                  </a:lnTo>
                  <a:lnTo>
                    <a:pt x="7" y="309"/>
                  </a:lnTo>
                  <a:lnTo>
                    <a:pt x="0" y="266"/>
                  </a:lnTo>
                  <a:lnTo>
                    <a:pt x="0" y="223"/>
                  </a:lnTo>
                  <a:lnTo>
                    <a:pt x="4" y="174"/>
                  </a:lnTo>
                  <a:lnTo>
                    <a:pt x="4" y="105"/>
                  </a:lnTo>
                  <a:lnTo>
                    <a:pt x="10" y="70"/>
                  </a:lnTo>
                  <a:lnTo>
                    <a:pt x="16" y="25"/>
                  </a:lnTo>
                  <a:lnTo>
                    <a:pt x="25" y="11"/>
                  </a:lnTo>
                </a:path>
              </a:pathLst>
            </a:custGeom>
            <a:grpFill/>
            <a:ln w="9525" cap="rnd">
              <a:solidFill>
                <a:schemeClr val="tx1"/>
              </a:solidFill>
              <a:round/>
              <a:headEnd/>
              <a:tailEnd/>
            </a:ln>
            <a:effectLst>
              <a:prstShdw prst="shdw17" dist="17961" dir="2700000">
                <a:schemeClr val="tx1">
                  <a:gamma/>
                  <a:shade val="60000"/>
                  <a:invGamma/>
                </a:schemeClr>
              </a:prstShdw>
            </a:effectLst>
          </p:spPr>
          <p:txBody>
            <a:bodyPr/>
            <a:lstStyle/>
            <a:p>
              <a:endParaRPr lang="es-BO" sz="1600" dirty="0">
                <a:latin typeface="Verdana" pitchFamily="34" charset="0"/>
                <a:ea typeface="Verdana" pitchFamily="34" charset="0"/>
                <a:cs typeface="Verdana" pitchFamily="34" charset="0"/>
              </a:endParaRPr>
            </a:p>
          </p:txBody>
        </p:sp>
      </p:grpSp>
      <p:pic>
        <p:nvPicPr>
          <p:cNvPr id="5122" name="Picture 2" descr="mapa mundo"/>
          <p:cNvPicPr>
            <a:picLocks noChangeAspect="1" noChangeArrowheads="1"/>
          </p:cNvPicPr>
          <p:nvPr/>
        </p:nvPicPr>
        <p:blipFill>
          <a:blip r:embed="rId7" cstate="print"/>
          <a:srcRect/>
          <a:stretch>
            <a:fillRect/>
          </a:stretch>
        </p:blipFill>
        <p:spPr bwMode="auto">
          <a:xfrm>
            <a:off x="1071538" y="3000382"/>
            <a:ext cx="1285884" cy="1428750"/>
          </a:xfrm>
          <a:prstGeom prst="rect">
            <a:avLst/>
          </a:prstGeom>
          <a:noFill/>
        </p:spPr>
      </p:pic>
      <p:pic>
        <p:nvPicPr>
          <p:cNvPr id="5124" name="Picture 4" descr="https://encrypted-tbn1.gstatic.com/images?q=tbn:ANd9GcTZpgz-toCYuGfpzAWfgbP-xM-dQUF452VRnu9bwco4Ci1aE8nw0XJWFrbM">
            <a:hlinkClick r:id="rId8"/>
          </p:cNvPr>
          <p:cNvPicPr>
            <a:picLocks noChangeAspect="1" noChangeArrowheads="1"/>
          </p:cNvPicPr>
          <p:nvPr/>
        </p:nvPicPr>
        <p:blipFill>
          <a:blip r:embed="rId9" cstate="print"/>
          <a:srcRect/>
          <a:stretch>
            <a:fillRect/>
          </a:stretch>
        </p:blipFill>
        <p:spPr bwMode="auto">
          <a:xfrm>
            <a:off x="3357554" y="5000636"/>
            <a:ext cx="1323976" cy="1571636"/>
          </a:xfrm>
          <a:prstGeom prst="rect">
            <a:avLst/>
          </a:prstGeom>
          <a:noFill/>
        </p:spPr>
      </p:pic>
      <p:pic>
        <p:nvPicPr>
          <p:cNvPr id="5126" name="Picture 6" descr="https://encrypted-tbn3.gstatic.com/images?q=tbn:ANd9GcTLi8YenihR3PAItyfZ8Pr4dfsQfRK2yuky_JFENVnmpDud_QKWEzuaZg">
            <a:hlinkClick r:id="rId10"/>
          </p:cNvPr>
          <p:cNvPicPr>
            <a:picLocks noChangeAspect="1" noChangeArrowheads="1"/>
          </p:cNvPicPr>
          <p:nvPr/>
        </p:nvPicPr>
        <p:blipFill>
          <a:blip r:embed="rId11" cstate="print"/>
          <a:srcRect/>
          <a:stretch>
            <a:fillRect/>
          </a:stretch>
        </p:blipFill>
        <p:spPr bwMode="auto">
          <a:xfrm>
            <a:off x="7429520" y="4643446"/>
            <a:ext cx="1371603" cy="1428760"/>
          </a:xfrm>
          <a:prstGeom prst="rect">
            <a:avLst/>
          </a:prstGeom>
          <a:noFill/>
        </p:spPr>
      </p:pic>
      <p:graphicFrame>
        <p:nvGraphicFramePr>
          <p:cNvPr id="5127" name="Object 7"/>
          <p:cNvGraphicFramePr>
            <a:graphicFrameLocks noChangeAspect="1"/>
          </p:cNvGraphicFramePr>
          <p:nvPr/>
        </p:nvGraphicFramePr>
        <p:xfrm>
          <a:off x="5572132" y="3000372"/>
          <a:ext cx="1143008" cy="1071570"/>
        </p:xfrm>
        <a:graphic>
          <a:graphicData uri="http://schemas.openxmlformats.org/presentationml/2006/ole">
            <mc:AlternateContent xmlns:mc="http://schemas.openxmlformats.org/markup-compatibility/2006">
              <mc:Choice xmlns:v="urn:schemas-microsoft-com:vml" Requires="v">
                <p:oleObj spid="_x0000_s5138" name="Clip" r:id="rId12" imgW="1672438" imgH="1132027" progId="">
                  <p:embed/>
                </p:oleObj>
              </mc:Choice>
              <mc:Fallback>
                <p:oleObj name="Clip" r:id="rId12" imgW="1672438" imgH="1132027" progId="">
                  <p:embed/>
                  <p:pic>
                    <p:nvPicPr>
                      <p:cNvPr id="0"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2132" y="3000372"/>
                        <a:ext cx="1143008" cy="1071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par>
                          <p:cTn id="7" fill="hold">
                            <p:stCondLst>
                              <p:cond delay="500"/>
                            </p:stCondLst>
                            <p:childTnLst>
                              <p:par>
                                <p:cTn id="8" presetID="2" presetClass="entr" presetSubtype="8" fill="hold" nodeType="afterEffect">
                                  <p:stCondLst>
                                    <p:cond delay="0"/>
                                  </p:stCondLst>
                                  <p:childTnLst>
                                    <p:set>
                                      <p:cBhvr>
                                        <p:cTn id="9" dur="1" fill="hold">
                                          <p:stCondLst>
                                            <p:cond delay="0"/>
                                          </p:stCondLst>
                                        </p:cTn>
                                        <p:tgtEl>
                                          <p:spTgt spid="142"/>
                                        </p:tgtEl>
                                        <p:attrNameLst>
                                          <p:attrName>style.visibility</p:attrName>
                                        </p:attrNameLst>
                                      </p:cBhvr>
                                      <p:to>
                                        <p:strVal val="visible"/>
                                      </p:to>
                                    </p:set>
                                    <p:anim calcmode="lin" valueType="num">
                                      <p:cBhvr additive="base">
                                        <p:cTn id="10" dur="500" fill="hold"/>
                                        <p:tgtEl>
                                          <p:spTgt spid="142"/>
                                        </p:tgtEl>
                                        <p:attrNameLst>
                                          <p:attrName>ppt_x</p:attrName>
                                        </p:attrNameLst>
                                      </p:cBhvr>
                                      <p:tavLst>
                                        <p:tav tm="0">
                                          <p:val>
                                            <p:strVal val="0-#ppt_w/2"/>
                                          </p:val>
                                        </p:tav>
                                        <p:tav tm="100000">
                                          <p:val>
                                            <p:strVal val="#ppt_x"/>
                                          </p:val>
                                        </p:tav>
                                      </p:tavLst>
                                    </p:anim>
                                    <p:anim calcmode="lin" valueType="num">
                                      <p:cBhvr additive="base">
                                        <p:cTn id="11" dur="500" fill="hold"/>
                                        <p:tgtEl>
                                          <p:spTgt spid="142"/>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31"/>
                                        </p:tgtEl>
                                        <p:attrNameLst>
                                          <p:attrName>style.visibility</p:attrName>
                                        </p:attrNameLst>
                                      </p:cBhvr>
                                      <p:to>
                                        <p:strVal val="visible"/>
                                      </p:to>
                                    </p:set>
                                    <p:anim calcmode="lin" valueType="num">
                                      <p:cBhvr additive="base">
                                        <p:cTn id="15" dur="500" fill="hold"/>
                                        <p:tgtEl>
                                          <p:spTgt spid="131"/>
                                        </p:tgtEl>
                                        <p:attrNameLst>
                                          <p:attrName>ppt_x</p:attrName>
                                        </p:attrNameLst>
                                      </p:cBhvr>
                                      <p:tavLst>
                                        <p:tav tm="0">
                                          <p:val>
                                            <p:strVal val="0-#ppt_w/2"/>
                                          </p:val>
                                        </p:tav>
                                        <p:tav tm="100000">
                                          <p:val>
                                            <p:strVal val="#ppt_x"/>
                                          </p:val>
                                        </p:tav>
                                      </p:tavLst>
                                    </p:anim>
                                    <p:anim calcmode="lin" valueType="num">
                                      <p:cBhvr additive="base">
                                        <p:cTn id="16" dur="500" fill="hold"/>
                                        <p:tgtEl>
                                          <p:spTgt spid="13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153"/>
                                        </p:tgtEl>
                                        <p:attrNameLst>
                                          <p:attrName>style.visibility</p:attrName>
                                        </p:attrNameLst>
                                      </p:cBhvr>
                                      <p:to>
                                        <p:strVal val="visible"/>
                                      </p:to>
                                    </p:set>
                                    <p:anim calcmode="lin" valueType="num">
                                      <p:cBhvr additive="base">
                                        <p:cTn id="20" dur="500" fill="hold"/>
                                        <p:tgtEl>
                                          <p:spTgt spid="153"/>
                                        </p:tgtEl>
                                        <p:attrNameLst>
                                          <p:attrName>ppt_x</p:attrName>
                                        </p:attrNameLst>
                                      </p:cBhvr>
                                      <p:tavLst>
                                        <p:tav tm="0">
                                          <p:val>
                                            <p:strVal val="0-#ppt_w/2"/>
                                          </p:val>
                                        </p:tav>
                                        <p:tav tm="100000">
                                          <p:val>
                                            <p:strVal val="#ppt_x"/>
                                          </p:val>
                                        </p:tav>
                                      </p:tavLst>
                                    </p:anim>
                                    <p:anim calcmode="lin" valueType="num">
                                      <p:cBhvr additive="base">
                                        <p:cTn id="21" dur="500" fill="hold"/>
                                        <p:tgtEl>
                                          <p:spTgt spid="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436980731"/>
              </p:ext>
            </p:extLst>
          </p:nvPr>
        </p:nvGraphicFramePr>
        <p:xfrm>
          <a:off x="285720" y="410743"/>
          <a:ext cx="885828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93332" y="-321491"/>
            <a:ext cx="8229600" cy="1143000"/>
          </a:xfrm>
        </p:spPr>
        <p:txBody>
          <a:bodyPr>
            <a:normAutofit/>
          </a:bodyPr>
          <a:lstStyle/>
          <a:p>
            <a:pPr algn="ctr"/>
            <a:r>
              <a:rPr lang="es-BO" sz="2800" kern="1200"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PROCESO EN LICITACIÓN PÚBLICA</a:t>
            </a:r>
          </a:p>
        </p:txBody>
      </p:sp>
      <p:sp>
        <p:nvSpPr>
          <p:cNvPr id="6" name="5 Rectángulo"/>
          <p:cNvSpPr/>
          <p:nvPr/>
        </p:nvSpPr>
        <p:spPr>
          <a:xfrm>
            <a:off x="1178886" y="548680"/>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MV Boli" pitchFamily="2" charset="0"/>
                <a:ea typeface="+mj-ea"/>
                <a:cs typeface="MV Boli" pitchFamily="2" charset="0"/>
              </a:rPr>
              <a:t>UNIDAD SOLICITANTE</a:t>
            </a:r>
          </a:p>
        </p:txBody>
      </p:sp>
      <p:sp>
        <p:nvSpPr>
          <p:cNvPr id="7" name="6 Rectángulo"/>
          <p:cNvSpPr/>
          <p:nvPr/>
        </p:nvSpPr>
        <p:spPr>
          <a:xfrm>
            <a:off x="7822620" y="691556"/>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MV Boli" pitchFamily="2" charset="0"/>
                <a:ea typeface="+mj-ea"/>
                <a:cs typeface="MV Boli" pitchFamily="2" charset="0"/>
              </a:rPr>
              <a:t>UNIDAD ADMINISTRATIVA</a:t>
            </a:r>
          </a:p>
        </p:txBody>
      </p:sp>
      <p:sp>
        <p:nvSpPr>
          <p:cNvPr id="8" name="7 Rectángulo"/>
          <p:cNvSpPr/>
          <p:nvPr/>
        </p:nvSpPr>
        <p:spPr>
          <a:xfrm>
            <a:off x="7822620" y="2191754"/>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MV Boli" pitchFamily="2" charset="0"/>
                <a:ea typeface="+mj-ea"/>
                <a:cs typeface="MV Boli" pitchFamily="2" charset="0"/>
              </a:rPr>
              <a:t>UNIDAD ADMINISTRATIVA</a:t>
            </a:r>
          </a:p>
        </p:txBody>
      </p:sp>
      <p:sp>
        <p:nvSpPr>
          <p:cNvPr id="9" name="8 Rectángulo"/>
          <p:cNvSpPr/>
          <p:nvPr/>
        </p:nvSpPr>
        <p:spPr>
          <a:xfrm>
            <a:off x="7751182" y="3549076"/>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MV Boli" pitchFamily="2" charset="0"/>
                <a:ea typeface="+mj-ea"/>
                <a:cs typeface="MV Boli" pitchFamily="2" charset="0"/>
              </a:rPr>
              <a:t>UNIDAD ADMINISTRATIVA</a:t>
            </a:r>
          </a:p>
        </p:txBody>
      </p:sp>
      <p:sp>
        <p:nvSpPr>
          <p:cNvPr id="10" name="9 Rectángulo"/>
          <p:cNvSpPr/>
          <p:nvPr/>
        </p:nvSpPr>
        <p:spPr>
          <a:xfrm>
            <a:off x="4322158" y="2191754"/>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MV Boli" pitchFamily="2" charset="0"/>
                <a:ea typeface="+mj-ea"/>
                <a:cs typeface="MV Boli" pitchFamily="2" charset="0"/>
              </a:rPr>
              <a:t>UNIDAD ADMINISTRATIVA</a:t>
            </a:r>
          </a:p>
        </p:txBody>
      </p:sp>
      <p:sp>
        <p:nvSpPr>
          <p:cNvPr id="11" name="10 Rectángulo"/>
          <p:cNvSpPr/>
          <p:nvPr/>
        </p:nvSpPr>
        <p:spPr>
          <a:xfrm>
            <a:off x="4107844" y="691556"/>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MV Boli" pitchFamily="2" charset="0"/>
                <a:ea typeface="+mj-ea"/>
                <a:cs typeface="MV Boli" pitchFamily="2" charset="0"/>
              </a:rPr>
              <a:t>UNIDAD ADMINISTRATIVA</a:t>
            </a:r>
          </a:p>
        </p:txBody>
      </p:sp>
      <p:sp>
        <p:nvSpPr>
          <p:cNvPr id="13" name="12 Rectángulo"/>
          <p:cNvSpPr/>
          <p:nvPr/>
        </p:nvSpPr>
        <p:spPr>
          <a:xfrm>
            <a:off x="5679480" y="4906398"/>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MV Boli" pitchFamily="2" charset="0"/>
                <a:ea typeface="+mj-ea"/>
                <a:cs typeface="MV Boli" pitchFamily="2" charset="0"/>
              </a:rPr>
              <a:t>MAE RPC Y COMISIÓN</a:t>
            </a:r>
          </a:p>
        </p:txBody>
      </p:sp>
      <p:sp>
        <p:nvSpPr>
          <p:cNvPr id="14" name="13 Rectángulo"/>
          <p:cNvSpPr/>
          <p:nvPr/>
        </p:nvSpPr>
        <p:spPr>
          <a:xfrm>
            <a:off x="3679216" y="4977836"/>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MV Boli" pitchFamily="2" charset="0"/>
                <a:ea typeface="+mj-ea"/>
                <a:cs typeface="MV Boli" pitchFamily="2" charset="0"/>
              </a:rPr>
              <a:t>M A E</a:t>
            </a:r>
          </a:p>
        </p:txBody>
      </p:sp>
      <p:sp>
        <p:nvSpPr>
          <p:cNvPr id="15" name="14 Rectángulo"/>
          <p:cNvSpPr/>
          <p:nvPr/>
        </p:nvSpPr>
        <p:spPr>
          <a:xfrm>
            <a:off x="6108108" y="2191754"/>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MV Boli" pitchFamily="2" charset="0"/>
                <a:ea typeface="+mj-ea"/>
                <a:cs typeface="MV Boli" pitchFamily="2" charset="0"/>
              </a:rPr>
              <a:t>R P C</a:t>
            </a:r>
          </a:p>
        </p:txBody>
      </p:sp>
      <p:sp>
        <p:nvSpPr>
          <p:cNvPr id="16" name="15 Rectángulo"/>
          <p:cNvSpPr/>
          <p:nvPr/>
        </p:nvSpPr>
        <p:spPr>
          <a:xfrm>
            <a:off x="4322158" y="3477638"/>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MV Boli" pitchFamily="2" charset="0"/>
                <a:ea typeface="+mj-ea"/>
                <a:cs typeface="MV Boli" pitchFamily="2" charset="0"/>
              </a:rPr>
              <a:t>COMISIÓN DE CALIFICACIÓN</a:t>
            </a:r>
          </a:p>
        </p:txBody>
      </p:sp>
      <p:sp>
        <p:nvSpPr>
          <p:cNvPr id="17" name="16 Rectángulo"/>
          <p:cNvSpPr/>
          <p:nvPr/>
        </p:nvSpPr>
        <p:spPr>
          <a:xfrm>
            <a:off x="678820" y="2120316"/>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MV Boli" pitchFamily="2" charset="0"/>
                <a:ea typeface="+mj-ea"/>
                <a:cs typeface="MV Boli" pitchFamily="2" charset="0"/>
              </a:rPr>
              <a:t>COMISIÓN DE CALIFICACIÓN</a:t>
            </a:r>
          </a:p>
        </p:txBody>
      </p:sp>
      <p:sp>
        <p:nvSpPr>
          <p:cNvPr id="18" name="17 Rectángulo"/>
          <p:cNvSpPr/>
          <p:nvPr/>
        </p:nvSpPr>
        <p:spPr>
          <a:xfrm>
            <a:off x="2393332" y="3477638"/>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MV Boli" pitchFamily="2" charset="0"/>
                <a:ea typeface="+mj-ea"/>
                <a:cs typeface="MV Boli" pitchFamily="2" charset="0"/>
              </a:rPr>
              <a:t>COMISIÓN DE CALIFICACIÓN</a:t>
            </a:r>
          </a:p>
        </p:txBody>
      </p:sp>
      <p:sp>
        <p:nvSpPr>
          <p:cNvPr id="19" name="18 Rectángulo"/>
          <p:cNvSpPr/>
          <p:nvPr/>
        </p:nvSpPr>
        <p:spPr>
          <a:xfrm>
            <a:off x="321630" y="4834960"/>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MV Boli" pitchFamily="2" charset="0"/>
                <a:ea typeface="+mj-ea"/>
                <a:cs typeface="MV Boli" pitchFamily="2" charset="0"/>
              </a:rPr>
              <a:t>COMISIÓN DE RECEPCIÓN</a:t>
            </a:r>
          </a:p>
        </p:txBody>
      </p:sp>
      <p:sp>
        <p:nvSpPr>
          <p:cNvPr id="20" name="19 Rectángulo"/>
          <p:cNvSpPr/>
          <p:nvPr/>
        </p:nvSpPr>
        <p:spPr>
          <a:xfrm>
            <a:off x="2393332" y="2191754"/>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MV Boli" pitchFamily="2" charset="0"/>
                <a:ea typeface="+mj-ea"/>
                <a:cs typeface="MV Boli" pitchFamily="2" charset="0"/>
              </a:rPr>
              <a:t>R P C</a:t>
            </a:r>
          </a:p>
        </p:txBody>
      </p:sp>
      <p:sp>
        <p:nvSpPr>
          <p:cNvPr id="21" name="20 Rectángulo"/>
          <p:cNvSpPr/>
          <p:nvPr/>
        </p:nvSpPr>
        <p:spPr>
          <a:xfrm>
            <a:off x="6108108" y="3620514"/>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MV Boli" pitchFamily="2" charset="0"/>
                <a:ea typeface="+mj-ea"/>
                <a:cs typeface="MV Boli" pitchFamily="2" charset="0"/>
              </a:rPr>
              <a:t>R P C</a:t>
            </a:r>
          </a:p>
        </p:txBody>
      </p:sp>
      <p:sp>
        <p:nvSpPr>
          <p:cNvPr id="23" name="22 Rectángulo"/>
          <p:cNvSpPr/>
          <p:nvPr/>
        </p:nvSpPr>
        <p:spPr>
          <a:xfrm>
            <a:off x="1821828" y="4977836"/>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MV Boli" pitchFamily="2" charset="0"/>
                <a:ea typeface="+mj-ea"/>
                <a:cs typeface="MV Boli" pitchFamily="2" charset="0"/>
              </a:rPr>
              <a:t>M A E</a:t>
            </a:r>
          </a:p>
        </p:txBody>
      </p:sp>
      <p:sp>
        <p:nvSpPr>
          <p:cNvPr id="25" name="24 Rectángulo"/>
          <p:cNvSpPr/>
          <p:nvPr/>
        </p:nvSpPr>
        <p:spPr>
          <a:xfrm>
            <a:off x="535944" y="3549076"/>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MV Boli" pitchFamily="2" charset="0"/>
                <a:ea typeface="+mj-ea"/>
                <a:cs typeface="MV Boli" pitchFamily="2" charset="0"/>
              </a:rPr>
              <a:t>COMISIÓN DE CALIFICACIÓN</a:t>
            </a:r>
          </a:p>
        </p:txBody>
      </p:sp>
      <p:sp>
        <p:nvSpPr>
          <p:cNvPr id="22" name="21 Rectángulo"/>
          <p:cNvSpPr/>
          <p:nvPr/>
        </p:nvSpPr>
        <p:spPr>
          <a:xfrm>
            <a:off x="5965232" y="762994"/>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MV Boli" pitchFamily="2" charset="0"/>
                <a:ea typeface="+mj-ea"/>
                <a:cs typeface="MV Boli" pitchFamily="2" charset="0"/>
              </a:rPr>
              <a:t>R P C</a:t>
            </a:r>
          </a:p>
        </p:txBody>
      </p:sp>
      <p:sp>
        <p:nvSpPr>
          <p:cNvPr id="24" name="23 Rectángulo"/>
          <p:cNvSpPr/>
          <p:nvPr/>
        </p:nvSpPr>
        <p:spPr>
          <a:xfrm>
            <a:off x="7751182" y="4834960"/>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00" b="1" dirty="0" smtClean="0">
                <a:solidFill>
                  <a:srgbClr val="FF0000"/>
                </a:solidFill>
                <a:latin typeface="MV Boli" pitchFamily="2" charset="0"/>
                <a:ea typeface="+mj-ea"/>
                <a:cs typeface="MV Boli" pitchFamily="2" charset="0"/>
              </a:rPr>
              <a:t>UNIDAD ADMINISTRATIVA</a:t>
            </a:r>
          </a:p>
        </p:txBody>
      </p:sp>
    </p:spTree>
    <p:extLst>
      <p:ext uri="{BB962C8B-B14F-4D97-AF65-F5344CB8AC3E}">
        <p14:creationId xmlns:p14="http://schemas.microsoft.com/office/powerpoint/2010/main" val="2913569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2.gstatic.com/images?q=tbn:ANd9GcSOY4JDPxoAQ71pd4XF_TUxHrOvXl7soIOeyGYlK8DRhV2QN_zkbsmdyA">
            <a:hlinkClick r:id="rId2"/>
          </p:cNvPr>
          <p:cNvPicPr>
            <a:picLocks noChangeAspect="1" noChangeArrowheads="1"/>
          </p:cNvPicPr>
          <p:nvPr/>
        </p:nvPicPr>
        <p:blipFill>
          <a:blip r:embed="rId3" cstate="print"/>
          <a:srcRect/>
          <a:stretch>
            <a:fillRect/>
          </a:stretch>
        </p:blipFill>
        <p:spPr bwMode="auto">
          <a:xfrm>
            <a:off x="6143636" y="471799"/>
            <a:ext cx="2786082" cy="1814193"/>
          </a:xfrm>
          <a:prstGeom prst="rect">
            <a:avLst/>
          </a:prstGeom>
          <a:noFill/>
        </p:spPr>
      </p:pic>
      <p:sp>
        <p:nvSpPr>
          <p:cNvPr id="5" name="4 Rectángulo redondeado"/>
          <p:cNvSpPr/>
          <p:nvPr/>
        </p:nvSpPr>
        <p:spPr>
          <a:xfrm>
            <a:off x="4214810" y="785794"/>
            <a:ext cx="2357454" cy="1143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Responsable</a:t>
            </a:r>
            <a:endParaRPr lang="es-BO" sz="1600" b="1" dirty="0">
              <a:solidFill>
                <a:schemeClr val="tx1"/>
              </a:solidFill>
              <a:latin typeface="Verdana" pitchFamily="34" charset="0"/>
              <a:ea typeface="Verdana" pitchFamily="34" charset="0"/>
              <a:cs typeface="Verdana" pitchFamily="34" charset="0"/>
            </a:endParaRPr>
          </a:p>
        </p:txBody>
      </p:sp>
      <p:sp>
        <p:nvSpPr>
          <p:cNvPr id="6" name="5 Rectángulo redondeado"/>
          <p:cNvSpPr/>
          <p:nvPr/>
        </p:nvSpPr>
        <p:spPr>
          <a:xfrm>
            <a:off x="7000892" y="1481653"/>
            <a:ext cx="1411039" cy="3042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RPA  - RPC</a:t>
            </a:r>
            <a:endParaRPr lang="es-BO" sz="1600" b="1" dirty="0">
              <a:solidFill>
                <a:schemeClr val="tx1"/>
              </a:solidFill>
              <a:latin typeface="Verdana" pitchFamily="34" charset="0"/>
              <a:ea typeface="Verdana" pitchFamily="34" charset="0"/>
              <a:cs typeface="Verdana" pitchFamily="34" charset="0"/>
            </a:endParaRPr>
          </a:p>
        </p:txBody>
      </p:sp>
      <p:sp>
        <p:nvSpPr>
          <p:cNvPr id="7" name="1 Título"/>
          <p:cNvSpPr>
            <a:spLocks noGrp="1"/>
          </p:cNvSpPr>
          <p:nvPr>
            <p:ph type="title"/>
          </p:nvPr>
        </p:nvSpPr>
        <p:spPr>
          <a:xfrm>
            <a:off x="200052" y="-24"/>
            <a:ext cx="8229600" cy="1143000"/>
          </a:xfrm>
          <a:solidFill>
            <a:schemeClr val="bg1">
              <a:alpha val="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a:r>
              <a:rPr lang="es-BO"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CONTRATACIÓN DIRECTA</a:t>
            </a:r>
          </a:p>
        </p:txBody>
      </p:sp>
      <p:sp>
        <p:nvSpPr>
          <p:cNvPr id="8" name="7 Rectángulo redondeado"/>
          <p:cNvSpPr/>
          <p:nvPr/>
        </p:nvSpPr>
        <p:spPr>
          <a:xfrm>
            <a:off x="285752" y="2071678"/>
            <a:ext cx="3071802" cy="1571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Permite la contratación única y exclusivamente por las causales establecidas en el artículo 72 de las NB-SABS </a:t>
            </a:r>
          </a:p>
          <a:p>
            <a:pPr algn="ctr"/>
            <a:endParaRPr lang="es-BO" sz="1600" b="1" dirty="0">
              <a:solidFill>
                <a:schemeClr val="tx1"/>
              </a:solidFill>
              <a:latin typeface="Verdana" pitchFamily="34" charset="0"/>
              <a:ea typeface="Verdana" pitchFamily="34" charset="0"/>
              <a:cs typeface="Verdana" pitchFamily="34" charset="0"/>
            </a:endParaRPr>
          </a:p>
        </p:txBody>
      </p:sp>
      <p:sp>
        <p:nvSpPr>
          <p:cNvPr id="9" name="8 Rectángulo redondeado"/>
          <p:cNvSpPr/>
          <p:nvPr/>
        </p:nvSpPr>
        <p:spPr>
          <a:xfrm>
            <a:off x="2357422" y="4643446"/>
            <a:ext cx="3429024" cy="1571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Verdana" pitchFamily="34" charset="0"/>
                <a:ea typeface="Verdana" pitchFamily="34" charset="0"/>
                <a:cs typeface="Verdana" pitchFamily="34" charset="0"/>
              </a:rPr>
              <a:t>Permite la contratación  directa de Empresas Publicas, EPNE y Empresas y Entidades Financieras con Participación Estatal Mayoritaria</a:t>
            </a:r>
          </a:p>
        </p:txBody>
      </p:sp>
      <p:sp>
        <p:nvSpPr>
          <p:cNvPr id="12" name="11 Rectángulo redondeado"/>
          <p:cNvSpPr/>
          <p:nvPr/>
        </p:nvSpPr>
        <p:spPr>
          <a:xfrm>
            <a:off x="5357818" y="3286124"/>
            <a:ext cx="3714776" cy="1571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Verdana" pitchFamily="34" charset="0"/>
                <a:ea typeface="Verdana" pitchFamily="34" charset="0"/>
                <a:cs typeface="Verdana" pitchFamily="34" charset="0"/>
              </a:rPr>
              <a:t>Formalizada la contratación, la información de la contratación será presentada a la Contraloría General del Estado y registrada en el SICOES</a:t>
            </a:r>
            <a:endParaRPr lang="es-BO" sz="1600" b="1" dirty="0" smtClean="0">
              <a:solidFill>
                <a:schemeClr val="tx1"/>
              </a:solidFill>
              <a:latin typeface="Verdana" pitchFamily="34" charset="0"/>
              <a:ea typeface="Verdana" pitchFamily="34" charset="0"/>
              <a:cs typeface="Verdana" pitchFamily="34" charset="0"/>
            </a:endParaRPr>
          </a:p>
          <a:p>
            <a:pPr lvl="0" algn="ctr"/>
            <a:endParaRPr lang="es-BO" sz="1600" b="1" dirty="0" smtClean="0">
              <a:solidFill>
                <a:schemeClr val="tx1"/>
              </a:solidFill>
              <a:latin typeface="Verdana" pitchFamily="34" charset="0"/>
              <a:ea typeface="Verdana" pitchFamily="34" charset="0"/>
              <a:cs typeface="Verdana" pitchFamily="34" charset="0"/>
            </a:endParaRPr>
          </a:p>
          <a:p>
            <a:pPr algn="ctr"/>
            <a:endParaRPr lang="es-BO" sz="1600" b="1" dirty="0">
              <a:solidFill>
                <a:schemeClr val="tx1"/>
              </a:solidFill>
              <a:latin typeface="Verdana" pitchFamily="34" charset="0"/>
              <a:ea typeface="Verdana" pitchFamily="34" charset="0"/>
              <a:cs typeface="Verdana" pitchFamily="34" charset="0"/>
            </a:endParaRPr>
          </a:p>
        </p:txBody>
      </p:sp>
      <p:sp>
        <p:nvSpPr>
          <p:cNvPr id="13" name="12 Elipse"/>
          <p:cNvSpPr/>
          <p:nvPr/>
        </p:nvSpPr>
        <p:spPr>
          <a:xfrm>
            <a:off x="1500166" y="1285860"/>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smtClean="0">
                <a:latin typeface="Verdana" pitchFamily="34" charset="0"/>
                <a:ea typeface="Verdana" pitchFamily="34" charset="0"/>
                <a:cs typeface="Verdana" pitchFamily="34" charset="0"/>
              </a:rPr>
              <a:t>1</a:t>
            </a:r>
            <a:endParaRPr lang="es-BO" sz="2000" b="1" dirty="0">
              <a:latin typeface="Verdana" pitchFamily="34" charset="0"/>
              <a:ea typeface="Verdana" pitchFamily="34" charset="0"/>
              <a:cs typeface="Verdana" pitchFamily="34" charset="0"/>
            </a:endParaRPr>
          </a:p>
        </p:txBody>
      </p:sp>
      <p:sp>
        <p:nvSpPr>
          <p:cNvPr id="14" name="13 Elipse"/>
          <p:cNvSpPr/>
          <p:nvPr/>
        </p:nvSpPr>
        <p:spPr>
          <a:xfrm>
            <a:off x="3571868" y="3786190"/>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smtClean="0">
                <a:latin typeface="Verdana" pitchFamily="34" charset="0"/>
                <a:ea typeface="Verdana" pitchFamily="34" charset="0"/>
                <a:cs typeface="Verdana" pitchFamily="34" charset="0"/>
              </a:rPr>
              <a:t>2</a:t>
            </a:r>
            <a:endParaRPr lang="es-BO" sz="2000" b="1" dirty="0">
              <a:latin typeface="Verdana" pitchFamily="34" charset="0"/>
              <a:ea typeface="Verdana" pitchFamily="34" charset="0"/>
              <a:cs typeface="Verdana" pitchFamily="34" charset="0"/>
            </a:endParaRPr>
          </a:p>
        </p:txBody>
      </p:sp>
      <p:sp>
        <p:nvSpPr>
          <p:cNvPr id="15" name="14 Elipse"/>
          <p:cNvSpPr/>
          <p:nvPr/>
        </p:nvSpPr>
        <p:spPr>
          <a:xfrm>
            <a:off x="7143768" y="2357430"/>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smtClean="0">
                <a:latin typeface="Verdana" pitchFamily="34" charset="0"/>
                <a:ea typeface="Verdana" pitchFamily="34" charset="0"/>
                <a:cs typeface="Verdana" pitchFamily="34" charset="0"/>
              </a:rPr>
              <a:t>3</a:t>
            </a:r>
            <a:endParaRPr lang="es-BO" sz="2000" b="1" dirty="0">
              <a:latin typeface="Verdana" pitchFamily="34" charset="0"/>
              <a:ea typeface="Verdana" pitchFamily="34" charset="0"/>
              <a:cs typeface="Verdana" pitchFamily="34" charset="0"/>
            </a:endParaRPr>
          </a:p>
        </p:txBody>
      </p:sp>
      <p:pic>
        <p:nvPicPr>
          <p:cNvPr id="4098" name="Picture 2" descr="hombre naranja : El hombre la celebración de una naranja noticias papel y señalando algo importante.">
            <a:hlinkClick r:id="rId4"/>
          </p:cNvPr>
          <p:cNvPicPr>
            <a:picLocks noChangeAspect="1" noChangeArrowheads="1"/>
          </p:cNvPicPr>
          <p:nvPr/>
        </p:nvPicPr>
        <p:blipFill>
          <a:blip r:embed="rId5" cstate="print"/>
          <a:srcRect/>
          <a:stretch>
            <a:fillRect/>
          </a:stretch>
        </p:blipFill>
        <p:spPr bwMode="auto">
          <a:xfrm>
            <a:off x="3357554" y="1714488"/>
            <a:ext cx="1857388" cy="1857388"/>
          </a:xfrm>
          <a:prstGeom prst="rect">
            <a:avLst/>
          </a:prstGeom>
          <a:noFill/>
        </p:spPr>
      </p:pic>
      <p:sp>
        <p:nvSpPr>
          <p:cNvPr id="16" name="15 Rectángulo"/>
          <p:cNvSpPr/>
          <p:nvPr/>
        </p:nvSpPr>
        <p:spPr>
          <a:xfrm>
            <a:off x="4000496" y="2428868"/>
            <a:ext cx="928694"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NB-SABS</a:t>
            </a:r>
            <a:endParaRPr lang="es-BO" sz="1600" b="1" dirty="0">
              <a:solidFill>
                <a:schemeClr val="tx1"/>
              </a:solidFill>
              <a:latin typeface="Verdana" pitchFamily="34" charset="0"/>
              <a:ea typeface="Verdana" pitchFamily="34" charset="0"/>
              <a:cs typeface="Verdana" pitchFamily="34" charset="0"/>
            </a:endParaRPr>
          </a:p>
        </p:txBody>
      </p:sp>
      <p:pic>
        <p:nvPicPr>
          <p:cNvPr id="4100" name="Picture 4" descr="hombre naranja : Personajes de dibujos animados naranjas con lazos negros y maletines hacer un apretón de manos.">
            <a:hlinkClick r:id="rId6"/>
          </p:cNvPr>
          <p:cNvPicPr>
            <a:picLocks noChangeAspect="1" noChangeArrowheads="1"/>
          </p:cNvPicPr>
          <p:nvPr/>
        </p:nvPicPr>
        <p:blipFill>
          <a:blip r:embed="rId7" cstate="print"/>
          <a:srcRect/>
          <a:stretch>
            <a:fillRect/>
          </a:stretch>
        </p:blipFill>
        <p:spPr bwMode="auto">
          <a:xfrm>
            <a:off x="542908" y="4000504"/>
            <a:ext cx="2100266" cy="2286016"/>
          </a:xfrm>
          <a:prstGeom prst="rect">
            <a:avLst/>
          </a:prstGeom>
          <a:noFill/>
        </p:spPr>
      </p:pic>
      <p:pic>
        <p:nvPicPr>
          <p:cNvPr id="4102" name="Picture 6" descr="hombre naranja : Orange dibujos animados con la lupa grande en el fondo blanco">
            <a:hlinkClick r:id="rId8"/>
          </p:cNvPr>
          <p:cNvPicPr>
            <a:picLocks noChangeAspect="1" noChangeArrowheads="1"/>
          </p:cNvPicPr>
          <p:nvPr/>
        </p:nvPicPr>
        <p:blipFill>
          <a:blip r:embed="rId9" cstate="print"/>
          <a:srcRect/>
          <a:stretch>
            <a:fillRect/>
          </a:stretch>
        </p:blipFill>
        <p:spPr bwMode="auto">
          <a:xfrm>
            <a:off x="5500694" y="4786322"/>
            <a:ext cx="2000264" cy="1928826"/>
          </a:xfrm>
          <a:prstGeom prst="rect">
            <a:avLst/>
          </a:prstGeom>
          <a:noFill/>
        </p:spPr>
      </p:pic>
      <p:sp>
        <p:nvSpPr>
          <p:cNvPr id="17" name="16 Llamada ovalada"/>
          <p:cNvSpPr/>
          <p:nvPr/>
        </p:nvSpPr>
        <p:spPr>
          <a:xfrm>
            <a:off x="5072066" y="1857364"/>
            <a:ext cx="1571636" cy="642942"/>
          </a:xfrm>
          <a:prstGeom prst="wedgeEllipseCallout">
            <a:avLst>
              <a:gd name="adj1" fmla="val -55507"/>
              <a:gd name="adj2" fmla="val 4591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bg1"/>
                </a:solidFill>
                <a:latin typeface="Verdana" pitchFamily="34" charset="0"/>
                <a:ea typeface="Verdana" pitchFamily="34" charset="0"/>
                <a:cs typeface="Verdana" pitchFamily="34" charset="0"/>
              </a:rPr>
              <a:t>Artículo 72</a:t>
            </a:r>
            <a:endParaRPr lang="es-BO" sz="1600" dirty="0">
              <a:solidFill>
                <a:schemeClr val="bg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2.gstatic.com/images?q=tbn:ANd9GcSOY4JDPxoAQ71pd4XF_TUxHrOvXl7soIOeyGYlK8DRhV2QN_zkbsmdyA">
            <a:hlinkClick r:id="rId3"/>
          </p:cNvPr>
          <p:cNvPicPr>
            <a:picLocks noChangeAspect="1" noChangeArrowheads="1"/>
          </p:cNvPicPr>
          <p:nvPr/>
        </p:nvPicPr>
        <p:blipFill>
          <a:blip r:embed="rId4" cstate="print"/>
          <a:srcRect/>
          <a:stretch>
            <a:fillRect/>
          </a:stretch>
        </p:blipFill>
        <p:spPr bwMode="auto">
          <a:xfrm>
            <a:off x="6072166" y="785794"/>
            <a:ext cx="2962126" cy="1928826"/>
          </a:xfrm>
          <a:prstGeom prst="rect">
            <a:avLst/>
          </a:prstGeom>
          <a:noFill/>
        </p:spPr>
      </p:pic>
      <p:sp>
        <p:nvSpPr>
          <p:cNvPr id="5" name="4 Rectángulo redondeado"/>
          <p:cNvSpPr/>
          <p:nvPr/>
        </p:nvSpPr>
        <p:spPr>
          <a:xfrm>
            <a:off x="785786" y="1428736"/>
            <a:ext cx="2357454" cy="1143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Responsable</a:t>
            </a:r>
            <a:endParaRPr lang="es-BO" sz="1600" b="1" dirty="0">
              <a:solidFill>
                <a:schemeClr val="tx1"/>
              </a:solidFill>
              <a:latin typeface="Verdana" pitchFamily="34" charset="0"/>
              <a:ea typeface="Verdana" pitchFamily="34" charset="0"/>
              <a:cs typeface="Verdana" pitchFamily="34" charset="0"/>
            </a:endParaRPr>
          </a:p>
        </p:txBody>
      </p:sp>
      <p:sp>
        <p:nvSpPr>
          <p:cNvPr id="6" name="5 Rectángulo redondeado"/>
          <p:cNvSpPr/>
          <p:nvPr/>
        </p:nvSpPr>
        <p:spPr>
          <a:xfrm>
            <a:off x="6929454" y="1803784"/>
            <a:ext cx="1262639" cy="4822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MAE</a:t>
            </a:r>
            <a:endParaRPr lang="es-BO" sz="1600" b="1" dirty="0">
              <a:solidFill>
                <a:schemeClr val="tx1"/>
              </a:solidFill>
              <a:latin typeface="Verdana" pitchFamily="34" charset="0"/>
              <a:ea typeface="Verdana" pitchFamily="34" charset="0"/>
              <a:cs typeface="Verdana" pitchFamily="34" charset="0"/>
            </a:endParaRPr>
          </a:p>
        </p:txBody>
      </p:sp>
      <p:sp>
        <p:nvSpPr>
          <p:cNvPr id="7" name="1 Título"/>
          <p:cNvSpPr>
            <a:spLocks noGrp="1"/>
          </p:cNvSpPr>
          <p:nvPr>
            <p:ph type="title"/>
          </p:nvPr>
        </p:nvSpPr>
        <p:spPr>
          <a:xfrm>
            <a:off x="342928" y="-24"/>
            <a:ext cx="8229600" cy="1143000"/>
          </a:xfrm>
          <a:solidFill>
            <a:schemeClr val="bg1">
              <a:alpha val="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a:r>
              <a:rPr lang="es-BO"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CONTRATACIÓN POR EXCEPCIÓN</a:t>
            </a:r>
          </a:p>
        </p:txBody>
      </p:sp>
      <p:sp>
        <p:nvSpPr>
          <p:cNvPr id="9" name="8 Rectángulo redondeado"/>
          <p:cNvSpPr/>
          <p:nvPr/>
        </p:nvSpPr>
        <p:spPr>
          <a:xfrm>
            <a:off x="285720" y="1571612"/>
            <a:ext cx="2643174" cy="1571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600" b="1" dirty="0" smtClean="0">
                <a:solidFill>
                  <a:schemeClr val="tx1"/>
                </a:solidFill>
                <a:latin typeface="Verdana" pitchFamily="34" charset="0"/>
                <a:ea typeface="Verdana" pitchFamily="34" charset="0"/>
                <a:cs typeface="Verdana" pitchFamily="34" charset="0"/>
              </a:rPr>
              <a:t>Permite contratar únicamente por las causales señaladas en el Artículo 65 de las NB-SABS</a:t>
            </a:r>
            <a:endParaRPr lang="es-BO" sz="1600" b="1" dirty="0" smtClean="0">
              <a:solidFill>
                <a:schemeClr val="tx1"/>
              </a:solidFill>
              <a:latin typeface="Verdana" pitchFamily="34" charset="0"/>
              <a:ea typeface="Verdana" pitchFamily="34" charset="0"/>
              <a:cs typeface="Verdana" pitchFamily="34" charset="0"/>
            </a:endParaRPr>
          </a:p>
          <a:p>
            <a:pPr algn="ctr"/>
            <a:endParaRPr lang="es-BO" sz="1600" b="1" dirty="0">
              <a:solidFill>
                <a:schemeClr val="tx1"/>
              </a:solidFill>
              <a:latin typeface="Verdana" pitchFamily="34" charset="0"/>
              <a:ea typeface="Verdana" pitchFamily="34" charset="0"/>
              <a:cs typeface="Verdana" pitchFamily="34" charset="0"/>
            </a:endParaRPr>
          </a:p>
        </p:txBody>
      </p:sp>
      <p:sp>
        <p:nvSpPr>
          <p:cNvPr id="10" name="9 Rectángulo redondeado"/>
          <p:cNvSpPr/>
          <p:nvPr/>
        </p:nvSpPr>
        <p:spPr>
          <a:xfrm>
            <a:off x="285752" y="5214950"/>
            <a:ext cx="3143240" cy="1571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BO" sz="1600" b="1" dirty="0" smtClean="0">
                <a:solidFill>
                  <a:schemeClr val="tx1"/>
                </a:solidFill>
                <a:latin typeface="Verdana" pitchFamily="34" charset="0"/>
                <a:ea typeface="Verdana" pitchFamily="34" charset="0"/>
                <a:cs typeface="Verdana" pitchFamily="34" charset="0"/>
              </a:rPr>
              <a:t> </a:t>
            </a:r>
            <a:r>
              <a:rPr lang="es-ES_tradnl" sz="1600" b="1" dirty="0" smtClean="0">
                <a:solidFill>
                  <a:schemeClr val="tx1"/>
                </a:solidFill>
                <a:latin typeface="Verdana" pitchFamily="34" charset="0"/>
                <a:ea typeface="Verdana" pitchFamily="34" charset="0"/>
                <a:cs typeface="Verdana" pitchFamily="34" charset="0"/>
              </a:rPr>
              <a:t>El proceso será realizado conforme dicte la Resolución que autoriza la Contratación</a:t>
            </a:r>
            <a:endParaRPr lang="es-BO" sz="1600" b="1" dirty="0">
              <a:solidFill>
                <a:schemeClr val="tx1"/>
              </a:solidFill>
              <a:latin typeface="Verdana" pitchFamily="34" charset="0"/>
              <a:ea typeface="Verdana" pitchFamily="34" charset="0"/>
              <a:cs typeface="Verdana" pitchFamily="34" charset="0"/>
            </a:endParaRPr>
          </a:p>
        </p:txBody>
      </p:sp>
      <p:sp>
        <p:nvSpPr>
          <p:cNvPr id="11" name="10 Rectángulo redondeado"/>
          <p:cNvSpPr/>
          <p:nvPr/>
        </p:nvSpPr>
        <p:spPr>
          <a:xfrm>
            <a:off x="5072066" y="5214950"/>
            <a:ext cx="3786214" cy="1571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Verdana" pitchFamily="34" charset="0"/>
                <a:ea typeface="Verdana" pitchFamily="34" charset="0"/>
                <a:cs typeface="Verdana" pitchFamily="34" charset="0"/>
              </a:rPr>
              <a:t>Formalizada la contratación, la información de la contratación será presentada a la Contraloría General del Estado y registrada en el SICOES</a:t>
            </a:r>
            <a:endParaRPr lang="es-BO" sz="1600" b="1" dirty="0" smtClean="0">
              <a:solidFill>
                <a:schemeClr val="tx1"/>
              </a:solidFill>
              <a:latin typeface="Verdana" pitchFamily="34" charset="0"/>
              <a:ea typeface="Verdana" pitchFamily="34" charset="0"/>
              <a:cs typeface="Verdana" pitchFamily="34" charset="0"/>
            </a:endParaRPr>
          </a:p>
          <a:p>
            <a:pPr lvl="0" algn="ctr"/>
            <a:endParaRPr lang="es-BO" sz="1600" b="1" dirty="0" smtClean="0">
              <a:solidFill>
                <a:schemeClr val="tx1"/>
              </a:solidFill>
              <a:latin typeface="Verdana" pitchFamily="34" charset="0"/>
              <a:ea typeface="Verdana" pitchFamily="34" charset="0"/>
              <a:cs typeface="Verdana" pitchFamily="34" charset="0"/>
            </a:endParaRPr>
          </a:p>
          <a:p>
            <a:pPr algn="ctr"/>
            <a:endParaRPr lang="es-BO" sz="1600" b="1" dirty="0">
              <a:solidFill>
                <a:schemeClr val="tx1"/>
              </a:solidFill>
              <a:latin typeface="Verdana" pitchFamily="34" charset="0"/>
              <a:ea typeface="Verdana" pitchFamily="34" charset="0"/>
              <a:cs typeface="Verdana" pitchFamily="34" charset="0"/>
            </a:endParaRPr>
          </a:p>
        </p:txBody>
      </p:sp>
      <p:sp>
        <p:nvSpPr>
          <p:cNvPr id="12" name="11 Rectángulo redondeado"/>
          <p:cNvSpPr/>
          <p:nvPr/>
        </p:nvSpPr>
        <p:spPr>
          <a:xfrm>
            <a:off x="2714644" y="3214686"/>
            <a:ext cx="3143240" cy="1571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Verdana" pitchFamily="34" charset="0"/>
                <a:ea typeface="Verdana" pitchFamily="34" charset="0"/>
                <a:cs typeface="Verdana" pitchFamily="34" charset="0"/>
              </a:rPr>
              <a:t>No aplica cuando la misma sea por falta de previsión o inoportuna convocatoria del bien o servicio</a:t>
            </a:r>
            <a:endParaRPr lang="es-BO" sz="1600" b="1" dirty="0" smtClean="0">
              <a:solidFill>
                <a:schemeClr val="tx1"/>
              </a:solidFill>
              <a:latin typeface="Verdana" pitchFamily="34" charset="0"/>
              <a:ea typeface="Verdana" pitchFamily="34" charset="0"/>
              <a:cs typeface="Verdana" pitchFamily="34" charset="0"/>
            </a:endParaRPr>
          </a:p>
          <a:p>
            <a:pPr algn="ctr"/>
            <a:endParaRPr lang="es-BO" sz="1600" b="1" dirty="0">
              <a:solidFill>
                <a:schemeClr val="tx1"/>
              </a:solidFill>
              <a:latin typeface="Verdana" pitchFamily="34" charset="0"/>
              <a:ea typeface="Verdana" pitchFamily="34" charset="0"/>
              <a:cs typeface="Verdana" pitchFamily="34" charset="0"/>
            </a:endParaRPr>
          </a:p>
        </p:txBody>
      </p:sp>
      <p:sp>
        <p:nvSpPr>
          <p:cNvPr id="13" name="12 Rectángulo redondeado"/>
          <p:cNvSpPr/>
          <p:nvPr/>
        </p:nvSpPr>
        <p:spPr>
          <a:xfrm>
            <a:off x="4143372" y="928670"/>
            <a:ext cx="2357454" cy="1143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Responsable</a:t>
            </a:r>
            <a:endParaRPr lang="es-BO" sz="1600" b="1" dirty="0">
              <a:solidFill>
                <a:schemeClr val="tx1"/>
              </a:solidFill>
              <a:latin typeface="Verdana" pitchFamily="34" charset="0"/>
              <a:ea typeface="Verdana" pitchFamily="34" charset="0"/>
              <a:cs typeface="Verdana" pitchFamily="34" charset="0"/>
            </a:endParaRPr>
          </a:p>
        </p:txBody>
      </p:sp>
      <p:sp>
        <p:nvSpPr>
          <p:cNvPr id="14" name="13 Elipse"/>
          <p:cNvSpPr/>
          <p:nvPr/>
        </p:nvSpPr>
        <p:spPr>
          <a:xfrm>
            <a:off x="1285852" y="1000108"/>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smtClean="0">
                <a:latin typeface="Verdana" pitchFamily="34" charset="0"/>
                <a:ea typeface="Verdana" pitchFamily="34" charset="0"/>
                <a:cs typeface="Verdana" pitchFamily="34" charset="0"/>
              </a:rPr>
              <a:t>1</a:t>
            </a:r>
            <a:endParaRPr lang="es-BO" sz="2000" b="1" dirty="0">
              <a:latin typeface="Verdana" pitchFamily="34" charset="0"/>
              <a:ea typeface="Verdana" pitchFamily="34" charset="0"/>
              <a:cs typeface="Verdana" pitchFamily="34" charset="0"/>
            </a:endParaRPr>
          </a:p>
        </p:txBody>
      </p:sp>
      <p:sp>
        <p:nvSpPr>
          <p:cNvPr id="15" name="14 Elipse"/>
          <p:cNvSpPr/>
          <p:nvPr/>
        </p:nvSpPr>
        <p:spPr>
          <a:xfrm>
            <a:off x="3714744" y="2643182"/>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smtClean="0">
                <a:latin typeface="Verdana" pitchFamily="34" charset="0"/>
                <a:ea typeface="Verdana" pitchFamily="34" charset="0"/>
                <a:cs typeface="Verdana" pitchFamily="34" charset="0"/>
              </a:rPr>
              <a:t>2</a:t>
            </a:r>
            <a:endParaRPr lang="es-BO" sz="2000" b="1" dirty="0">
              <a:latin typeface="Verdana" pitchFamily="34" charset="0"/>
              <a:ea typeface="Verdana" pitchFamily="34" charset="0"/>
              <a:cs typeface="Verdana" pitchFamily="34" charset="0"/>
            </a:endParaRPr>
          </a:p>
        </p:txBody>
      </p:sp>
      <p:sp>
        <p:nvSpPr>
          <p:cNvPr id="16" name="15 Elipse"/>
          <p:cNvSpPr/>
          <p:nvPr/>
        </p:nvSpPr>
        <p:spPr>
          <a:xfrm>
            <a:off x="1571604" y="4786322"/>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smtClean="0">
                <a:latin typeface="Verdana" pitchFamily="34" charset="0"/>
                <a:ea typeface="Verdana" pitchFamily="34" charset="0"/>
                <a:cs typeface="Verdana" pitchFamily="34" charset="0"/>
              </a:rPr>
              <a:t>3</a:t>
            </a:r>
            <a:endParaRPr lang="es-BO" sz="2000" b="1" dirty="0">
              <a:latin typeface="Verdana" pitchFamily="34" charset="0"/>
              <a:ea typeface="Verdana" pitchFamily="34" charset="0"/>
              <a:cs typeface="Verdana" pitchFamily="34" charset="0"/>
            </a:endParaRPr>
          </a:p>
        </p:txBody>
      </p:sp>
      <p:sp>
        <p:nvSpPr>
          <p:cNvPr id="17" name="16 Elipse"/>
          <p:cNvSpPr/>
          <p:nvPr/>
        </p:nvSpPr>
        <p:spPr>
          <a:xfrm>
            <a:off x="6500826" y="4071942"/>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smtClean="0">
                <a:latin typeface="Verdana" pitchFamily="34" charset="0"/>
                <a:ea typeface="Verdana" pitchFamily="34" charset="0"/>
                <a:cs typeface="Verdana" pitchFamily="34" charset="0"/>
              </a:rPr>
              <a:t>4</a:t>
            </a:r>
            <a:endParaRPr lang="es-BO" sz="2000" b="1" dirty="0">
              <a:latin typeface="Verdana" pitchFamily="34" charset="0"/>
              <a:ea typeface="Verdana" pitchFamily="34" charset="0"/>
              <a:cs typeface="Verdana" pitchFamily="34" charset="0"/>
            </a:endParaRPr>
          </a:p>
        </p:txBody>
      </p:sp>
      <p:grpSp>
        <p:nvGrpSpPr>
          <p:cNvPr id="18" name="Group 20"/>
          <p:cNvGrpSpPr>
            <a:grpSpLocks/>
          </p:cNvGrpSpPr>
          <p:nvPr/>
        </p:nvGrpSpPr>
        <p:grpSpPr bwMode="auto">
          <a:xfrm>
            <a:off x="3143240" y="5045097"/>
            <a:ext cx="1706564" cy="1527175"/>
            <a:chOff x="151" y="576"/>
            <a:chExt cx="1369" cy="1202"/>
          </a:xfrm>
        </p:grpSpPr>
        <p:sp>
          <p:nvSpPr>
            <p:cNvPr id="19" name="Freeform 21"/>
            <p:cNvSpPr>
              <a:spLocks/>
            </p:cNvSpPr>
            <p:nvPr/>
          </p:nvSpPr>
          <p:spPr bwMode="auto">
            <a:xfrm>
              <a:off x="153" y="576"/>
              <a:ext cx="1248" cy="855"/>
            </a:xfrm>
            <a:custGeom>
              <a:avLst/>
              <a:gdLst/>
              <a:ahLst/>
              <a:cxnLst>
                <a:cxn ang="0">
                  <a:pos x="1560" y="1665"/>
                </a:cxn>
                <a:cxn ang="0">
                  <a:pos x="2408" y="1634"/>
                </a:cxn>
                <a:cxn ang="0">
                  <a:pos x="2338" y="1538"/>
                </a:cxn>
                <a:cxn ang="0">
                  <a:pos x="2248" y="1407"/>
                </a:cxn>
                <a:cxn ang="0">
                  <a:pos x="2180" y="1309"/>
                </a:cxn>
                <a:cxn ang="0">
                  <a:pos x="2110" y="1212"/>
                </a:cxn>
                <a:cxn ang="0">
                  <a:pos x="2041" y="1125"/>
                </a:cxn>
                <a:cxn ang="0">
                  <a:pos x="1972" y="1048"/>
                </a:cxn>
                <a:cxn ang="0">
                  <a:pos x="1808" y="870"/>
                </a:cxn>
                <a:cxn ang="0">
                  <a:pos x="1689" y="741"/>
                </a:cxn>
                <a:cxn ang="0">
                  <a:pos x="1571" y="606"/>
                </a:cxn>
                <a:cxn ang="0">
                  <a:pos x="1489" y="503"/>
                </a:cxn>
                <a:cxn ang="0">
                  <a:pos x="1417" y="401"/>
                </a:cxn>
                <a:cxn ang="0">
                  <a:pos x="1365" y="319"/>
                </a:cxn>
                <a:cxn ang="0">
                  <a:pos x="1340" y="270"/>
                </a:cxn>
                <a:cxn ang="0">
                  <a:pos x="1318" y="222"/>
                </a:cxn>
                <a:cxn ang="0">
                  <a:pos x="1301" y="176"/>
                </a:cxn>
                <a:cxn ang="0">
                  <a:pos x="1284" y="147"/>
                </a:cxn>
                <a:cxn ang="0">
                  <a:pos x="1252" y="149"/>
                </a:cxn>
                <a:cxn ang="0">
                  <a:pos x="1197" y="147"/>
                </a:cxn>
                <a:cxn ang="0">
                  <a:pos x="1089" y="137"/>
                </a:cxn>
                <a:cxn ang="0">
                  <a:pos x="861" y="106"/>
                </a:cxn>
                <a:cxn ang="0">
                  <a:pos x="451" y="44"/>
                </a:cxn>
                <a:cxn ang="0">
                  <a:pos x="307" y="24"/>
                </a:cxn>
                <a:cxn ang="0">
                  <a:pos x="179" y="9"/>
                </a:cxn>
                <a:cxn ang="0">
                  <a:pos x="75" y="1"/>
                </a:cxn>
                <a:cxn ang="0">
                  <a:pos x="22" y="0"/>
                </a:cxn>
                <a:cxn ang="0">
                  <a:pos x="1" y="22"/>
                </a:cxn>
                <a:cxn ang="0">
                  <a:pos x="1" y="81"/>
                </a:cxn>
                <a:cxn ang="0">
                  <a:pos x="7" y="159"/>
                </a:cxn>
                <a:cxn ang="0">
                  <a:pos x="21" y="237"/>
                </a:cxn>
                <a:cxn ang="0">
                  <a:pos x="40" y="314"/>
                </a:cxn>
                <a:cxn ang="0">
                  <a:pos x="73" y="409"/>
                </a:cxn>
                <a:cxn ang="0">
                  <a:pos x="112" y="504"/>
                </a:cxn>
                <a:cxn ang="0">
                  <a:pos x="167" y="616"/>
                </a:cxn>
                <a:cxn ang="0">
                  <a:pos x="227" y="725"/>
                </a:cxn>
                <a:cxn ang="0">
                  <a:pos x="291" y="832"/>
                </a:cxn>
                <a:cxn ang="0">
                  <a:pos x="417" y="1040"/>
                </a:cxn>
                <a:cxn ang="0">
                  <a:pos x="494" y="1173"/>
                </a:cxn>
                <a:cxn ang="0">
                  <a:pos x="525" y="1241"/>
                </a:cxn>
                <a:cxn ang="0">
                  <a:pos x="556" y="1325"/>
                </a:cxn>
                <a:cxn ang="0">
                  <a:pos x="619" y="1508"/>
                </a:cxn>
                <a:cxn ang="0">
                  <a:pos x="654" y="1602"/>
                </a:cxn>
                <a:cxn ang="0">
                  <a:pos x="671" y="1639"/>
                </a:cxn>
              </a:cxnLst>
              <a:rect l="0" t="0" r="r" b="b"/>
              <a:pathLst>
                <a:path w="2433" h="1665">
                  <a:moveTo>
                    <a:pt x="686" y="1665"/>
                  </a:moveTo>
                  <a:lnTo>
                    <a:pt x="1123" y="1665"/>
                  </a:lnTo>
                  <a:lnTo>
                    <a:pt x="1560" y="1665"/>
                  </a:lnTo>
                  <a:lnTo>
                    <a:pt x="1996" y="1665"/>
                  </a:lnTo>
                  <a:lnTo>
                    <a:pt x="2433" y="1665"/>
                  </a:lnTo>
                  <a:lnTo>
                    <a:pt x="2408" y="1634"/>
                  </a:lnTo>
                  <a:lnTo>
                    <a:pt x="2384" y="1602"/>
                  </a:lnTo>
                  <a:lnTo>
                    <a:pt x="2361" y="1570"/>
                  </a:lnTo>
                  <a:lnTo>
                    <a:pt x="2338" y="1538"/>
                  </a:lnTo>
                  <a:lnTo>
                    <a:pt x="2315" y="1506"/>
                  </a:lnTo>
                  <a:lnTo>
                    <a:pt x="2292" y="1473"/>
                  </a:lnTo>
                  <a:lnTo>
                    <a:pt x="2248" y="1407"/>
                  </a:lnTo>
                  <a:lnTo>
                    <a:pt x="2225" y="1374"/>
                  </a:lnTo>
                  <a:lnTo>
                    <a:pt x="2203" y="1341"/>
                  </a:lnTo>
                  <a:lnTo>
                    <a:pt x="2180" y="1309"/>
                  </a:lnTo>
                  <a:lnTo>
                    <a:pt x="2157" y="1276"/>
                  </a:lnTo>
                  <a:lnTo>
                    <a:pt x="2134" y="1244"/>
                  </a:lnTo>
                  <a:lnTo>
                    <a:pt x="2110" y="1212"/>
                  </a:lnTo>
                  <a:lnTo>
                    <a:pt x="2086" y="1180"/>
                  </a:lnTo>
                  <a:lnTo>
                    <a:pt x="2061" y="1149"/>
                  </a:lnTo>
                  <a:lnTo>
                    <a:pt x="2041" y="1125"/>
                  </a:lnTo>
                  <a:lnTo>
                    <a:pt x="2019" y="1100"/>
                  </a:lnTo>
                  <a:lnTo>
                    <a:pt x="1997" y="1074"/>
                  </a:lnTo>
                  <a:lnTo>
                    <a:pt x="1972" y="1048"/>
                  </a:lnTo>
                  <a:lnTo>
                    <a:pt x="1921" y="991"/>
                  </a:lnTo>
                  <a:lnTo>
                    <a:pt x="1866" y="932"/>
                  </a:lnTo>
                  <a:lnTo>
                    <a:pt x="1808" y="870"/>
                  </a:lnTo>
                  <a:lnTo>
                    <a:pt x="1778" y="839"/>
                  </a:lnTo>
                  <a:lnTo>
                    <a:pt x="1749" y="806"/>
                  </a:lnTo>
                  <a:lnTo>
                    <a:pt x="1689" y="741"/>
                  </a:lnTo>
                  <a:lnTo>
                    <a:pt x="1629" y="674"/>
                  </a:lnTo>
                  <a:lnTo>
                    <a:pt x="1600" y="640"/>
                  </a:lnTo>
                  <a:lnTo>
                    <a:pt x="1571" y="606"/>
                  </a:lnTo>
                  <a:lnTo>
                    <a:pt x="1543" y="571"/>
                  </a:lnTo>
                  <a:lnTo>
                    <a:pt x="1516" y="537"/>
                  </a:lnTo>
                  <a:lnTo>
                    <a:pt x="1489" y="503"/>
                  </a:lnTo>
                  <a:lnTo>
                    <a:pt x="1464" y="469"/>
                  </a:lnTo>
                  <a:lnTo>
                    <a:pt x="1440" y="435"/>
                  </a:lnTo>
                  <a:lnTo>
                    <a:pt x="1417" y="401"/>
                  </a:lnTo>
                  <a:lnTo>
                    <a:pt x="1395" y="368"/>
                  </a:lnTo>
                  <a:lnTo>
                    <a:pt x="1375" y="335"/>
                  </a:lnTo>
                  <a:lnTo>
                    <a:pt x="1365" y="319"/>
                  </a:lnTo>
                  <a:lnTo>
                    <a:pt x="1356" y="302"/>
                  </a:lnTo>
                  <a:lnTo>
                    <a:pt x="1348" y="286"/>
                  </a:lnTo>
                  <a:lnTo>
                    <a:pt x="1340" y="270"/>
                  </a:lnTo>
                  <a:lnTo>
                    <a:pt x="1332" y="254"/>
                  </a:lnTo>
                  <a:lnTo>
                    <a:pt x="1325" y="238"/>
                  </a:lnTo>
                  <a:lnTo>
                    <a:pt x="1318" y="222"/>
                  </a:lnTo>
                  <a:lnTo>
                    <a:pt x="1312" y="207"/>
                  </a:lnTo>
                  <a:lnTo>
                    <a:pt x="1306" y="191"/>
                  </a:lnTo>
                  <a:lnTo>
                    <a:pt x="1301" y="176"/>
                  </a:lnTo>
                  <a:lnTo>
                    <a:pt x="1297" y="161"/>
                  </a:lnTo>
                  <a:lnTo>
                    <a:pt x="1293" y="146"/>
                  </a:lnTo>
                  <a:lnTo>
                    <a:pt x="1284" y="147"/>
                  </a:lnTo>
                  <a:lnTo>
                    <a:pt x="1275" y="148"/>
                  </a:lnTo>
                  <a:lnTo>
                    <a:pt x="1264" y="149"/>
                  </a:lnTo>
                  <a:lnTo>
                    <a:pt x="1252" y="149"/>
                  </a:lnTo>
                  <a:lnTo>
                    <a:pt x="1240" y="149"/>
                  </a:lnTo>
                  <a:lnTo>
                    <a:pt x="1226" y="148"/>
                  </a:lnTo>
                  <a:lnTo>
                    <a:pt x="1197" y="147"/>
                  </a:lnTo>
                  <a:lnTo>
                    <a:pt x="1164" y="145"/>
                  </a:lnTo>
                  <a:lnTo>
                    <a:pt x="1128" y="141"/>
                  </a:lnTo>
                  <a:lnTo>
                    <a:pt x="1089" y="137"/>
                  </a:lnTo>
                  <a:lnTo>
                    <a:pt x="1047" y="132"/>
                  </a:lnTo>
                  <a:lnTo>
                    <a:pt x="958" y="120"/>
                  </a:lnTo>
                  <a:lnTo>
                    <a:pt x="861" y="106"/>
                  </a:lnTo>
                  <a:lnTo>
                    <a:pt x="760" y="91"/>
                  </a:lnTo>
                  <a:lnTo>
                    <a:pt x="657" y="75"/>
                  </a:lnTo>
                  <a:lnTo>
                    <a:pt x="451" y="44"/>
                  </a:lnTo>
                  <a:lnTo>
                    <a:pt x="402" y="37"/>
                  </a:lnTo>
                  <a:lnTo>
                    <a:pt x="354" y="30"/>
                  </a:lnTo>
                  <a:lnTo>
                    <a:pt x="307" y="24"/>
                  </a:lnTo>
                  <a:lnTo>
                    <a:pt x="262" y="18"/>
                  </a:lnTo>
                  <a:lnTo>
                    <a:pt x="219" y="13"/>
                  </a:lnTo>
                  <a:lnTo>
                    <a:pt x="179" y="9"/>
                  </a:lnTo>
                  <a:lnTo>
                    <a:pt x="141" y="5"/>
                  </a:lnTo>
                  <a:lnTo>
                    <a:pt x="106" y="2"/>
                  </a:lnTo>
                  <a:lnTo>
                    <a:pt x="75" y="1"/>
                  </a:lnTo>
                  <a:lnTo>
                    <a:pt x="47" y="0"/>
                  </a:lnTo>
                  <a:lnTo>
                    <a:pt x="34" y="0"/>
                  </a:lnTo>
                  <a:lnTo>
                    <a:pt x="22" y="0"/>
                  </a:lnTo>
                  <a:lnTo>
                    <a:pt x="11" y="1"/>
                  </a:lnTo>
                  <a:lnTo>
                    <a:pt x="2" y="2"/>
                  </a:lnTo>
                  <a:lnTo>
                    <a:pt x="1" y="22"/>
                  </a:lnTo>
                  <a:lnTo>
                    <a:pt x="0" y="42"/>
                  </a:lnTo>
                  <a:lnTo>
                    <a:pt x="0" y="61"/>
                  </a:lnTo>
                  <a:lnTo>
                    <a:pt x="1" y="81"/>
                  </a:lnTo>
                  <a:lnTo>
                    <a:pt x="3" y="120"/>
                  </a:lnTo>
                  <a:lnTo>
                    <a:pt x="5" y="140"/>
                  </a:lnTo>
                  <a:lnTo>
                    <a:pt x="7" y="159"/>
                  </a:lnTo>
                  <a:lnTo>
                    <a:pt x="13" y="198"/>
                  </a:lnTo>
                  <a:lnTo>
                    <a:pt x="17" y="218"/>
                  </a:lnTo>
                  <a:lnTo>
                    <a:pt x="21" y="237"/>
                  </a:lnTo>
                  <a:lnTo>
                    <a:pt x="25" y="256"/>
                  </a:lnTo>
                  <a:lnTo>
                    <a:pt x="30" y="276"/>
                  </a:lnTo>
                  <a:lnTo>
                    <a:pt x="40" y="314"/>
                  </a:lnTo>
                  <a:lnTo>
                    <a:pt x="52" y="352"/>
                  </a:lnTo>
                  <a:lnTo>
                    <a:pt x="65" y="390"/>
                  </a:lnTo>
                  <a:lnTo>
                    <a:pt x="73" y="409"/>
                  </a:lnTo>
                  <a:lnTo>
                    <a:pt x="80" y="428"/>
                  </a:lnTo>
                  <a:lnTo>
                    <a:pt x="95" y="466"/>
                  </a:lnTo>
                  <a:lnTo>
                    <a:pt x="112" y="504"/>
                  </a:lnTo>
                  <a:lnTo>
                    <a:pt x="129" y="541"/>
                  </a:lnTo>
                  <a:lnTo>
                    <a:pt x="148" y="579"/>
                  </a:lnTo>
                  <a:lnTo>
                    <a:pt x="167" y="616"/>
                  </a:lnTo>
                  <a:lnTo>
                    <a:pt x="186" y="652"/>
                  </a:lnTo>
                  <a:lnTo>
                    <a:pt x="206" y="689"/>
                  </a:lnTo>
                  <a:lnTo>
                    <a:pt x="227" y="725"/>
                  </a:lnTo>
                  <a:lnTo>
                    <a:pt x="248" y="761"/>
                  </a:lnTo>
                  <a:lnTo>
                    <a:pt x="269" y="797"/>
                  </a:lnTo>
                  <a:lnTo>
                    <a:pt x="291" y="832"/>
                  </a:lnTo>
                  <a:lnTo>
                    <a:pt x="334" y="903"/>
                  </a:lnTo>
                  <a:lnTo>
                    <a:pt x="376" y="972"/>
                  </a:lnTo>
                  <a:lnTo>
                    <a:pt x="417" y="1040"/>
                  </a:lnTo>
                  <a:lnTo>
                    <a:pt x="457" y="1107"/>
                  </a:lnTo>
                  <a:lnTo>
                    <a:pt x="476" y="1140"/>
                  </a:lnTo>
                  <a:lnTo>
                    <a:pt x="494" y="1173"/>
                  </a:lnTo>
                  <a:lnTo>
                    <a:pt x="506" y="1197"/>
                  </a:lnTo>
                  <a:lnTo>
                    <a:pt x="518" y="1225"/>
                  </a:lnTo>
                  <a:lnTo>
                    <a:pt x="525" y="1241"/>
                  </a:lnTo>
                  <a:lnTo>
                    <a:pt x="531" y="1256"/>
                  </a:lnTo>
                  <a:lnTo>
                    <a:pt x="544" y="1290"/>
                  </a:lnTo>
                  <a:lnTo>
                    <a:pt x="556" y="1325"/>
                  </a:lnTo>
                  <a:lnTo>
                    <a:pt x="569" y="1362"/>
                  </a:lnTo>
                  <a:lnTo>
                    <a:pt x="595" y="1436"/>
                  </a:lnTo>
                  <a:lnTo>
                    <a:pt x="619" y="1508"/>
                  </a:lnTo>
                  <a:lnTo>
                    <a:pt x="631" y="1542"/>
                  </a:lnTo>
                  <a:lnTo>
                    <a:pt x="643" y="1574"/>
                  </a:lnTo>
                  <a:lnTo>
                    <a:pt x="654" y="1602"/>
                  </a:lnTo>
                  <a:lnTo>
                    <a:pt x="660" y="1616"/>
                  </a:lnTo>
                  <a:lnTo>
                    <a:pt x="665" y="1628"/>
                  </a:lnTo>
                  <a:lnTo>
                    <a:pt x="671" y="1639"/>
                  </a:lnTo>
                  <a:lnTo>
                    <a:pt x="676" y="1649"/>
                  </a:lnTo>
                  <a:lnTo>
                    <a:pt x="686" y="1665"/>
                  </a:lnTo>
                  <a:close/>
                </a:path>
              </a:pathLst>
            </a:custGeom>
            <a:solidFill>
              <a:srgbClr val="FFFFFF"/>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0" name="Freeform 22"/>
            <p:cNvSpPr>
              <a:spLocks/>
            </p:cNvSpPr>
            <p:nvPr/>
          </p:nvSpPr>
          <p:spPr bwMode="auto">
            <a:xfrm>
              <a:off x="505" y="1431"/>
              <a:ext cx="1014" cy="345"/>
            </a:xfrm>
            <a:custGeom>
              <a:avLst/>
              <a:gdLst/>
              <a:ahLst/>
              <a:cxnLst>
                <a:cxn ang="0">
                  <a:pos x="0" y="0"/>
                </a:cxn>
                <a:cxn ang="0">
                  <a:pos x="437" y="0"/>
                </a:cxn>
                <a:cxn ang="0">
                  <a:pos x="874" y="0"/>
                </a:cxn>
                <a:cxn ang="0">
                  <a:pos x="1310" y="0"/>
                </a:cxn>
                <a:cxn ang="0">
                  <a:pos x="1747" y="0"/>
                </a:cxn>
                <a:cxn ang="0">
                  <a:pos x="1976" y="391"/>
                </a:cxn>
                <a:cxn ang="0">
                  <a:pos x="1952" y="395"/>
                </a:cxn>
                <a:cxn ang="0">
                  <a:pos x="1893" y="405"/>
                </a:cxn>
                <a:cxn ang="0">
                  <a:pos x="1687" y="438"/>
                </a:cxn>
                <a:cxn ang="0">
                  <a:pos x="1397" y="484"/>
                </a:cxn>
                <a:cxn ang="0">
                  <a:pos x="1065" y="535"/>
                </a:cxn>
                <a:cxn ang="0">
                  <a:pos x="733" y="587"/>
                </a:cxn>
                <a:cxn ang="0">
                  <a:pos x="442" y="631"/>
                </a:cxn>
                <a:cxn ang="0">
                  <a:pos x="234" y="662"/>
                </a:cxn>
                <a:cxn ang="0">
                  <a:pos x="173" y="671"/>
                </a:cxn>
                <a:cxn ang="0">
                  <a:pos x="157" y="673"/>
                </a:cxn>
                <a:cxn ang="0">
                  <a:pos x="150" y="673"/>
                </a:cxn>
                <a:cxn ang="0">
                  <a:pos x="130" y="590"/>
                </a:cxn>
                <a:cxn ang="0">
                  <a:pos x="111" y="506"/>
                </a:cxn>
                <a:cxn ang="0">
                  <a:pos x="75" y="337"/>
                </a:cxn>
                <a:cxn ang="0">
                  <a:pos x="57" y="253"/>
                </a:cxn>
                <a:cxn ang="0">
                  <a:pos x="39" y="169"/>
                </a:cxn>
                <a:cxn ang="0">
                  <a:pos x="30" y="127"/>
                </a:cxn>
                <a:cxn ang="0">
                  <a:pos x="20" y="84"/>
                </a:cxn>
                <a:cxn ang="0">
                  <a:pos x="10" y="42"/>
                </a:cxn>
                <a:cxn ang="0">
                  <a:pos x="0" y="0"/>
                </a:cxn>
              </a:cxnLst>
              <a:rect l="0" t="0" r="r" b="b"/>
              <a:pathLst>
                <a:path w="1976" h="673">
                  <a:moveTo>
                    <a:pt x="0" y="0"/>
                  </a:moveTo>
                  <a:lnTo>
                    <a:pt x="437" y="0"/>
                  </a:lnTo>
                  <a:lnTo>
                    <a:pt x="874" y="0"/>
                  </a:lnTo>
                  <a:lnTo>
                    <a:pt x="1310" y="0"/>
                  </a:lnTo>
                  <a:lnTo>
                    <a:pt x="1747" y="0"/>
                  </a:lnTo>
                  <a:lnTo>
                    <a:pt x="1976" y="391"/>
                  </a:lnTo>
                  <a:lnTo>
                    <a:pt x="1952" y="395"/>
                  </a:lnTo>
                  <a:lnTo>
                    <a:pt x="1893" y="405"/>
                  </a:lnTo>
                  <a:lnTo>
                    <a:pt x="1687" y="438"/>
                  </a:lnTo>
                  <a:lnTo>
                    <a:pt x="1397" y="484"/>
                  </a:lnTo>
                  <a:lnTo>
                    <a:pt x="1065" y="535"/>
                  </a:lnTo>
                  <a:lnTo>
                    <a:pt x="733" y="587"/>
                  </a:lnTo>
                  <a:lnTo>
                    <a:pt x="442" y="631"/>
                  </a:lnTo>
                  <a:lnTo>
                    <a:pt x="234" y="662"/>
                  </a:lnTo>
                  <a:lnTo>
                    <a:pt x="173" y="671"/>
                  </a:lnTo>
                  <a:lnTo>
                    <a:pt x="157" y="673"/>
                  </a:lnTo>
                  <a:lnTo>
                    <a:pt x="150" y="673"/>
                  </a:lnTo>
                  <a:lnTo>
                    <a:pt x="130" y="590"/>
                  </a:lnTo>
                  <a:lnTo>
                    <a:pt x="111" y="506"/>
                  </a:lnTo>
                  <a:lnTo>
                    <a:pt x="75" y="337"/>
                  </a:lnTo>
                  <a:lnTo>
                    <a:pt x="57" y="253"/>
                  </a:lnTo>
                  <a:lnTo>
                    <a:pt x="39" y="169"/>
                  </a:lnTo>
                  <a:lnTo>
                    <a:pt x="30" y="127"/>
                  </a:lnTo>
                  <a:lnTo>
                    <a:pt x="20" y="84"/>
                  </a:lnTo>
                  <a:lnTo>
                    <a:pt x="10" y="42"/>
                  </a:lnTo>
                  <a:lnTo>
                    <a:pt x="0" y="0"/>
                  </a:lnTo>
                  <a:close/>
                </a:path>
              </a:pathLst>
            </a:custGeom>
            <a:solidFill>
              <a:srgbClr val="FFFFFF"/>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1" name="Freeform 23"/>
            <p:cNvSpPr>
              <a:spLocks/>
            </p:cNvSpPr>
            <p:nvPr/>
          </p:nvSpPr>
          <p:spPr bwMode="auto">
            <a:xfrm>
              <a:off x="151" y="577"/>
              <a:ext cx="327" cy="768"/>
            </a:xfrm>
            <a:custGeom>
              <a:avLst/>
              <a:gdLst/>
              <a:ahLst/>
              <a:cxnLst>
                <a:cxn ang="0">
                  <a:pos x="8" y="0"/>
                </a:cxn>
                <a:cxn ang="0">
                  <a:pos x="6" y="47"/>
                </a:cxn>
                <a:cxn ang="0">
                  <a:pos x="7" y="94"/>
                </a:cxn>
                <a:cxn ang="0">
                  <a:pos x="12" y="141"/>
                </a:cxn>
                <a:cxn ang="0">
                  <a:pos x="19" y="189"/>
                </a:cxn>
                <a:cxn ang="0">
                  <a:pos x="28" y="236"/>
                </a:cxn>
                <a:cxn ang="0">
                  <a:pos x="40" y="283"/>
                </a:cxn>
                <a:cxn ang="0">
                  <a:pos x="70" y="378"/>
                </a:cxn>
                <a:cxn ang="0">
                  <a:pos x="88" y="426"/>
                </a:cxn>
                <a:cxn ang="0">
                  <a:pos x="106" y="473"/>
                </a:cxn>
                <a:cxn ang="0">
                  <a:pos x="150" y="568"/>
                </a:cxn>
                <a:cxn ang="0">
                  <a:pos x="199" y="664"/>
                </a:cxn>
                <a:cxn ang="0">
                  <a:pos x="251" y="759"/>
                </a:cxn>
                <a:cxn ang="0">
                  <a:pos x="360" y="947"/>
                </a:cxn>
                <a:cxn ang="0">
                  <a:pos x="468" y="1133"/>
                </a:cxn>
                <a:cxn ang="0">
                  <a:pos x="518" y="1225"/>
                </a:cxn>
                <a:cxn ang="0">
                  <a:pos x="563" y="1316"/>
                </a:cxn>
                <a:cxn ang="0">
                  <a:pos x="584" y="1361"/>
                </a:cxn>
                <a:cxn ang="0">
                  <a:pos x="604" y="1406"/>
                </a:cxn>
                <a:cxn ang="0">
                  <a:pos x="638" y="1495"/>
                </a:cxn>
                <a:cxn ang="0">
                  <a:pos x="632" y="1496"/>
                </a:cxn>
                <a:cxn ang="0">
                  <a:pos x="598" y="1407"/>
                </a:cxn>
                <a:cxn ang="0">
                  <a:pos x="579" y="1364"/>
                </a:cxn>
                <a:cxn ang="0">
                  <a:pos x="558" y="1319"/>
                </a:cxn>
                <a:cxn ang="0">
                  <a:pos x="513" y="1228"/>
                </a:cxn>
                <a:cxn ang="0">
                  <a:pos x="463" y="1136"/>
                </a:cxn>
                <a:cxn ang="0">
                  <a:pos x="355" y="950"/>
                </a:cxn>
                <a:cxn ang="0">
                  <a:pos x="246" y="762"/>
                </a:cxn>
                <a:cxn ang="0">
                  <a:pos x="194" y="667"/>
                </a:cxn>
                <a:cxn ang="0">
                  <a:pos x="145" y="571"/>
                </a:cxn>
                <a:cxn ang="0">
                  <a:pos x="101" y="476"/>
                </a:cxn>
                <a:cxn ang="0">
                  <a:pos x="82" y="427"/>
                </a:cxn>
                <a:cxn ang="0">
                  <a:pos x="64" y="379"/>
                </a:cxn>
                <a:cxn ang="0">
                  <a:pos x="34" y="284"/>
                </a:cxn>
                <a:cxn ang="0">
                  <a:pos x="22" y="237"/>
                </a:cxn>
                <a:cxn ang="0">
                  <a:pos x="13" y="190"/>
                </a:cxn>
                <a:cxn ang="0">
                  <a:pos x="6" y="142"/>
                </a:cxn>
                <a:cxn ang="0">
                  <a:pos x="1" y="94"/>
                </a:cxn>
                <a:cxn ang="0">
                  <a:pos x="0" y="47"/>
                </a:cxn>
                <a:cxn ang="0">
                  <a:pos x="2" y="0"/>
                </a:cxn>
                <a:cxn ang="0">
                  <a:pos x="8" y="0"/>
                </a:cxn>
              </a:cxnLst>
              <a:rect l="0" t="0" r="r" b="b"/>
              <a:pathLst>
                <a:path w="638" h="1496">
                  <a:moveTo>
                    <a:pt x="8" y="0"/>
                  </a:moveTo>
                  <a:lnTo>
                    <a:pt x="6" y="47"/>
                  </a:lnTo>
                  <a:lnTo>
                    <a:pt x="7" y="94"/>
                  </a:lnTo>
                  <a:lnTo>
                    <a:pt x="12" y="141"/>
                  </a:lnTo>
                  <a:lnTo>
                    <a:pt x="19" y="189"/>
                  </a:lnTo>
                  <a:lnTo>
                    <a:pt x="28" y="236"/>
                  </a:lnTo>
                  <a:lnTo>
                    <a:pt x="40" y="283"/>
                  </a:lnTo>
                  <a:lnTo>
                    <a:pt x="70" y="378"/>
                  </a:lnTo>
                  <a:lnTo>
                    <a:pt x="88" y="426"/>
                  </a:lnTo>
                  <a:lnTo>
                    <a:pt x="106" y="473"/>
                  </a:lnTo>
                  <a:lnTo>
                    <a:pt x="150" y="568"/>
                  </a:lnTo>
                  <a:lnTo>
                    <a:pt x="199" y="664"/>
                  </a:lnTo>
                  <a:lnTo>
                    <a:pt x="251" y="759"/>
                  </a:lnTo>
                  <a:lnTo>
                    <a:pt x="360" y="947"/>
                  </a:lnTo>
                  <a:lnTo>
                    <a:pt x="468" y="1133"/>
                  </a:lnTo>
                  <a:lnTo>
                    <a:pt x="518" y="1225"/>
                  </a:lnTo>
                  <a:lnTo>
                    <a:pt x="563" y="1316"/>
                  </a:lnTo>
                  <a:lnTo>
                    <a:pt x="584" y="1361"/>
                  </a:lnTo>
                  <a:lnTo>
                    <a:pt x="604" y="1406"/>
                  </a:lnTo>
                  <a:lnTo>
                    <a:pt x="638" y="1495"/>
                  </a:lnTo>
                  <a:lnTo>
                    <a:pt x="632" y="1496"/>
                  </a:lnTo>
                  <a:lnTo>
                    <a:pt x="598" y="1407"/>
                  </a:lnTo>
                  <a:lnTo>
                    <a:pt x="579" y="1364"/>
                  </a:lnTo>
                  <a:lnTo>
                    <a:pt x="558" y="1319"/>
                  </a:lnTo>
                  <a:lnTo>
                    <a:pt x="513" y="1228"/>
                  </a:lnTo>
                  <a:lnTo>
                    <a:pt x="463" y="1136"/>
                  </a:lnTo>
                  <a:lnTo>
                    <a:pt x="355" y="950"/>
                  </a:lnTo>
                  <a:lnTo>
                    <a:pt x="246" y="762"/>
                  </a:lnTo>
                  <a:lnTo>
                    <a:pt x="194" y="667"/>
                  </a:lnTo>
                  <a:lnTo>
                    <a:pt x="145" y="571"/>
                  </a:lnTo>
                  <a:lnTo>
                    <a:pt x="101" y="476"/>
                  </a:lnTo>
                  <a:lnTo>
                    <a:pt x="82" y="427"/>
                  </a:lnTo>
                  <a:lnTo>
                    <a:pt x="64" y="379"/>
                  </a:lnTo>
                  <a:lnTo>
                    <a:pt x="34" y="284"/>
                  </a:lnTo>
                  <a:lnTo>
                    <a:pt x="22" y="237"/>
                  </a:lnTo>
                  <a:lnTo>
                    <a:pt x="13" y="190"/>
                  </a:lnTo>
                  <a:lnTo>
                    <a:pt x="6" y="142"/>
                  </a:lnTo>
                  <a:lnTo>
                    <a:pt x="1" y="94"/>
                  </a:lnTo>
                  <a:lnTo>
                    <a:pt x="0" y="47"/>
                  </a:lnTo>
                  <a:lnTo>
                    <a:pt x="2" y="0"/>
                  </a:lnTo>
                  <a:lnTo>
                    <a:pt x="8" y="0"/>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2" name="Freeform 24"/>
            <p:cNvSpPr>
              <a:spLocks/>
            </p:cNvSpPr>
            <p:nvPr/>
          </p:nvSpPr>
          <p:spPr bwMode="auto">
            <a:xfrm>
              <a:off x="475" y="1345"/>
              <a:ext cx="108" cy="432"/>
            </a:xfrm>
            <a:custGeom>
              <a:avLst/>
              <a:gdLst/>
              <a:ahLst/>
              <a:cxnLst>
                <a:cxn ang="0">
                  <a:pos x="6" y="0"/>
                </a:cxn>
                <a:cxn ang="0">
                  <a:pos x="38" y="104"/>
                </a:cxn>
                <a:cxn ang="0">
                  <a:pos x="67" y="209"/>
                </a:cxn>
                <a:cxn ang="0">
                  <a:pos x="93" y="315"/>
                </a:cxn>
                <a:cxn ang="0">
                  <a:pos x="117" y="419"/>
                </a:cxn>
                <a:cxn ang="0">
                  <a:pos x="162" y="629"/>
                </a:cxn>
                <a:cxn ang="0">
                  <a:pos x="210" y="841"/>
                </a:cxn>
                <a:cxn ang="0">
                  <a:pos x="204" y="842"/>
                </a:cxn>
                <a:cxn ang="0">
                  <a:pos x="156" y="630"/>
                </a:cxn>
                <a:cxn ang="0">
                  <a:pos x="111" y="420"/>
                </a:cxn>
                <a:cxn ang="0">
                  <a:pos x="87" y="316"/>
                </a:cxn>
                <a:cxn ang="0">
                  <a:pos x="61" y="210"/>
                </a:cxn>
                <a:cxn ang="0">
                  <a:pos x="32" y="105"/>
                </a:cxn>
                <a:cxn ang="0">
                  <a:pos x="0" y="1"/>
                </a:cxn>
                <a:cxn ang="0">
                  <a:pos x="6" y="0"/>
                </a:cxn>
              </a:cxnLst>
              <a:rect l="0" t="0" r="r" b="b"/>
              <a:pathLst>
                <a:path w="210" h="842">
                  <a:moveTo>
                    <a:pt x="6" y="0"/>
                  </a:moveTo>
                  <a:lnTo>
                    <a:pt x="38" y="104"/>
                  </a:lnTo>
                  <a:lnTo>
                    <a:pt x="67" y="209"/>
                  </a:lnTo>
                  <a:lnTo>
                    <a:pt x="93" y="315"/>
                  </a:lnTo>
                  <a:lnTo>
                    <a:pt x="117" y="419"/>
                  </a:lnTo>
                  <a:lnTo>
                    <a:pt x="162" y="629"/>
                  </a:lnTo>
                  <a:lnTo>
                    <a:pt x="210" y="841"/>
                  </a:lnTo>
                  <a:lnTo>
                    <a:pt x="204" y="842"/>
                  </a:lnTo>
                  <a:lnTo>
                    <a:pt x="156" y="630"/>
                  </a:lnTo>
                  <a:lnTo>
                    <a:pt x="111" y="420"/>
                  </a:lnTo>
                  <a:lnTo>
                    <a:pt x="87" y="316"/>
                  </a:lnTo>
                  <a:lnTo>
                    <a:pt x="61" y="210"/>
                  </a:lnTo>
                  <a:lnTo>
                    <a:pt x="32" y="105"/>
                  </a:lnTo>
                  <a:lnTo>
                    <a:pt x="0" y="1"/>
                  </a:lnTo>
                  <a:lnTo>
                    <a:pt x="6" y="0"/>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3" name="Freeform 25"/>
            <p:cNvSpPr>
              <a:spLocks/>
            </p:cNvSpPr>
            <p:nvPr/>
          </p:nvSpPr>
          <p:spPr bwMode="auto">
            <a:xfrm>
              <a:off x="475" y="1345"/>
              <a:ext cx="3" cy="0"/>
            </a:xfrm>
            <a:custGeom>
              <a:avLst/>
              <a:gdLst/>
              <a:ahLst/>
              <a:cxnLst>
                <a:cxn ang="0">
                  <a:pos x="6" y="0"/>
                </a:cxn>
                <a:cxn ang="0">
                  <a:pos x="0" y="1"/>
                </a:cxn>
                <a:cxn ang="0">
                  <a:pos x="6" y="0"/>
                </a:cxn>
              </a:cxnLst>
              <a:rect l="0" t="0" r="r" b="b"/>
              <a:pathLst>
                <a:path w="6" h="1">
                  <a:moveTo>
                    <a:pt x="6" y="0"/>
                  </a:moveTo>
                  <a:lnTo>
                    <a:pt x="0" y="1"/>
                  </a:lnTo>
                  <a:lnTo>
                    <a:pt x="6" y="0"/>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4" name="Freeform 26"/>
            <p:cNvSpPr>
              <a:spLocks/>
            </p:cNvSpPr>
            <p:nvPr/>
          </p:nvSpPr>
          <p:spPr bwMode="auto">
            <a:xfrm>
              <a:off x="582" y="1630"/>
              <a:ext cx="937" cy="148"/>
            </a:xfrm>
            <a:custGeom>
              <a:avLst/>
              <a:gdLst/>
              <a:ahLst/>
              <a:cxnLst>
                <a:cxn ang="0">
                  <a:pos x="0" y="282"/>
                </a:cxn>
                <a:cxn ang="0">
                  <a:pos x="84" y="271"/>
                </a:cxn>
                <a:cxn ang="0">
                  <a:pos x="292" y="240"/>
                </a:cxn>
                <a:cxn ang="0">
                  <a:pos x="915" y="144"/>
                </a:cxn>
                <a:cxn ang="0">
                  <a:pos x="1537" y="47"/>
                </a:cxn>
                <a:cxn ang="0">
                  <a:pos x="1743" y="14"/>
                </a:cxn>
                <a:cxn ang="0">
                  <a:pos x="1826" y="0"/>
                </a:cxn>
                <a:cxn ang="0">
                  <a:pos x="1827" y="6"/>
                </a:cxn>
                <a:cxn ang="0">
                  <a:pos x="1743" y="20"/>
                </a:cxn>
                <a:cxn ang="0">
                  <a:pos x="1537" y="53"/>
                </a:cxn>
                <a:cxn ang="0">
                  <a:pos x="915" y="150"/>
                </a:cxn>
                <a:cxn ang="0">
                  <a:pos x="292" y="246"/>
                </a:cxn>
                <a:cxn ang="0">
                  <a:pos x="84" y="277"/>
                </a:cxn>
                <a:cxn ang="0">
                  <a:pos x="0" y="288"/>
                </a:cxn>
                <a:cxn ang="0">
                  <a:pos x="0" y="282"/>
                </a:cxn>
              </a:cxnLst>
              <a:rect l="0" t="0" r="r" b="b"/>
              <a:pathLst>
                <a:path w="1827" h="288">
                  <a:moveTo>
                    <a:pt x="0" y="282"/>
                  </a:moveTo>
                  <a:lnTo>
                    <a:pt x="84" y="271"/>
                  </a:lnTo>
                  <a:lnTo>
                    <a:pt x="292" y="240"/>
                  </a:lnTo>
                  <a:lnTo>
                    <a:pt x="915" y="144"/>
                  </a:lnTo>
                  <a:lnTo>
                    <a:pt x="1537" y="47"/>
                  </a:lnTo>
                  <a:lnTo>
                    <a:pt x="1743" y="14"/>
                  </a:lnTo>
                  <a:lnTo>
                    <a:pt x="1826" y="0"/>
                  </a:lnTo>
                  <a:lnTo>
                    <a:pt x="1827" y="6"/>
                  </a:lnTo>
                  <a:lnTo>
                    <a:pt x="1743" y="20"/>
                  </a:lnTo>
                  <a:lnTo>
                    <a:pt x="1537" y="53"/>
                  </a:lnTo>
                  <a:lnTo>
                    <a:pt x="915" y="150"/>
                  </a:lnTo>
                  <a:lnTo>
                    <a:pt x="292" y="246"/>
                  </a:lnTo>
                  <a:lnTo>
                    <a:pt x="84" y="277"/>
                  </a:lnTo>
                  <a:lnTo>
                    <a:pt x="0" y="288"/>
                  </a:lnTo>
                  <a:lnTo>
                    <a:pt x="0" y="282"/>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5" name="Freeform 27"/>
            <p:cNvSpPr>
              <a:spLocks/>
            </p:cNvSpPr>
            <p:nvPr/>
          </p:nvSpPr>
          <p:spPr bwMode="auto">
            <a:xfrm>
              <a:off x="580" y="1775"/>
              <a:ext cx="3" cy="3"/>
            </a:xfrm>
            <a:custGeom>
              <a:avLst/>
              <a:gdLst/>
              <a:ahLst/>
              <a:cxnLst>
                <a:cxn ang="0">
                  <a:pos x="0" y="4"/>
                </a:cxn>
                <a:cxn ang="0">
                  <a:pos x="1" y="6"/>
                </a:cxn>
                <a:cxn ang="0">
                  <a:pos x="3" y="6"/>
                </a:cxn>
                <a:cxn ang="0">
                  <a:pos x="3" y="0"/>
                </a:cxn>
                <a:cxn ang="0">
                  <a:pos x="6" y="3"/>
                </a:cxn>
                <a:cxn ang="0">
                  <a:pos x="0" y="4"/>
                </a:cxn>
              </a:cxnLst>
              <a:rect l="0" t="0" r="r" b="b"/>
              <a:pathLst>
                <a:path w="6" h="6">
                  <a:moveTo>
                    <a:pt x="0" y="4"/>
                  </a:moveTo>
                  <a:lnTo>
                    <a:pt x="1" y="6"/>
                  </a:lnTo>
                  <a:lnTo>
                    <a:pt x="3" y="6"/>
                  </a:lnTo>
                  <a:lnTo>
                    <a:pt x="3" y="0"/>
                  </a:lnTo>
                  <a:lnTo>
                    <a:pt x="6" y="3"/>
                  </a:lnTo>
                  <a:lnTo>
                    <a:pt x="0" y="4"/>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6" name="Freeform 28"/>
            <p:cNvSpPr>
              <a:spLocks/>
            </p:cNvSpPr>
            <p:nvPr/>
          </p:nvSpPr>
          <p:spPr bwMode="auto">
            <a:xfrm>
              <a:off x="1209" y="1165"/>
              <a:ext cx="311" cy="468"/>
            </a:xfrm>
            <a:custGeom>
              <a:avLst/>
              <a:gdLst/>
              <a:ahLst/>
              <a:cxnLst>
                <a:cxn ang="0">
                  <a:pos x="600" y="911"/>
                </a:cxn>
                <a:cxn ang="0">
                  <a:pos x="461" y="676"/>
                </a:cxn>
                <a:cxn ang="0">
                  <a:pos x="390" y="559"/>
                </a:cxn>
                <a:cxn ang="0">
                  <a:pos x="317" y="444"/>
                </a:cxn>
                <a:cxn ang="0">
                  <a:pos x="243" y="331"/>
                </a:cxn>
                <a:cxn ang="0">
                  <a:pos x="165" y="220"/>
                </a:cxn>
                <a:cxn ang="0">
                  <a:pos x="125" y="165"/>
                </a:cxn>
                <a:cxn ang="0">
                  <a:pos x="84" y="111"/>
                </a:cxn>
                <a:cxn ang="0">
                  <a:pos x="0" y="4"/>
                </a:cxn>
                <a:cxn ang="0">
                  <a:pos x="4" y="0"/>
                </a:cxn>
                <a:cxn ang="0">
                  <a:pos x="88" y="107"/>
                </a:cxn>
                <a:cxn ang="0">
                  <a:pos x="129" y="161"/>
                </a:cxn>
                <a:cxn ang="0">
                  <a:pos x="169" y="216"/>
                </a:cxn>
                <a:cxn ang="0">
                  <a:pos x="247" y="327"/>
                </a:cxn>
                <a:cxn ang="0">
                  <a:pos x="322" y="441"/>
                </a:cxn>
                <a:cxn ang="0">
                  <a:pos x="395" y="556"/>
                </a:cxn>
                <a:cxn ang="0">
                  <a:pos x="466" y="673"/>
                </a:cxn>
                <a:cxn ang="0">
                  <a:pos x="605" y="908"/>
                </a:cxn>
                <a:cxn ang="0">
                  <a:pos x="600" y="911"/>
                </a:cxn>
              </a:cxnLst>
              <a:rect l="0" t="0" r="r" b="b"/>
              <a:pathLst>
                <a:path w="605" h="911">
                  <a:moveTo>
                    <a:pt x="600" y="911"/>
                  </a:moveTo>
                  <a:lnTo>
                    <a:pt x="461" y="676"/>
                  </a:lnTo>
                  <a:lnTo>
                    <a:pt x="390" y="559"/>
                  </a:lnTo>
                  <a:lnTo>
                    <a:pt x="317" y="444"/>
                  </a:lnTo>
                  <a:lnTo>
                    <a:pt x="243" y="331"/>
                  </a:lnTo>
                  <a:lnTo>
                    <a:pt x="165" y="220"/>
                  </a:lnTo>
                  <a:lnTo>
                    <a:pt x="125" y="165"/>
                  </a:lnTo>
                  <a:lnTo>
                    <a:pt x="84" y="111"/>
                  </a:lnTo>
                  <a:lnTo>
                    <a:pt x="0" y="4"/>
                  </a:lnTo>
                  <a:lnTo>
                    <a:pt x="4" y="0"/>
                  </a:lnTo>
                  <a:lnTo>
                    <a:pt x="88" y="107"/>
                  </a:lnTo>
                  <a:lnTo>
                    <a:pt x="129" y="161"/>
                  </a:lnTo>
                  <a:lnTo>
                    <a:pt x="169" y="216"/>
                  </a:lnTo>
                  <a:lnTo>
                    <a:pt x="247" y="327"/>
                  </a:lnTo>
                  <a:lnTo>
                    <a:pt x="322" y="441"/>
                  </a:lnTo>
                  <a:lnTo>
                    <a:pt x="395" y="556"/>
                  </a:lnTo>
                  <a:lnTo>
                    <a:pt x="466" y="673"/>
                  </a:lnTo>
                  <a:lnTo>
                    <a:pt x="605" y="908"/>
                  </a:lnTo>
                  <a:lnTo>
                    <a:pt x="600" y="911"/>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7" name="Freeform 29"/>
            <p:cNvSpPr>
              <a:spLocks/>
            </p:cNvSpPr>
            <p:nvPr/>
          </p:nvSpPr>
          <p:spPr bwMode="auto">
            <a:xfrm>
              <a:off x="815" y="650"/>
              <a:ext cx="396" cy="517"/>
            </a:xfrm>
            <a:custGeom>
              <a:avLst/>
              <a:gdLst/>
              <a:ahLst/>
              <a:cxnLst>
                <a:cxn ang="0">
                  <a:pos x="769" y="1006"/>
                </a:cxn>
                <a:cxn ang="0">
                  <a:pos x="727" y="957"/>
                </a:cxn>
                <a:cxn ang="0">
                  <a:pos x="680" y="905"/>
                </a:cxn>
                <a:cxn ang="0">
                  <a:pos x="574" y="790"/>
                </a:cxn>
                <a:cxn ang="0">
                  <a:pos x="456" y="664"/>
                </a:cxn>
                <a:cxn ang="0">
                  <a:pos x="397" y="599"/>
                </a:cxn>
                <a:cxn ang="0">
                  <a:pos x="337" y="531"/>
                </a:cxn>
                <a:cxn ang="0">
                  <a:pos x="279" y="463"/>
                </a:cxn>
                <a:cxn ang="0">
                  <a:pos x="224" y="394"/>
                </a:cxn>
                <a:cxn ang="0">
                  <a:pos x="172" y="326"/>
                </a:cxn>
                <a:cxn ang="0">
                  <a:pos x="124" y="258"/>
                </a:cxn>
                <a:cxn ang="0">
                  <a:pos x="82" y="192"/>
                </a:cxn>
                <a:cxn ang="0">
                  <a:pos x="63" y="159"/>
                </a:cxn>
                <a:cxn ang="0">
                  <a:pos x="46" y="127"/>
                </a:cxn>
                <a:cxn ang="0">
                  <a:pos x="32" y="95"/>
                </a:cxn>
                <a:cxn ang="0">
                  <a:pos x="19" y="64"/>
                </a:cxn>
                <a:cxn ang="0">
                  <a:pos x="8" y="32"/>
                </a:cxn>
                <a:cxn ang="0">
                  <a:pos x="0" y="2"/>
                </a:cxn>
                <a:cxn ang="0">
                  <a:pos x="5" y="0"/>
                </a:cxn>
                <a:cxn ang="0">
                  <a:pos x="13" y="30"/>
                </a:cxn>
                <a:cxn ang="0">
                  <a:pos x="24" y="61"/>
                </a:cxn>
                <a:cxn ang="0">
                  <a:pos x="37" y="92"/>
                </a:cxn>
                <a:cxn ang="0">
                  <a:pos x="51" y="124"/>
                </a:cxn>
                <a:cxn ang="0">
                  <a:pos x="68" y="156"/>
                </a:cxn>
                <a:cxn ang="0">
                  <a:pos x="87" y="189"/>
                </a:cxn>
                <a:cxn ang="0">
                  <a:pos x="128" y="254"/>
                </a:cxn>
                <a:cxn ang="0">
                  <a:pos x="176" y="322"/>
                </a:cxn>
                <a:cxn ang="0">
                  <a:pos x="228" y="390"/>
                </a:cxn>
                <a:cxn ang="0">
                  <a:pos x="283" y="459"/>
                </a:cxn>
                <a:cxn ang="0">
                  <a:pos x="341" y="527"/>
                </a:cxn>
                <a:cxn ang="0">
                  <a:pos x="401" y="594"/>
                </a:cxn>
                <a:cxn ang="0">
                  <a:pos x="460" y="659"/>
                </a:cxn>
                <a:cxn ang="0">
                  <a:pos x="578" y="785"/>
                </a:cxn>
                <a:cxn ang="0">
                  <a:pos x="684" y="900"/>
                </a:cxn>
                <a:cxn ang="0">
                  <a:pos x="731" y="953"/>
                </a:cxn>
                <a:cxn ang="0">
                  <a:pos x="773" y="1002"/>
                </a:cxn>
                <a:cxn ang="0">
                  <a:pos x="769" y="1006"/>
                </a:cxn>
              </a:cxnLst>
              <a:rect l="0" t="0" r="r" b="b"/>
              <a:pathLst>
                <a:path w="773" h="1006">
                  <a:moveTo>
                    <a:pt x="769" y="1006"/>
                  </a:moveTo>
                  <a:lnTo>
                    <a:pt x="727" y="957"/>
                  </a:lnTo>
                  <a:lnTo>
                    <a:pt x="680" y="905"/>
                  </a:lnTo>
                  <a:lnTo>
                    <a:pt x="574" y="790"/>
                  </a:lnTo>
                  <a:lnTo>
                    <a:pt x="456" y="664"/>
                  </a:lnTo>
                  <a:lnTo>
                    <a:pt x="397" y="599"/>
                  </a:lnTo>
                  <a:lnTo>
                    <a:pt x="337" y="531"/>
                  </a:lnTo>
                  <a:lnTo>
                    <a:pt x="279" y="463"/>
                  </a:lnTo>
                  <a:lnTo>
                    <a:pt x="224" y="394"/>
                  </a:lnTo>
                  <a:lnTo>
                    <a:pt x="172" y="326"/>
                  </a:lnTo>
                  <a:lnTo>
                    <a:pt x="124" y="258"/>
                  </a:lnTo>
                  <a:lnTo>
                    <a:pt x="82" y="192"/>
                  </a:lnTo>
                  <a:lnTo>
                    <a:pt x="63" y="159"/>
                  </a:lnTo>
                  <a:lnTo>
                    <a:pt x="46" y="127"/>
                  </a:lnTo>
                  <a:lnTo>
                    <a:pt x="32" y="95"/>
                  </a:lnTo>
                  <a:lnTo>
                    <a:pt x="19" y="64"/>
                  </a:lnTo>
                  <a:lnTo>
                    <a:pt x="8" y="32"/>
                  </a:lnTo>
                  <a:lnTo>
                    <a:pt x="0" y="2"/>
                  </a:lnTo>
                  <a:lnTo>
                    <a:pt x="5" y="0"/>
                  </a:lnTo>
                  <a:lnTo>
                    <a:pt x="13" y="30"/>
                  </a:lnTo>
                  <a:lnTo>
                    <a:pt x="24" y="61"/>
                  </a:lnTo>
                  <a:lnTo>
                    <a:pt x="37" y="92"/>
                  </a:lnTo>
                  <a:lnTo>
                    <a:pt x="51" y="124"/>
                  </a:lnTo>
                  <a:lnTo>
                    <a:pt x="68" y="156"/>
                  </a:lnTo>
                  <a:lnTo>
                    <a:pt x="87" y="189"/>
                  </a:lnTo>
                  <a:lnTo>
                    <a:pt x="128" y="254"/>
                  </a:lnTo>
                  <a:lnTo>
                    <a:pt x="176" y="322"/>
                  </a:lnTo>
                  <a:lnTo>
                    <a:pt x="228" y="390"/>
                  </a:lnTo>
                  <a:lnTo>
                    <a:pt x="283" y="459"/>
                  </a:lnTo>
                  <a:lnTo>
                    <a:pt x="341" y="527"/>
                  </a:lnTo>
                  <a:lnTo>
                    <a:pt x="401" y="594"/>
                  </a:lnTo>
                  <a:lnTo>
                    <a:pt x="460" y="659"/>
                  </a:lnTo>
                  <a:lnTo>
                    <a:pt x="578" y="785"/>
                  </a:lnTo>
                  <a:lnTo>
                    <a:pt x="684" y="900"/>
                  </a:lnTo>
                  <a:lnTo>
                    <a:pt x="731" y="953"/>
                  </a:lnTo>
                  <a:lnTo>
                    <a:pt x="773" y="1002"/>
                  </a:lnTo>
                  <a:lnTo>
                    <a:pt x="769" y="1006"/>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8" name="Freeform 30"/>
            <p:cNvSpPr>
              <a:spLocks/>
            </p:cNvSpPr>
            <p:nvPr/>
          </p:nvSpPr>
          <p:spPr bwMode="auto">
            <a:xfrm>
              <a:off x="1209" y="1165"/>
              <a:ext cx="2" cy="2"/>
            </a:xfrm>
            <a:custGeom>
              <a:avLst/>
              <a:gdLst/>
              <a:ahLst/>
              <a:cxnLst>
                <a:cxn ang="0">
                  <a:pos x="4" y="0"/>
                </a:cxn>
                <a:cxn ang="0">
                  <a:pos x="0" y="4"/>
                </a:cxn>
                <a:cxn ang="0">
                  <a:pos x="4" y="0"/>
                </a:cxn>
              </a:cxnLst>
              <a:rect l="0" t="0" r="r" b="b"/>
              <a:pathLst>
                <a:path w="4" h="4">
                  <a:moveTo>
                    <a:pt x="4" y="0"/>
                  </a:moveTo>
                  <a:lnTo>
                    <a:pt x="0" y="4"/>
                  </a:lnTo>
                  <a:lnTo>
                    <a:pt x="4" y="0"/>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9" name="Freeform 31"/>
            <p:cNvSpPr>
              <a:spLocks/>
            </p:cNvSpPr>
            <p:nvPr/>
          </p:nvSpPr>
          <p:spPr bwMode="auto">
            <a:xfrm>
              <a:off x="206" y="632"/>
              <a:ext cx="601" cy="84"/>
            </a:xfrm>
            <a:custGeom>
              <a:avLst/>
              <a:gdLst/>
              <a:ahLst/>
              <a:cxnLst>
                <a:cxn ang="0">
                  <a:pos x="0" y="0"/>
                </a:cxn>
                <a:cxn ang="0">
                  <a:pos x="3" y="6"/>
                </a:cxn>
                <a:cxn ang="0">
                  <a:pos x="5" y="12"/>
                </a:cxn>
                <a:cxn ang="0">
                  <a:pos x="6" y="19"/>
                </a:cxn>
                <a:cxn ang="0">
                  <a:pos x="7" y="26"/>
                </a:cxn>
                <a:cxn ang="0">
                  <a:pos x="6" y="41"/>
                </a:cxn>
                <a:cxn ang="0">
                  <a:pos x="6" y="54"/>
                </a:cxn>
                <a:cxn ang="0">
                  <a:pos x="22" y="52"/>
                </a:cxn>
                <a:cxn ang="0">
                  <a:pos x="32" y="52"/>
                </a:cxn>
                <a:cxn ang="0">
                  <a:pos x="43" y="52"/>
                </a:cxn>
                <a:cxn ang="0">
                  <a:pos x="66" y="51"/>
                </a:cxn>
                <a:cxn ang="0">
                  <a:pos x="92" y="52"/>
                </a:cxn>
                <a:cxn ang="0">
                  <a:pos x="120" y="54"/>
                </a:cxn>
                <a:cxn ang="0">
                  <a:pos x="152" y="56"/>
                </a:cxn>
                <a:cxn ang="0">
                  <a:pos x="185" y="58"/>
                </a:cxn>
                <a:cxn ang="0">
                  <a:pos x="221" y="61"/>
                </a:cxn>
                <a:cxn ang="0">
                  <a:pos x="258" y="65"/>
                </a:cxn>
                <a:cxn ang="0">
                  <a:pos x="297" y="69"/>
                </a:cxn>
                <a:cxn ang="0">
                  <a:pos x="380" y="78"/>
                </a:cxn>
                <a:cxn ang="0">
                  <a:pos x="466" y="88"/>
                </a:cxn>
                <a:cxn ang="0">
                  <a:pos x="556" y="99"/>
                </a:cxn>
                <a:cxn ang="0">
                  <a:pos x="736" y="122"/>
                </a:cxn>
                <a:cxn ang="0">
                  <a:pos x="824" y="132"/>
                </a:cxn>
                <a:cxn ang="0">
                  <a:pos x="908" y="142"/>
                </a:cxn>
                <a:cxn ang="0">
                  <a:pos x="986" y="150"/>
                </a:cxn>
                <a:cxn ang="0">
                  <a:pos x="1022" y="154"/>
                </a:cxn>
                <a:cxn ang="0">
                  <a:pos x="1057" y="157"/>
                </a:cxn>
                <a:cxn ang="0">
                  <a:pos x="1089" y="159"/>
                </a:cxn>
                <a:cxn ang="0">
                  <a:pos x="1119" y="161"/>
                </a:cxn>
                <a:cxn ang="0">
                  <a:pos x="1146" y="162"/>
                </a:cxn>
                <a:cxn ang="0">
                  <a:pos x="1171" y="162"/>
                </a:cxn>
                <a:cxn ang="0">
                  <a:pos x="1170" y="161"/>
                </a:cxn>
                <a:cxn ang="0">
                  <a:pos x="1169" y="160"/>
                </a:cxn>
                <a:cxn ang="0">
                  <a:pos x="1165" y="154"/>
                </a:cxn>
                <a:cxn ang="0">
                  <a:pos x="1157" y="138"/>
                </a:cxn>
                <a:cxn ang="0">
                  <a:pos x="1150" y="122"/>
                </a:cxn>
                <a:cxn ang="0">
                  <a:pos x="1147" y="114"/>
                </a:cxn>
                <a:cxn ang="0">
                  <a:pos x="1133" y="112"/>
                </a:cxn>
                <a:cxn ang="0">
                  <a:pos x="1098" y="108"/>
                </a:cxn>
                <a:cxn ang="0">
                  <a:pos x="973" y="95"/>
                </a:cxn>
                <a:cxn ang="0">
                  <a:pos x="797" y="77"/>
                </a:cxn>
                <a:cxn ang="0">
                  <a:pos x="593" y="56"/>
                </a:cxn>
                <a:cxn ang="0">
                  <a:pos x="387" y="35"/>
                </a:cxn>
                <a:cxn ang="0">
                  <a:pos x="291" y="26"/>
                </a:cxn>
                <a:cxn ang="0">
                  <a:pos x="203" y="17"/>
                </a:cxn>
                <a:cxn ang="0">
                  <a:pos x="127" y="10"/>
                </a:cxn>
                <a:cxn ang="0">
                  <a:pos x="66" y="5"/>
                </a:cxn>
                <a:cxn ang="0">
                  <a:pos x="22" y="1"/>
                </a:cxn>
                <a:cxn ang="0">
                  <a:pos x="0" y="0"/>
                </a:cxn>
              </a:cxnLst>
              <a:rect l="0" t="0" r="r" b="b"/>
              <a:pathLst>
                <a:path w="1171" h="162">
                  <a:moveTo>
                    <a:pt x="0" y="0"/>
                  </a:moveTo>
                  <a:lnTo>
                    <a:pt x="3" y="6"/>
                  </a:lnTo>
                  <a:lnTo>
                    <a:pt x="5" y="12"/>
                  </a:lnTo>
                  <a:lnTo>
                    <a:pt x="6" y="19"/>
                  </a:lnTo>
                  <a:lnTo>
                    <a:pt x="7" y="26"/>
                  </a:lnTo>
                  <a:lnTo>
                    <a:pt x="6" y="41"/>
                  </a:lnTo>
                  <a:lnTo>
                    <a:pt x="6" y="54"/>
                  </a:lnTo>
                  <a:lnTo>
                    <a:pt x="22" y="52"/>
                  </a:lnTo>
                  <a:lnTo>
                    <a:pt x="32" y="52"/>
                  </a:lnTo>
                  <a:lnTo>
                    <a:pt x="43" y="52"/>
                  </a:lnTo>
                  <a:lnTo>
                    <a:pt x="66" y="51"/>
                  </a:lnTo>
                  <a:lnTo>
                    <a:pt x="92" y="52"/>
                  </a:lnTo>
                  <a:lnTo>
                    <a:pt x="120" y="54"/>
                  </a:lnTo>
                  <a:lnTo>
                    <a:pt x="152" y="56"/>
                  </a:lnTo>
                  <a:lnTo>
                    <a:pt x="185" y="58"/>
                  </a:lnTo>
                  <a:lnTo>
                    <a:pt x="221" y="61"/>
                  </a:lnTo>
                  <a:lnTo>
                    <a:pt x="258" y="65"/>
                  </a:lnTo>
                  <a:lnTo>
                    <a:pt x="297" y="69"/>
                  </a:lnTo>
                  <a:lnTo>
                    <a:pt x="380" y="78"/>
                  </a:lnTo>
                  <a:lnTo>
                    <a:pt x="466" y="88"/>
                  </a:lnTo>
                  <a:lnTo>
                    <a:pt x="556" y="99"/>
                  </a:lnTo>
                  <a:lnTo>
                    <a:pt x="736" y="122"/>
                  </a:lnTo>
                  <a:lnTo>
                    <a:pt x="824" y="132"/>
                  </a:lnTo>
                  <a:lnTo>
                    <a:pt x="908" y="142"/>
                  </a:lnTo>
                  <a:lnTo>
                    <a:pt x="986" y="150"/>
                  </a:lnTo>
                  <a:lnTo>
                    <a:pt x="1022" y="154"/>
                  </a:lnTo>
                  <a:lnTo>
                    <a:pt x="1057" y="157"/>
                  </a:lnTo>
                  <a:lnTo>
                    <a:pt x="1089" y="159"/>
                  </a:lnTo>
                  <a:lnTo>
                    <a:pt x="1119" y="161"/>
                  </a:lnTo>
                  <a:lnTo>
                    <a:pt x="1146" y="162"/>
                  </a:lnTo>
                  <a:lnTo>
                    <a:pt x="1171" y="162"/>
                  </a:lnTo>
                  <a:lnTo>
                    <a:pt x="1170" y="161"/>
                  </a:lnTo>
                  <a:lnTo>
                    <a:pt x="1169" y="160"/>
                  </a:lnTo>
                  <a:lnTo>
                    <a:pt x="1165" y="154"/>
                  </a:lnTo>
                  <a:lnTo>
                    <a:pt x="1157" y="138"/>
                  </a:lnTo>
                  <a:lnTo>
                    <a:pt x="1150" y="122"/>
                  </a:lnTo>
                  <a:lnTo>
                    <a:pt x="1147" y="114"/>
                  </a:lnTo>
                  <a:lnTo>
                    <a:pt x="1133" y="112"/>
                  </a:lnTo>
                  <a:lnTo>
                    <a:pt x="1098" y="108"/>
                  </a:lnTo>
                  <a:lnTo>
                    <a:pt x="973" y="95"/>
                  </a:lnTo>
                  <a:lnTo>
                    <a:pt x="797" y="77"/>
                  </a:lnTo>
                  <a:lnTo>
                    <a:pt x="593" y="56"/>
                  </a:lnTo>
                  <a:lnTo>
                    <a:pt x="387" y="35"/>
                  </a:lnTo>
                  <a:lnTo>
                    <a:pt x="291" y="26"/>
                  </a:lnTo>
                  <a:lnTo>
                    <a:pt x="203" y="17"/>
                  </a:lnTo>
                  <a:lnTo>
                    <a:pt x="127" y="10"/>
                  </a:lnTo>
                  <a:lnTo>
                    <a:pt x="66" y="5"/>
                  </a:lnTo>
                  <a:lnTo>
                    <a:pt x="22" y="1"/>
                  </a:lnTo>
                  <a:lnTo>
                    <a:pt x="0" y="0"/>
                  </a:lnTo>
                  <a:close/>
                </a:path>
              </a:pathLst>
            </a:custGeom>
            <a:solidFill>
              <a:srgbClr val="B5B5B5"/>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30" name="Freeform 32"/>
            <p:cNvSpPr>
              <a:spLocks/>
            </p:cNvSpPr>
            <p:nvPr/>
          </p:nvSpPr>
          <p:spPr bwMode="auto">
            <a:xfrm>
              <a:off x="212" y="694"/>
              <a:ext cx="623" cy="80"/>
            </a:xfrm>
            <a:custGeom>
              <a:avLst/>
              <a:gdLst/>
              <a:ahLst/>
              <a:cxnLst>
                <a:cxn ang="0">
                  <a:pos x="0" y="0"/>
                </a:cxn>
                <a:cxn ang="0">
                  <a:pos x="2" y="3"/>
                </a:cxn>
                <a:cxn ang="0">
                  <a:pos x="3" y="5"/>
                </a:cxn>
                <a:cxn ang="0">
                  <a:pos x="5" y="12"/>
                </a:cxn>
                <a:cxn ang="0">
                  <a:pos x="6" y="20"/>
                </a:cxn>
                <a:cxn ang="0">
                  <a:pos x="7" y="28"/>
                </a:cxn>
                <a:cxn ang="0">
                  <a:pos x="7" y="36"/>
                </a:cxn>
                <a:cxn ang="0">
                  <a:pos x="8" y="45"/>
                </a:cxn>
                <a:cxn ang="0">
                  <a:pos x="8" y="49"/>
                </a:cxn>
                <a:cxn ang="0">
                  <a:pos x="9" y="53"/>
                </a:cxn>
                <a:cxn ang="0">
                  <a:pos x="12" y="60"/>
                </a:cxn>
                <a:cxn ang="0">
                  <a:pos x="22" y="60"/>
                </a:cxn>
                <a:cxn ang="0">
                  <a:pos x="38" y="61"/>
                </a:cxn>
                <a:cxn ang="0">
                  <a:pos x="85" y="64"/>
                </a:cxn>
                <a:cxn ang="0">
                  <a:pos x="150" y="69"/>
                </a:cxn>
                <a:cxn ang="0">
                  <a:pos x="230" y="74"/>
                </a:cxn>
                <a:cxn ang="0">
                  <a:pos x="422" y="89"/>
                </a:cxn>
                <a:cxn ang="0">
                  <a:pos x="637" y="106"/>
                </a:cxn>
                <a:cxn ang="0">
                  <a:pos x="849" y="124"/>
                </a:cxn>
                <a:cxn ang="0">
                  <a:pos x="1032" y="139"/>
                </a:cxn>
                <a:cxn ang="0">
                  <a:pos x="1162" y="151"/>
                </a:cxn>
                <a:cxn ang="0">
                  <a:pos x="1198" y="154"/>
                </a:cxn>
                <a:cxn ang="0">
                  <a:pos x="1209" y="155"/>
                </a:cxn>
                <a:cxn ang="0">
                  <a:pos x="1213" y="156"/>
                </a:cxn>
                <a:cxn ang="0">
                  <a:pos x="1183" y="102"/>
                </a:cxn>
                <a:cxn ang="0">
                  <a:pos x="1169" y="100"/>
                </a:cxn>
                <a:cxn ang="0">
                  <a:pos x="1132" y="96"/>
                </a:cxn>
                <a:cxn ang="0">
                  <a:pos x="1004" y="84"/>
                </a:cxn>
                <a:cxn ang="0">
                  <a:pos x="824" y="68"/>
                </a:cxn>
                <a:cxn ang="0">
                  <a:pos x="614" y="49"/>
                </a:cxn>
                <a:cxn ang="0">
                  <a:pos x="403" y="31"/>
                </a:cxn>
                <a:cxn ang="0">
                  <a:pos x="214" y="15"/>
                </a:cxn>
                <a:cxn ang="0">
                  <a:pos x="135" y="9"/>
                </a:cxn>
                <a:cxn ang="0">
                  <a:pos x="71" y="4"/>
                </a:cxn>
                <a:cxn ang="0">
                  <a:pos x="25" y="1"/>
                </a:cxn>
                <a:cxn ang="0">
                  <a:pos x="10" y="0"/>
                </a:cxn>
                <a:cxn ang="0">
                  <a:pos x="0" y="0"/>
                </a:cxn>
              </a:cxnLst>
              <a:rect l="0" t="0" r="r" b="b"/>
              <a:pathLst>
                <a:path w="1213" h="156">
                  <a:moveTo>
                    <a:pt x="0" y="0"/>
                  </a:moveTo>
                  <a:lnTo>
                    <a:pt x="2" y="3"/>
                  </a:lnTo>
                  <a:lnTo>
                    <a:pt x="3" y="5"/>
                  </a:lnTo>
                  <a:lnTo>
                    <a:pt x="5" y="12"/>
                  </a:lnTo>
                  <a:lnTo>
                    <a:pt x="6" y="20"/>
                  </a:lnTo>
                  <a:lnTo>
                    <a:pt x="7" y="28"/>
                  </a:lnTo>
                  <a:lnTo>
                    <a:pt x="7" y="36"/>
                  </a:lnTo>
                  <a:lnTo>
                    <a:pt x="8" y="45"/>
                  </a:lnTo>
                  <a:lnTo>
                    <a:pt x="8" y="49"/>
                  </a:lnTo>
                  <a:lnTo>
                    <a:pt x="9" y="53"/>
                  </a:lnTo>
                  <a:lnTo>
                    <a:pt x="12" y="60"/>
                  </a:lnTo>
                  <a:lnTo>
                    <a:pt x="22" y="60"/>
                  </a:lnTo>
                  <a:lnTo>
                    <a:pt x="38" y="61"/>
                  </a:lnTo>
                  <a:lnTo>
                    <a:pt x="85" y="64"/>
                  </a:lnTo>
                  <a:lnTo>
                    <a:pt x="150" y="69"/>
                  </a:lnTo>
                  <a:lnTo>
                    <a:pt x="230" y="74"/>
                  </a:lnTo>
                  <a:lnTo>
                    <a:pt x="422" y="89"/>
                  </a:lnTo>
                  <a:lnTo>
                    <a:pt x="637" y="106"/>
                  </a:lnTo>
                  <a:lnTo>
                    <a:pt x="849" y="124"/>
                  </a:lnTo>
                  <a:lnTo>
                    <a:pt x="1032" y="139"/>
                  </a:lnTo>
                  <a:lnTo>
                    <a:pt x="1162" y="151"/>
                  </a:lnTo>
                  <a:lnTo>
                    <a:pt x="1198" y="154"/>
                  </a:lnTo>
                  <a:lnTo>
                    <a:pt x="1209" y="155"/>
                  </a:lnTo>
                  <a:lnTo>
                    <a:pt x="1213" y="156"/>
                  </a:lnTo>
                  <a:lnTo>
                    <a:pt x="1183" y="102"/>
                  </a:lnTo>
                  <a:lnTo>
                    <a:pt x="1169" y="100"/>
                  </a:lnTo>
                  <a:lnTo>
                    <a:pt x="1132" y="96"/>
                  </a:lnTo>
                  <a:lnTo>
                    <a:pt x="1004" y="84"/>
                  </a:lnTo>
                  <a:lnTo>
                    <a:pt x="824" y="68"/>
                  </a:lnTo>
                  <a:lnTo>
                    <a:pt x="614" y="49"/>
                  </a:lnTo>
                  <a:lnTo>
                    <a:pt x="403" y="31"/>
                  </a:lnTo>
                  <a:lnTo>
                    <a:pt x="214" y="15"/>
                  </a:lnTo>
                  <a:lnTo>
                    <a:pt x="135" y="9"/>
                  </a:lnTo>
                  <a:lnTo>
                    <a:pt x="71" y="4"/>
                  </a:lnTo>
                  <a:lnTo>
                    <a:pt x="25" y="1"/>
                  </a:lnTo>
                  <a:lnTo>
                    <a:pt x="10" y="0"/>
                  </a:lnTo>
                  <a:lnTo>
                    <a:pt x="0" y="0"/>
                  </a:lnTo>
                  <a:close/>
                </a:path>
              </a:pathLst>
            </a:custGeom>
            <a:solidFill>
              <a:srgbClr val="B5B5B5"/>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31" name="Freeform 33"/>
            <p:cNvSpPr>
              <a:spLocks/>
            </p:cNvSpPr>
            <p:nvPr/>
          </p:nvSpPr>
          <p:spPr bwMode="auto">
            <a:xfrm>
              <a:off x="224" y="762"/>
              <a:ext cx="645" cy="74"/>
            </a:xfrm>
            <a:custGeom>
              <a:avLst/>
              <a:gdLst/>
              <a:ahLst/>
              <a:cxnLst>
                <a:cxn ang="0">
                  <a:pos x="0" y="0"/>
                </a:cxn>
                <a:cxn ang="0">
                  <a:pos x="18" y="60"/>
                </a:cxn>
                <a:cxn ang="0">
                  <a:pos x="26" y="62"/>
                </a:cxn>
                <a:cxn ang="0">
                  <a:pos x="40" y="64"/>
                </a:cxn>
                <a:cxn ang="0">
                  <a:pos x="83" y="69"/>
                </a:cxn>
                <a:cxn ang="0">
                  <a:pos x="142" y="74"/>
                </a:cxn>
                <a:cxn ang="0">
                  <a:pos x="215" y="80"/>
                </a:cxn>
                <a:cxn ang="0">
                  <a:pos x="300" y="86"/>
                </a:cxn>
                <a:cxn ang="0">
                  <a:pos x="394" y="92"/>
                </a:cxn>
                <a:cxn ang="0">
                  <a:pos x="599" y="105"/>
                </a:cxn>
                <a:cxn ang="0">
                  <a:pos x="1003" y="129"/>
                </a:cxn>
                <a:cxn ang="0">
                  <a:pos x="1158" y="138"/>
                </a:cxn>
                <a:cxn ang="0">
                  <a:pos x="1255" y="144"/>
                </a:cxn>
                <a:cxn ang="0">
                  <a:pos x="1251" y="141"/>
                </a:cxn>
                <a:cxn ang="0">
                  <a:pos x="1247" y="137"/>
                </a:cxn>
                <a:cxn ang="0">
                  <a:pos x="1245" y="134"/>
                </a:cxn>
                <a:cxn ang="0">
                  <a:pos x="1242" y="130"/>
                </a:cxn>
                <a:cxn ang="0">
                  <a:pos x="1241" y="126"/>
                </a:cxn>
                <a:cxn ang="0">
                  <a:pos x="1239" y="123"/>
                </a:cxn>
                <a:cxn ang="0">
                  <a:pos x="1237" y="115"/>
                </a:cxn>
                <a:cxn ang="0">
                  <a:pos x="1234" y="108"/>
                </a:cxn>
                <a:cxn ang="0">
                  <a:pos x="1231" y="100"/>
                </a:cxn>
                <a:cxn ang="0">
                  <a:pos x="1226" y="92"/>
                </a:cxn>
                <a:cxn ang="0">
                  <a:pos x="1223" y="88"/>
                </a:cxn>
                <a:cxn ang="0">
                  <a:pos x="1219" y="84"/>
                </a:cxn>
                <a:cxn ang="0">
                  <a:pos x="1215" y="83"/>
                </a:cxn>
                <a:cxn ang="0">
                  <a:pos x="1205" y="82"/>
                </a:cxn>
                <a:cxn ang="0">
                  <a:pos x="1169" y="78"/>
                </a:cxn>
                <a:cxn ang="0">
                  <a:pos x="1041" y="68"/>
                </a:cxn>
                <a:cxn ang="0">
                  <a:pos x="860" y="55"/>
                </a:cxn>
                <a:cxn ang="0">
                  <a:pos x="649" y="40"/>
                </a:cxn>
                <a:cxn ang="0">
                  <a:pos x="434" y="25"/>
                </a:cxn>
                <a:cxn ang="0">
                  <a:pos x="332" y="19"/>
                </a:cxn>
                <a:cxn ang="0">
                  <a:pos x="238" y="13"/>
                </a:cxn>
                <a:cxn ang="0">
                  <a:pos x="85" y="4"/>
                </a:cxn>
                <a:cxn ang="0">
                  <a:pos x="32" y="1"/>
                </a:cxn>
                <a:cxn ang="0">
                  <a:pos x="0" y="0"/>
                </a:cxn>
              </a:cxnLst>
              <a:rect l="0" t="0" r="r" b="b"/>
              <a:pathLst>
                <a:path w="1255" h="144">
                  <a:moveTo>
                    <a:pt x="0" y="0"/>
                  </a:moveTo>
                  <a:lnTo>
                    <a:pt x="18" y="60"/>
                  </a:lnTo>
                  <a:lnTo>
                    <a:pt x="26" y="62"/>
                  </a:lnTo>
                  <a:lnTo>
                    <a:pt x="40" y="64"/>
                  </a:lnTo>
                  <a:lnTo>
                    <a:pt x="83" y="69"/>
                  </a:lnTo>
                  <a:lnTo>
                    <a:pt x="142" y="74"/>
                  </a:lnTo>
                  <a:lnTo>
                    <a:pt x="215" y="80"/>
                  </a:lnTo>
                  <a:lnTo>
                    <a:pt x="300" y="86"/>
                  </a:lnTo>
                  <a:lnTo>
                    <a:pt x="394" y="92"/>
                  </a:lnTo>
                  <a:lnTo>
                    <a:pt x="599" y="105"/>
                  </a:lnTo>
                  <a:lnTo>
                    <a:pt x="1003" y="129"/>
                  </a:lnTo>
                  <a:lnTo>
                    <a:pt x="1158" y="138"/>
                  </a:lnTo>
                  <a:lnTo>
                    <a:pt x="1255" y="144"/>
                  </a:lnTo>
                  <a:lnTo>
                    <a:pt x="1251" y="141"/>
                  </a:lnTo>
                  <a:lnTo>
                    <a:pt x="1247" y="137"/>
                  </a:lnTo>
                  <a:lnTo>
                    <a:pt x="1245" y="134"/>
                  </a:lnTo>
                  <a:lnTo>
                    <a:pt x="1242" y="130"/>
                  </a:lnTo>
                  <a:lnTo>
                    <a:pt x="1241" y="126"/>
                  </a:lnTo>
                  <a:lnTo>
                    <a:pt x="1239" y="123"/>
                  </a:lnTo>
                  <a:lnTo>
                    <a:pt x="1237" y="115"/>
                  </a:lnTo>
                  <a:lnTo>
                    <a:pt x="1234" y="108"/>
                  </a:lnTo>
                  <a:lnTo>
                    <a:pt x="1231" y="100"/>
                  </a:lnTo>
                  <a:lnTo>
                    <a:pt x="1226" y="92"/>
                  </a:lnTo>
                  <a:lnTo>
                    <a:pt x="1223" y="88"/>
                  </a:lnTo>
                  <a:lnTo>
                    <a:pt x="1219" y="84"/>
                  </a:lnTo>
                  <a:lnTo>
                    <a:pt x="1215" y="83"/>
                  </a:lnTo>
                  <a:lnTo>
                    <a:pt x="1205" y="82"/>
                  </a:lnTo>
                  <a:lnTo>
                    <a:pt x="1169" y="78"/>
                  </a:lnTo>
                  <a:lnTo>
                    <a:pt x="1041" y="68"/>
                  </a:lnTo>
                  <a:lnTo>
                    <a:pt x="860" y="55"/>
                  </a:lnTo>
                  <a:lnTo>
                    <a:pt x="649" y="40"/>
                  </a:lnTo>
                  <a:lnTo>
                    <a:pt x="434" y="25"/>
                  </a:lnTo>
                  <a:lnTo>
                    <a:pt x="332" y="19"/>
                  </a:lnTo>
                  <a:lnTo>
                    <a:pt x="238" y="13"/>
                  </a:lnTo>
                  <a:lnTo>
                    <a:pt x="85" y="4"/>
                  </a:lnTo>
                  <a:lnTo>
                    <a:pt x="32" y="1"/>
                  </a:lnTo>
                  <a:lnTo>
                    <a:pt x="0" y="0"/>
                  </a:lnTo>
                  <a:close/>
                </a:path>
              </a:pathLst>
            </a:custGeom>
            <a:solidFill>
              <a:srgbClr val="B5B5B5"/>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32" name="Freeform 34"/>
            <p:cNvSpPr>
              <a:spLocks/>
            </p:cNvSpPr>
            <p:nvPr/>
          </p:nvSpPr>
          <p:spPr bwMode="auto">
            <a:xfrm>
              <a:off x="249" y="833"/>
              <a:ext cx="669" cy="68"/>
            </a:xfrm>
            <a:custGeom>
              <a:avLst/>
              <a:gdLst/>
              <a:ahLst/>
              <a:cxnLst>
                <a:cxn ang="0">
                  <a:pos x="0" y="0"/>
                </a:cxn>
                <a:cxn ang="0">
                  <a:pos x="4" y="2"/>
                </a:cxn>
                <a:cxn ang="0">
                  <a:pos x="8" y="5"/>
                </a:cxn>
                <a:cxn ang="0">
                  <a:pos x="12" y="8"/>
                </a:cxn>
                <a:cxn ang="0">
                  <a:pos x="14" y="9"/>
                </a:cxn>
                <a:cxn ang="0">
                  <a:pos x="16" y="11"/>
                </a:cxn>
                <a:cxn ang="0">
                  <a:pos x="19" y="15"/>
                </a:cxn>
                <a:cxn ang="0">
                  <a:pos x="22" y="20"/>
                </a:cxn>
                <a:cxn ang="0">
                  <a:pos x="25" y="25"/>
                </a:cxn>
                <a:cxn ang="0">
                  <a:pos x="27" y="30"/>
                </a:cxn>
                <a:cxn ang="0">
                  <a:pos x="29" y="35"/>
                </a:cxn>
                <a:cxn ang="0">
                  <a:pos x="30" y="41"/>
                </a:cxn>
                <a:cxn ang="0">
                  <a:pos x="31" y="46"/>
                </a:cxn>
                <a:cxn ang="0">
                  <a:pos x="32" y="52"/>
                </a:cxn>
                <a:cxn ang="0">
                  <a:pos x="32" y="57"/>
                </a:cxn>
                <a:cxn ang="0">
                  <a:pos x="32" y="62"/>
                </a:cxn>
                <a:cxn ang="0">
                  <a:pos x="31" y="67"/>
                </a:cxn>
                <a:cxn ang="0">
                  <a:pos x="30" y="72"/>
                </a:cxn>
                <a:cxn ang="0">
                  <a:pos x="109" y="73"/>
                </a:cxn>
                <a:cxn ang="0">
                  <a:pos x="149" y="74"/>
                </a:cxn>
                <a:cxn ang="0">
                  <a:pos x="189" y="76"/>
                </a:cxn>
                <a:cxn ang="0">
                  <a:pos x="268" y="79"/>
                </a:cxn>
                <a:cxn ang="0">
                  <a:pos x="348" y="82"/>
                </a:cxn>
                <a:cxn ang="0">
                  <a:pos x="428" y="87"/>
                </a:cxn>
                <a:cxn ang="0">
                  <a:pos x="507" y="92"/>
                </a:cxn>
                <a:cxn ang="0">
                  <a:pos x="666" y="103"/>
                </a:cxn>
                <a:cxn ang="0">
                  <a:pos x="826" y="114"/>
                </a:cxn>
                <a:cxn ang="0">
                  <a:pos x="906" y="119"/>
                </a:cxn>
                <a:cxn ang="0">
                  <a:pos x="985" y="124"/>
                </a:cxn>
                <a:cxn ang="0">
                  <a:pos x="1065" y="128"/>
                </a:cxn>
                <a:cxn ang="0">
                  <a:pos x="1144" y="131"/>
                </a:cxn>
                <a:cxn ang="0">
                  <a:pos x="1223" y="132"/>
                </a:cxn>
                <a:cxn ang="0">
                  <a:pos x="1303" y="133"/>
                </a:cxn>
                <a:cxn ang="0">
                  <a:pos x="1298" y="127"/>
                </a:cxn>
                <a:cxn ang="0">
                  <a:pos x="1292" y="120"/>
                </a:cxn>
                <a:cxn ang="0">
                  <a:pos x="1278" y="101"/>
                </a:cxn>
                <a:cxn ang="0">
                  <a:pos x="1264" y="83"/>
                </a:cxn>
                <a:cxn ang="0">
                  <a:pos x="1259" y="77"/>
                </a:cxn>
                <a:cxn ang="0">
                  <a:pos x="1255" y="72"/>
                </a:cxn>
                <a:cxn ang="0">
                  <a:pos x="1177" y="71"/>
                </a:cxn>
                <a:cxn ang="0">
                  <a:pos x="1099" y="69"/>
                </a:cxn>
                <a:cxn ang="0">
                  <a:pos x="1020" y="65"/>
                </a:cxn>
                <a:cxn ang="0">
                  <a:pos x="942" y="61"/>
                </a:cxn>
                <a:cxn ang="0">
                  <a:pos x="864" y="55"/>
                </a:cxn>
                <a:cxn ang="0">
                  <a:pos x="785" y="49"/>
                </a:cxn>
                <a:cxn ang="0">
                  <a:pos x="627" y="36"/>
                </a:cxn>
                <a:cxn ang="0">
                  <a:pos x="470" y="23"/>
                </a:cxn>
                <a:cxn ang="0">
                  <a:pos x="392" y="17"/>
                </a:cxn>
                <a:cxn ang="0">
                  <a:pos x="313" y="11"/>
                </a:cxn>
                <a:cxn ang="0">
                  <a:pos x="235" y="7"/>
                </a:cxn>
                <a:cxn ang="0">
                  <a:pos x="157" y="3"/>
                </a:cxn>
                <a:cxn ang="0">
                  <a:pos x="78" y="1"/>
                </a:cxn>
                <a:cxn ang="0">
                  <a:pos x="0" y="0"/>
                </a:cxn>
              </a:cxnLst>
              <a:rect l="0" t="0" r="r" b="b"/>
              <a:pathLst>
                <a:path w="1303" h="133">
                  <a:moveTo>
                    <a:pt x="0" y="0"/>
                  </a:moveTo>
                  <a:lnTo>
                    <a:pt x="4" y="2"/>
                  </a:lnTo>
                  <a:lnTo>
                    <a:pt x="8" y="5"/>
                  </a:lnTo>
                  <a:lnTo>
                    <a:pt x="12" y="8"/>
                  </a:lnTo>
                  <a:lnTo>
                    <a:pt x="14" y="9"/>
                  </a:lnTo>
                  <a:lnTo>
                    <a:pt x="16" y="11"/>
                  </a:lnTo>
                  <a:lnTo>
                    <a:pt x="19" y="15"/>
                  </a:lnTo>
                  <a:lnTo>
                    <a:pt x="22" y="20"/>
                  </a:lnTo>
                  <a:lnTo>
                    <a:pt x="25" y="25"/>
                  </a:lnTo>
                  <a:lnTo>
                    <a:pt x="27" y="30"/>
                  </a:lnTo>
                  <a:lnTo>
                    <a:pt x="29" y="35"/>
                  </a:lnTo>
                  <a:lnTo>
                    <a:pt x="30" y="41"/>
                  </a:lnTo>
                  <a:lnTo>
                    <a:pt x="31" y="46"/>
                  </a:lnTo>
                  <a:lnTo>
                    <a:pt x="32" y="52"/>
                  </a:lnTo>
                  <a:lnTo>
                    <a:pt x="32" y="57"/>
                  </a:lnTo>
                  <a:lnTo>
                    <a:pt x="32" y="62"/>
                  </a:lnTo>
                  <a:lnTo>
                    <a:pt x="31" y="67"/>
                  </a:lnTo>
                  <a:lnTo>
                    <a:pt x="30" y="72"/>
                  </a:lnTo>
                  <a:lnTo>
                    <a:pt x="109" y="73"/>
                  </a:lnTo>
                  <a:lnTo>
                    <a:pt x="149" y="74"/>
                  </a:lnTo>
                  <a:lnTo>
                    <a:pt x="189" y="76"/>
                  </a:lnTo>
                  <a:lnTo>
                    <a:pt x="268" y="79"/>
                  </a:lnTo>
                  <a:lnTo>
                    <a:pt x="348" y="82"/>
                  </a:lnTo>
                  <a:lnTo>
                    <a:pt x="428" y="87"/>
                  </a:lnTo>
                  <a:lnTo>
                    <a:pt x="507" y="92"/>
                  </a:lnTo>
                  <a:lnTo>
                    <a:pt x="666" y="103"/>
                  </a:lnTo>
                  <a:lnTo>
                    <a:pt x="826" y="114"/>
                  </a:lnTo>
                  <a:lnTo>
                    <a:pt x="906" y="119"/>
                  </a:lnTo>
                  <a:lnTo>
                    <a:pt x="985" y="124"/>
                  </a:lnTo>
                  <a:lnTo>
                    <a:pt x="1065" y="128"/>
                  </a:lnTo>
                  <a:lnTo>
                    <a:pt x="1144" y="131"/>
                  </a:lnTo>
                  <a:lnTo>
                    <a:pt x="1223" y="132"/>
                  </a:lnTo>
                  <a:lnTo>
                    <a:pt x="1303" y="133"/>
                  </a:lnTo>
                  <a:lnTo>
                    <a:pt x="1298" y="127"/>
                  </a:lnTo>
                  <a:lnTo>
                    <a:pt x="1292" y="120"/>
                  </a:lnTo>
                  <a:lnTo>
                    <a:pt x="1278" y="101"/>
                  </a:lnTo>
                  <a:lnTo>
                    <a:pt x="1264" y="83"/>
                  </a:lnTo>
                  <a:lnTo>
                    <a:pt x="1259" y="77"/>
                  </a:lnTo>
                  <a:lnTo>
                    <a:pt x="1255" y="72"/>
                  </a:lnTo>
                  <a:lnTo>
                    <a:pt x="1177" y="71"/>
                  </a:lnTo>
                  <a:lnTo>
                    <a:pt x="1099" y="69"/>
                  </a:lnTo>
                  <a:lnTo>
                    <a:pt x="1020" y="65"/>
                  </a:lnTo>
                  <a:lnTo>
                    <a:pt x="942" y="61"/>
                  </a:lnTo>
                  <a:lnTo>
                    <a:pt x="864" y="55"/>
                  </a:lnTo>
                  <a:lnTo>
                    <a:pt x="785" y="49"/>
                  </a:lnTo>
                  <a:lnTo>
                    <a:pt x="627" y="36"/>
                  </a:lnTo>
                  <a:lnTo>
                    <a:pt x="470" y="23"/>
                  </a:lnTo>
                  <a:lnTo>
                    <a:pt x="392" y="17"/>
                  </a:lnTo>
                  <a:lnTo>
                    <a:pt x="313" y="11"/>
                  </a:lnTo>
                  <a:lnTo>
                    <a:pt x="235" y="7"/>
                  </a:lnTo>
                  <a:lnTo>
                    <a:pt x="157" y="3"/>
                  </a:lnTo>
                  <a:lnTo>
                    <a:pt x="78" y="1"/>
                  </a:lnTo>
                  <a:lnTo>
                    <a:pt x="0" y="0"/>
                  </a:lnTo>
                  <a:close/>
                </a:path>
              </a:pathLst>
            </a:custGeom>
            <a:solidFill>
              <a:srgbClr val="B5B5B5"/>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33" name="Freeform 35"/>
            <p:cNvSpPr>
              <a:spLocks/>
            </p:cNvSpPr>
            <p:nvPr/>
          </p:nvSpPr>
          <p:spPr bwMode="auto">
            <a:xfrm>
              <a:off x="289" y="913"/>
              <a:ext cx="694" cy="59"/>
            </a:xfrm>
            <a:custGeom>
              <a:avLst/>
              <a:gdLst/>
              <a:ahLst/>
              <a:cxnLst>
                <a:cxn ang="0">
                  <a:pos x="3" y="3"/>
                </a:cxn>
                <a:cxn ang="0">
                  <a:pos x="10" y="9"/>
                </a:cxn>
                <a:cxn ang="0">
                  <a:pos x="20" y="23"/>
                </a:cxn>
                <a:cxn ang="0">
                  <a:pos x="33" y="44"/>
                </a:cxn>
                <a:cxn ang="0">
                  <a:pos x="47" y="64"/>
                </a:cxn>
                <a:cxn ang="0">
                  <a:pos x="66" y="71"/>
                </a:cxn>
                <a:cxn ang="0">
                  <a:pos x="92" y="70"/>
                </a:cxn>
                <a:cxn ang="0">
                  <a:pos x="136" y="70"/>
                </a:cxn>
                <a:cxn ang="0">
                  <a:pos x="198" y="75"/>
                </a:cxn>
                <a:cxn ang="0">
                  <a:pos x="256" y="81"/>
                </a:cxn>
                <a:cxn ang="0">
                  <a:pos x="306" y="87"/>
                </a:cxn>
                <a:cxn ang="0">
                  <a:pos x="357" y="89"/>
                </a:cxn>
                <a:cxn ang="0">
                  <a:pos x="408" y="89"/>
                </a:cxn>
                <a:cxn ang="0">
                  <a:pos x="486" y="86"/>
                </a:cxn>
                <a:cxn ang="0">
                  <a:pos x="589" y="84"/>
                </a:cxn>
                <a:cxn ang="0">
                  <a:pos x="628" y="84"/>
                </a:cxn>
                <a:cxn ang="0">
                  <a:pos x="666" y="87"/>
                </a:cxn>
                <a:cxn ang="0">
                  <a:pos x="730" y="95"/>
                </a:cxn>
                <a:cxn ang="0">
                  <a:pos x="810" y="103"/>
                </a:cxn>
                <a:cxn ang="0">
                  <a:pos x="893" y="109"/>
                </a:cxn>
                <a:cxn ang="0">
                  <a:pos x="977" y="112"/>
                </a:cxn>
                <a:cxn ang="0">
                  <a:pos x="1062" y="114"/>
                </a:cxn>
                <a:cxn ang="0">
                  <a:pos x="1188" y="115"/>
                </a:cxn>
                <a:cxn ang="0">
                  <a:pos x="1345" y="111"/>
                </a:cxn>
                <a:cxn ang="0">
                  <a:pos x="1333" y="104"/>
                </a:cxn>
                <a:cxn ang="0">
                  <a:pos x="1319" y="90"/>
                </a:cxn>
                <a:cxn ang="0">
                  <a:pos x="1301" y="69"/>
                </a:cxn>
                <a:cxn ang="0">
                  <a:pos x="1291" y="59"/>
                </a:cxn>
                <a:cxn ang="0">
                  <a:pos x="1285" y="55"/>
                </a:cxn>
                <a:cxn ang="0">
                  <a:pos x="1273" y="50"/>
                </a:cxn>
                <a:cxn ang="0">
                  <a:pos x="1244" y="45"/>
                </a:cxn>
                <a:cxn ang="0">
                  <a:pos x="1197" y="41"/>
                </a:cxn>
                <a:cxn ang="0">
                  <a:pos x="1150" y="40"/>
                </a:cxn>
                <a:cxn ang="0">
                  <a:pos x="1078" y="42"/>
                </a:cxn>
                <a:cxn ang="0">
                  <a:pos x="1005" y="44"/>
                </a:cxn>
                <a:cxn ang="0">
                  <a:pos x="958" y="43"/>
                </a:cxn>
                <a:cxn ang="0">
                  <a:pos x="923" y="41"/>
                </a:cxn>
                <a:cxn ang="0">
                  <a:pos x="889" y="36"/>
                </a:cxn>
                <a:cxn ang="0">
                  <a:pos x="838" y="28"/>
                </a:cxn>
                <a:cxn ang="0">
                  <a:pos x="732" y="17"/>
                </a:cxn>
                <a:cxn ang="0">
                  <a:pos x="677" y="12"/>
                </a:cxn>
                <a:cxn ang="0">
                  <a:pos x="563" y="5"/>
                </a:cxn>
                <a:cxn ang="0">
                  <a:pos x="476" y="2"/>
                </a:cxn>
                <a:cxn ang="0">
                  <a:pos x="388" y="1"/>
                </a:cxn>
                <a:cxn ang="0">
                  <a:pos x="215" y="0"/>
                </a:cxn>
              </a:cxnLst>
              <a:rect l="0" t="0" r="r" b="b"/>
              <a:pathLst>
                <a:path w="1351" h="115">
                  <a:moveTo>
                    <a:pt x="0" y="0"/>
                  </a:moveTo>
                  <a:lnTo>
                    <a:pt x="3" y="3"/>
                  </a:lnTo>
                  <a:lnTo>
                    <a:pt x="6" y="6"/>
                  </a:lnTo>
                  <a:lnTo>
                    <a:pt x="10" y="9"/>
                  </a:lnTo>
                  <a:lnTo>
                    <a:pt x="13" y="14"/>
                  </a:lnTo>
                  <a:lnTo>
                    <a:pt x="20" y="23"/>
                  </a:lnTo>
                  <a:lnTo>
                    <a:pt x="26" y="34"/>
                  </a:lnTo>
                  <a:lnTo>
                    <a:pt x="33" y="44"/>
                  </a:lnTo>
                  <a:lnTo>
                    <a:pt x="40" y="55"/>
                  </a:lnTo>
                  <a:lnTo>
                    <a:pt x="47" y="64"/>
                  </a:lnTo>
                  <a:lnTo>
                    <a:pt x="54" y="72"/>
                  </a:lnTo>
                  <a:lnTo>
                    <a:pt x="66" y="71"/>
                  </a:lnTo>
                  <a:lnTo>
                    <a:pt x="78" y="70"/>
                  </a:lnTo>
                  <a:lnTo>
                    <a:pt x="92" y="70"/>
                  </a:lnTo>
                  <a:lnTo>
                    <a:pt x="106" y="70"/>
                  </a:lnTo>
                  <a:lnTo>
                    <a:pt x="136" y="70"/>
                  </a:lnTo>
                  <a:lnTo>
                    <a:pt x="167" y="72"/>
                  </a:lnTo>
                  <a:lnTo>
                    <a:pt x="198" y="75"/>
                  </a:lnTo>
                  <a:lnTo>
                    <a:pt x="228" y="78"/>
                  </a:lnTo>
                  <a:lnTo>
                    <a:pt x="256" y="81"/>
                  </a:lnTo>
                  <a:lnTo>
                    <a:pt x="282" y="84"/>
                  </a:lnTo>
                  <a:lnTo>
                    <a:pt x="306" y="87"/>
                  </a:lnTo>
                  <a:lnTo>
                    <a:pt x="332" y="88"/>
                  </a:lnTo>
                  <a:lnTo>
                    <a:pt x="357" y="89"/>
                  </a:lnTo>
                  <a:lnTo>
                    <a:pt x="382" y="89"/>
                  </a:lnTo>
                  <a:lnTo>
                    <a:pt x="408" y="89"/>
                  </a:lnTo>
                  <a:lnTo>
                    <a:pt x="434" y="88"/>
                  </a:lnTo>
                  <a:lnTo>
                    <a:pt x="486" y="86"/>
                  </a:lnTo>
                  <a:lnTo>
                    <a:pt x="538" y="84"/>
                  </a:lnTo>
                  <a:lnTo>
                    <a:pt x="589" y="84"/>
                  </a:lnTo>
                  <a:lnTo>
                    <a:pt x="616" y="84"/>
                  </a:lnTo>
                  <a:lnTo>
                    <a:pt x="628" y="84"/>
                  </a:lnTo>
                  <a:lnTo>
                    <a:pt x="641" y="85"/>
                  </a:lnTo>
                  <a:lnTo>
                    <a:pt x="666" y="87"/>
                  </a:lnTo>
                  <a:lnTo>
                    <a:pt x="691" y="90"/>
                  </a:lnTo>
                  <a:lnTo>
                    <a:pt x="730" y="95"/>
                  </a:lnTo>
                  <a:lnTo>
                    <a:pt x="770" y="100"/>
                  </a:lnTo>
                  <a:lnTo>
                    <a:pt x="810" y="103"/>
                  </a:lnTo>
                  <a:lnTo>
                    <a:pt x="852" y="106"/>
                  </a:lnTo>
                  <a:lnTo>
                    <a:pt x="893" y="109"/>
                  </a:lnTo>
                  <a:lnTo>
                    <a:pt x="935" y="111"/>
                  </a:lnTo>
                  <a:lnTo>
                    <a:pt x="977" y="112"/>
                  </a:lnTo>
                  <a:lnTo>
                    <a:pt x="1019" y="113"/>
                  </a:lnTo>
                  <a:lnTo>
                    <a:pt x="1062" y="114"/>
                  </a:lnTo>
                  <a:lnTo>
                    <a:pt x="1104" y="114"/>
                  </a:lnTo>
                  <a:lnTo>
                    <a:pt x="1188" y="115"/>
                  </a:lnTo>
                  <a:lnTo>
                    <a:pt x="1351" y="114"/>
                  </a:lnTo>
                  <a:lnTo>
                    <a:pt x="1345" y="111"/>
                  </a:lnTo>
                  <a:lnTo>
                    <a:pt x="1339" y="108"/>
                  </a:lnTo>
                  <a:lnTo>
                    <a:pt x="1333" y="104"/>
                  </a:lnTo>
                  <a:lnTo>
                    <a:pt x="1328" y="100"/>
                  </a:lnTo>
                  <a:lnTo>
                    <a:pt x="1319" y="90"/>
                  </a:lnTo>
                  <a:lnTo>
                    <a:pt x="1310" y="79"/>
                  </a:lnTo>
                  <a:lnTo>
                    <a:pt x="1301" y="69"/>
                  </a:lnTo>
                  <a:lnTo>
                    <a:pt x="1296" y="64"/>
                  </a:lnTo>
                  <a:lnTo>
                    <a:pt x="1291" y="59"/>
                  </a:lnTo>
                  <a:lnTo>
                    <a:pt x="1288" y="57"/>
                  </a:lnTo>
                  <a:lnTo>
                    <a:pt x="1285" y="55"/>
                  </a:lnTo>
                  <a:lnTo>
                    <a:pt x="1280" y="52"/>
                  </a:lnTo>
                  <a:lnTo>
                    <a:pt x="1273" y="50"/>
                  </a:lnTo>
                  <a:lnTo>
                    <a:pt x="1267" y="48"/>
                  </a:lnTo>
                  <a:lnTo>
                    <a:pt x="1244" y="45"/>
                  </a:lnTo>
                  <a:lnTo>
                    <a:pt x="1221" y="43"/>
                  </a:lnTo>
                  <a:lnTo>
                    <a:pt x="1197" y="41"/>
                  </a:lnTo>
                  <a:lnTo>
                    <a:pt x="1174" y="41"/>
                  </a:lnTo>
                  <a:lnTo>
                    <a:pt x="1150" y="40"/>
                  </a:lnTo>
                  <a:lnTo>
                    <a:pt x="1126" y="41"/>
                  </a:lnTo>
                  <a:lnTo>
                    <a:pt x="1078" y="42"/>
                  </a:lnTo>
                  <a:lnTo>
                    <a:pt x="1029" y="43"/>
                  </a:lnTo>
                  <a:lnTo>
                    <a:pt x="1005" y="44"/>
                  </a:lnTo>
                  <a:lnTo>
                    <a:pt x="981" y="44"/>
                  </a:lnTo>
                  <a:lnTo>
                    <a:pt x="958" y="43"/>
                  </a:lnTo>
                  <a:lnTo>
                    <a:pt x="934" y="42"/>
                  </a:lnTo>
                  <a:lnTo>
                    <a:pt x="923" y="41"/>
                  </a:lnTo>
                  <a:lnTo>
                    <a:pt x="911" y="39"/>
                  </a:lnTo>
                  <a:lnTo>
                    <a:pt x="889" y="36"/>
                  </a:lnTo>
                  <a:lnTo>
                    <a:pt x="864" y="32"/>
                  </a:lnTo>
                  <a:lnTo>
                    <a:pt x="838" y="28"/>
                  </a:lnTo>
                  <a:lnTo>
                    <a:pt x="786" y="22"/>
                  </a:lnTo>
                  <a:lnTo>
                    <a:pt x="732" y="17"/>
                  </a:lnTo>
                  <a:lnTo>
                    <a:pt x="705" y="14"/>
                  </a:lnTo>
                  <a:lnTo>
                    <a:pt x="677" y="12"/>
                  </a:lnTo>
                  <a:lnTo>
                    <a:pt x="621" y="8"/>
                  </a:lnTo>
                  <a:lnTo>
                    <a:pt x="563" y="5"/>
                  </a:lnTo>
                  <a:lnTo>
                    <a:pt x="505" y="3"/>
                  </a:lnTo>
                  <a:lnTo>
                    <a:pt x="476" y="2"/>
                  </a:lnTo>
                  <a:lnTo>
                    <a:pt x="447" y="2"/>
                  </a:lnTo>
                  <a:lnTo>
                    <a:pt x="388" y="1"/>
                  </a:lnTo>
                  <a:lnTo>
                    <a:pt x="330" y="0"/>
                  </a:lnTo>
                  <a:lnTo>
                    <a:pt x="215" y="0"/>
                  </a:lnTo>
                  <a:lnTo>
                    <a:pt x="0" y="0"/>
                  </a:lnTo>
                  <a:close/>
                </a:path>
              </a:pathLst>
            </a:custGeom>
            <a:solidFill>
              <a:srgbClr val="B5B5B5"/>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34" name="Freeform 36"/>
            <p:cNvSpPr>
              <a:spLocks/>
            </p:cNvSpPr>
            <p:nvPr/>
          </p:nvSpPr>
          <p:spPr bwMode="auto">
            <a:xfrm>
              <a:off x="351" y="997"/>
              <a:ext cx="712" cy="52"/>
            </a:xfrm>
            <a:custGeom>
              <a:avLst/>
              <a:gdLst/>
              <a:ahLst/>
              <a:cxnLst>
                <a:cxn ang="0">
                  <a:pos x="0" y="0"/>
                </a:cxn>
                <a:cxn ang="0">
                  <a:pos x="78" y="84"/>
                </a:cxn>
                <a:cxn ang="0">
                  <a:pos x="242" y="85"/>
                </a:cxn>
                <a:cxn ang="0">
                  <a:pos x="405" y="87"/>
                </a:cxn>
                <a:cxn ang="0">
                  <a:pos x="570" y="90"/>
                </a:cxn>
                <a:cxn ang="0">
                  <a:pos x="734" y="93"/>
                </a:cxn>
                <a:cxn ang="0">
                  <a:pos x="897" y="96"/>
                </a:cxn>
                <a:cxn ang="0">
                  <a:pos x="1060" y="99"/>
                </a:cxn>
                <a:cxn ang="0">
                  <a:pos x="1224" y="101"/>
                </a:cxn>
                <a:cxn ang="0">
                  <a:pos x="1387" y="102"/>
                </a:cxn>
                <a:cxn ang="0">
                  <a:pos x="1383" y="99"/>
                </a:cxn>
                <a:cxn ang="0">
                  <a:pos x="1374" y="92"/>
                </a:cxn>
                <a:cxn ang="0">
                  <a:pos x="1363" y="82"/>
                </a:cxn>
                <a:cxn ang="0">
                  <a:pos x="1350" y="70"/>
                </a:cxn>
                <a:cxn ang="0">
                  <a:pos x="1324" y="45"/>
                </a:cxn>
                <a:cxn ang="0">
                  <a:pos x="1309" y="30"/>
                </a:cxn>
                <a:cxn ang="0">
                  <a:pos x="1227" y="30"/>
                </a:cxn>
                <a:cxn ang="0">
                  <a:pos x="1145" y="29"/>
                </a:cxn>
                <a:cxn ang="0">
                  <a:pos x="1064" y="27"/>
                </a:cxn>
                <a:cxn ang="0">
                  <a:pos x="982" y="25"/>
                </a:cxn>
                <a:cxn ang="0">
                  <a:pos x="819" y="21"/>
                </a:cxn>
                <a:cxn ang="0">
                  <a:pos x="655" y="15"/>
                </a:cxn>
                <a:cxn ang="0">
                  <a:pos x="490" y="10"/>
                </a:cxn>
                <a:cxn ang="0">
                  <a:pos x="409" y="7"/>
                </a:cxn>
                <a:cxn ang="0">
                  <a:pos x="327" y="5"/>
                </a:cxn>
                <a:cxn ang="0">
                  <a:pos x="245" y="3"/>
                </a:cxn>
                <a:cxn ang="0">
                  <a:pos x="163" y="1"/>
                </a:cxn>
                <a:cxn ang="0">
                  <a:pos x="81" y="0"/>
                </a:cxn>
                <a:cxn ang="0">
                  <a:pos x="0" y="0"/>
                </a:cxn>
              </a:cxnLst>
              <a:rect l="0" t="0" r="r" b="b"/>
              <a:pathLst>
                <a:path w="1387" h="102">
                  <a:moveTo>
                    <a:pt x="0" y="0"/>
                  </a:moveTo>
                  <a:lnTo>
                    <a:pt x="78" y="84"/>
                  </a:lnTo>
                  <a:lnTo>
                    <a:pt x="242" y="85"/>
                  </a:lnTo>
                  <a:lnTo>
                    <a:pt x="405" y="87"/>
                  </a:lnTo>
                  <a:lnTo>
                    <a:pt x="570" y="90"/>
                  </a:lnTo>
                  <a:lnTo>
                    <a:pt x="734" y="93"/>
                  </a:lnTo>
                  <a:lnTo>
                    <a:pt x="897" y="96"/>
                  </a:lnTo>
                  <a:lnTo>
                    <a:pt x="1060" y="99"/>
                  </a:lnTo>
                  <a:lnTo>
                    <a:pt x="1224" y="101"/>
                  </a:lnTo>
                  <a:lnTo>
                    <a:pt x="1387" y="102"/>
                  </a:lnTo>
                  <a:lnTo>
                    <a:pt x="1383" y="99"/>
                  </a:lnTo>
                  <a:lnTo>
                    <a:pt x="1374" y="92"/>
                  </a:lnTo>
                  <a:lnTo>
                    <a:pt x="1363" y="82"/>
                  </a:lnTo>
                  <a:lnTo>
                    <a:pt x="1350" y="70"/>
                  </a:lnTo>
                  <a:lnTo>
                    <a:pt x="1324" y="45"/>
                  </a:lnTo>
                  <a:lnTo>
                    <a:pt x="1309" y="30"/>
                  </a:lnTo>
                  <a:lnTo>
                    <a:pt x="1227" y="30"/>
                  </a:lnTo>
                  <a:lnTo>
                    <a:pt x="1145" y="29"/>
                  </a:lnTo>
                  <a:lnTo>
                    <a:pt x="1064" y="27"/>
                  </a:lnTo>
                  <a:lnTo>
                    <a:pt x="982" y="25"/>
                  </a:lnTo>
                  <a:lnTo>
                    <a:pt x="819" y="21"/>
                  </a:lnTo>
                  <a:lnTo>
                    <a:pt x="655" y="15"/>
                  </a:lnTo>
                  <a:lnTo>
                    <a:pt x="490" y="10"/>
                  </a:lnTo>
                  <a:lnTo>
                    <a:pt x="409" y="7"/>
                  </a:lnTo>
                  <a:lnTo>
                    <a:pt x="327" y="5"/>
                  </a:lnTo>
                  <a:lnTo>
                    <a:pt x="245" y="3"/>
                  </a:lnTo>
                  <a:lnTo>
                    <a:pt x="163" y="1"/>
                  </a:lnTo>
                  <a:lnTo>
                    <a:pt x="81" y="0"/>
                  </a:lnTo>
                  <a:lnTo>
                    <a:pt x="0" y="0"/>
                  </a:lnTo>
                  <a:close/>
                </a:path>
              </a:pathLst>
            </a:custGeom>
            <a:solidFill>
              <a:srgbClr val="B5B5B5"/>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35" name="Freeform 37"/>
            <p:cNvSpPr>
              <a:spLocks/>
            </p:cNvSpPr>
            <p:nvPr/>
          </p:nvSpPr>
          <p:spPr bwMode="auto">
            <a:xfrm>
              <a:off x="431" y="1086"/>
              <a:ext cx="715" cy="46"/>
            </a:xfrm>
            <a:custGeom>
              <a:avLst/>
              <a:gdLst/>
              <a:ahLst/>
              <a:cxnLst>
                <a:cxn ang="0">
                  <a:pos x="0" y="0"/>
                </a:cxn>
                <a:cxn ang="0">
                  <a:pos x="2" y="6"/>
                </a:cxn>
                <a:cxn ang="0">
                  <a:pos x="4" y="11"/>
                </a:cxn>
                <a:cxn ang="0">
                  <a:pos x="7" y="17"/>
                </a:cxn>
                <a:cxn ang="0">
                  <a:pos x="11" y="22"/>
                </a:cxn>
                <a:cxn ang="0">
                  <a:pos x="19" y="33"/>
                </a:cxn>
                <a:cxn ang="0">
                  <a:pos x="27" y="45"/>
                </a:cxn>
                <a:cxn ang="0">
                  <a:pos x="45" y="68"/>
                </a:cxn>
                <a:cxn ang="0">
                  <a:pos x="53" y="79"/>
                </a:cxn>
                <a:cxn ang="0">
                  <a:pos x="60" y="90"/>
                </a:cxn>
                <a:cxn ang="0">
                  <a:pos x="226" y="90"/>
                </a:cxn>
                <a:cxn ang="0">
                  <a:pos x="393" y="89"/>
                </a:cxn>
                <a:cxn ang="0">
                  <a:pos x="726" y="87"/>
                </a:cxn>
                <a:cxn ang="0">
                  <a:pos x="1059" y="85"/>
                </a:cxn>
                <a:cxn ang="0">
                  <a:pos x="1226" y="84"/>
                </a:cxn>
                <a:cxn ang="0">
                  <a:pos x="1393" y="84"/>
                </a:cxn>
                <a:cxn ang="0">
                  <a:pos x="1392" y="82"/>
                </a:cxn>
                <a:cxn ang="0">
                  <a:pos x="1390" y="79"/>
                </a:cxn>
                <a:cxn ang="0">
                  <a:pos x="1383" y="71"/>
                </a:cxn>
                <a:cxn ang="0">
                  <a:pos x="1373" y="61"/>
                </a:cxn>
                <a:cxn ang="0">
                  <a:pos x="1361" y="50"/>
                </a:cxn>
                <a:cxn ang="0">
                  <a:pos x="1337" y="27"/>
                </a:cxn>
                <a:cxn ang="0">
                  <a:pos x="1327" y="18"/>
                </a:cxn>
                <a:cxn ang="0">
                  <a:pos x="1321" y="12"/>
                </a:cxn>
                <a:cxn ang="0">
                  <a:pos x="1156" y="12"/>
                </a:cxn>
                <a:cxn ang="0">
                  <a:pos x="991" y="10"/>
                </a:cxn>
                <a:cxn ang="0">
                  <a:pos x="661" y="6"/>
                </a:cxn>
                <a:cxn ang="0">
                  <a:pos x="330" y="2"/>
                </a:cxn>
                <a:cxn ang="0">
                  <a:pos x="165" y="1"/>
                </a:cxn>
                <a:cxn ang="0">
                  <a:pos x="0" y="0"/>
                </a:cxn>
              </a:cxnLst>
              <a:rect l="0" t="0" r="r" b="b"/>
              <a:pathLst>
                <a:path w="1393" h="90">
                  <a:moveTo>
                    <a:pt x="0" y="0"/>
                  </a:moveTo>
                  <a:lnTo>
                    <a:pt x="2" y="6"/>
                  </a:lnTo>
                  <a:lnTo>
                    <a:pt x="4" y="11"/>
                  </a:lnTo>
                  <a:lnTo>
                    <a:pt x="7" y="17"/>
                  </a:lnTo>
                  <a:lnTo>
                    <a:pt x="11" y="22"/>
                  </a:lnTo>
                  <a:lnTo>
                    <a:pt x="19" y="33"/>
                  </a:lnTo>
                  <a:lnTo>
                    <a:pt x="27" y="45"/>
                  </a:lnTo>
                  <a:lnTo>
                    <a:pt x="45" y="68"/>
                  </a:lnTo>
                  <a:lnTo>
                    <a:pt x="53" y="79"/>
                  </a:lnTo>
                  <a:lnTo>
                    <a:pt x="60" y="90"/>
                  </a:lnTo>
                  <a:lnTo>
                    <a:pt x="226" y="90"/>
                  </a:lnTo>
                  <a:lnTo>
                    <a:pt x="393" y="89"/>
                  </a:lnTo>
                  <a:lnTo>
                    <a:pt x="726" y="87"/>
                  </a:lnTo>
                  <a:lnTo>
                    <a:pt x="1059" y="85"/>
                  </a:lnTo>
                  <a:lnTo>
                    <a:pt x="1226" y="84"/>
                  </a:lnTo>
                  <a:lnTo>
                    <a:pt x="1393" y="84"/>
                  </a:lnTo>
                  <a:lnTo>
                    <a:pt x="1392" y="82"/>
                  </a:lnTo>
                  <a:lnTo>
                    <a:pt x="1390" y="79"/>
                  </a:lnTo>
                  <a:lnTo>
                    <a:pt x="1383" y="71"/>
                  </a:lnTo>
                  <a:lnTo>
                    <a:pt x="1373" y="61"/>
                  </a:lnTo>
                  <a:lnTo>
                    <a:pt x="1361" y="50"/>
                  </a:lnTo>
                  <a:lnTo>
                    <a:pt x="1337" y="27"/>
                  </a:lnTo>
                  <a:lnTo>
                    <a:pt x="1327" y="18"/>
                  </a:lnTo>
                  <a:lnTo>
                    <a:pt x="1321" y="12"/>
                  </a:lnTo>
                  <a:lnTo>
                    <a:pt x="1156" y="12"/>
                  </a:lnTo>
                  <a:lnTo>
                    <a:pt x="991" y="10"/>
                  </a:lnTo>
                  <a:lnTo>
                    <a:pt x="661" y="6"/>
                  </a:lnTo>
                  <a:lnTo>
                    <a:pt x="330" y="2"/>
                  </a:lnTo>
                  <a:lnTo>
                    <a:pt x="165" y="1"/>
                  </a:lnTo>
                  <a:lnTo>
                    <a:pt x="0" y="0"/>
                  </a:lnTo>
                  <a:close/>
                </a:path>
              </a:pathLst>
            </a:custGeom>
            <a:solidFill>
              <a:srgbClr val="B5B5B5"/>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36" name="Freeform 38"/>
            <p:cNvSpPr>
              <a:spLocks/>
            </p:cNvSpPr>
            <p:nvPr/>
          </p:nvSpPr>
          <p:spPr bwMode="auto">
            <a:xfrm>
              <a:off x="495" y="1172"/>
              <a:ext cx="725" cy="62"/>
            </a:xfrm>
            <a:custGeom>
              <a:avLst/>
              <a:gdLst/>
              <a:ahLst/>
              <a:cxnLst>
                <a:cxn ang="0">
                  <a:pos x="0" y="24"/>
                </a:cxn>
                <a:cxn ang="0">
                  <a:pos x="48" y="120"/>
                </a:cxn>
                <a:cxn ang="0">
                  <a:pos x="54" y="119"/>
                </a:cxn>
                <a:cxn ang="0">
                  <a:pos x="66" y="118"/>
                </a:cxn>
                <a:cxn ang="0">
                  <a:pos x="85" y="116"/>
                </a:cxn>
                <a:cxn ang="0">
                  <a:pos x="109" y="115"/>
                </a:cxn>
                <a:cxn ang="0">
                  <a:pos x="172" y="112"/>
                </a:cxn>
                <a:cxn ang="0">
                  <a:pos x="253" y="110"/>
                </a:cxn>
                <a:cxn ang="0">
                  <a:pos x="454" y="104"/>
                </a:cxn>
                <a:cxn ang="0">
                  <a:pos x="685" y="98"/>
                </a:cxn>
                <a:cxn ang="0">
                  <a:pos x="922" y="92"/>
                </a:cxn>
                <a:cxn ang="0">
                  <a:pos x="1139" y="88"/>
                </a:cxn>
                <a:cxn ang="0">
                  <a:pos x="1311" y="85"/>
                </a:cxn>
                <a:cxn ang="0">
                  <a:pos x="1371" y="84"/>
                </a:cxn>
                <a:cxn ang="0">
                  <a:pos x="1411" y="84"/>
                </a:cxn>
                <a:cxn ang="0">
                  <a:pos x="1345" y="0"/>
                </a:cxn>
                <a:cxn ang="0">
                  <a:pos x="1261" y="0"/>
                </a:cxn>
                <a:cxn ang="0">
                  <a:pos x="1177" y="1"/>
                </a:cxn>
                <a:cxn ang="0">
                  <a:pos x="1093" y="2"/>
                </a:cxn>
                <a:cxn ang="0">
                  <a:pos x="1009" y="4"/>
                </a:cxn>
                <a:cxn ang="0">
                  <a:pos x="841" y="8"/>
                </a:cxn>
                <a:cxn ang="0">
                  <a:pos x="673" y="12"/>
                </a:cxn>
                <a:cxn ang="0">
                  <a:pos x="504" y="16"/>
                </a:cxn>
                <a:cxn ang="0">
                  <a:pos x="336" y="20"/>
                </a:cxn>
                <a:cxn ang="0">
                  <a:pos x="167" y="23"/>
                </a:cxn>
                <a:cxn ang="0">
                  <a:pos x="83" y="24"/>
                </a:cxn>
                <a:cxn ang="0">
                  <a:pos x="0" y="24"/>
                </a:cxn>
              </a:cxnLst>
              <a:rect l="0" t="0" r="r" b="b"/>
              <a:pathLst>
                <a:path w="1411" h="120">
                  <a:moveTo>
                    <a:pt x="0" y="24"/>
                  </a:moveTo>
                  <a:lnTo>
                    <a:pt x="48" y="120"/>
                  </a:lnTo>
                  <a:lnTo>
                    <a:pt x="54" y="119"/>
                  </a:lnTo>
                  <a:lnTo>
                    <a:pt x="66" y="118"/>
                  </a:lnTo>
                  <a:lnTo>
                    <a:pt x="85" y="116"/>
                  </a:lnTo>
                  <a:lnTo>
                    <a:pt x="109" y="115"/>
                  </a:lnTo>
                  <a:lnTo>
                    <a:pt x="172" y="112"/>
                  </a:lnTo>
                  <a:lnTo>
                    <a:pt x="253" y="110"/>
                  </a:lnTo>
                  <a:lnTo>
                    <a:pt x="454" y="104"/>
                  </a:lnTo>
                  <a:lnTo>
                    <a:pt x="685" y="98"/>
                  </a:lnTo>
                  <a:lnTo>
                    <a:pt x="922" y="92"/>
                  </a:lnTo>
                  <a:lnTo>
                    <a:pt x="1139" y="88"/>
                  </a:lnTo>
                  <a:lnTo>
                    <a:pt x="1311" y="85"/>
                  </a:lnTo>
                  <a:lnTo>
                    <a:pt x="1371" y="84"/>
                  </a:lnTo>
                  <a:lnTo>
                    <a:pt x="1411" y="84"/>
                  </a:lnTo>
                  <a:lnTo>
                    <a:pt x="1345" y="0"/>
                  </a:lnTo>
                  <a:lnTo>
                    <a:pt x="1261" y="0"/>
                  </a:lnTo>
                  <a:lnTo>
                    <a:pt x="1177" y="1"/>
                  </a:lnTo>
                  <a:lnTo>
                    <a:pt x="1093" y="2"/>
                  </a:lnTo>
                  <a:lnTo>
                    <a:pt x="1009" y="4"/>
                  </a:lnTo>
                  <a:lnTo>
                    <a:pt x="841" y="8"/>
                  </a:lnTo>
                  <a:lnTo>
                    <a:pt x="673" y="12"/>
                  </a:lnTo>
                  <a:lnTo>
                    <a:pt x="504" y="16"/>
                  </a:lnTo>
                  <a:lnTo>
                    <a:pt x="336" y="20"/>
                  </a:lnTo>
                  <a:lnTo>
                    <a:pt x="167" y="23"/>
                  </a:lnTo>
                  <a:lnTo>
                    <a:pt x="83" y="24"/>
                  </a:lnTo>
                  <a:lnTo>
                    <a:pt x="0" y="24"/>
                  </a:lnTo>
                  <a:close/>
                </a:path>
              </a:pathLst>
            </a:custGeom>
            <a:solidFill>
              <a:srgbClr val="B5B5B5"/>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37" name="Freeform 39"/>
            <p:cNvSpPr>
              <a:spLocks/>
            </p:cNvSpPr>
            <p:nvPr/>
          </p:nvSpPr>
          <p:spPr bwMode="auto">
            <a:xfrm>
              <a:off x="545" y="1261"/>
              <a:ext cx="739" cy="81"/>
            </a:xfrm>
            <a:custGeom>
              <a:avLst/>
              <a:gdLst/>
              <a:ahLst/>
              <a:cxnLst>
                <a:cxn ang="0">
                  <a:pos x="0" y="54"/>
                </a:cxn>
                <a:cxn ang="0">
                  <a:pos x="6" y="67"/>
                </a:cxn>
                <a:cxn ang="0">
                  <a:pos x="11" y="80"/>
                </a:cxn>
                <a:cxn ang="0">
                  <a:pos x="21" y="106"/>
                </a:cxn>
                <a:cxn ang="0">
                  <a:pos x="31" y="131"/>
                </a:cxn>
                <a:cxn ang="0">
                  <a:pos x="36" y="144"/>
                </a:cxn>
                <a:cxn ang="0">
                  <a:pos x="42" y="156"/>
                </a:cxn>
                <a:cxn ang="0">
                  <a:pos x="130" y="155"/>
                </a:cxn>
                <a:cxn ang="0">
                  <a:pos x="217" y="153"/>
                </a:cxn>
                <a:cxn ang="0">
                  <a:pos x="305" y="149"/>
                </a:cxn>
                <a:cxn ang="0">
                  <a:pos x="392" y="145"/>
                </a:cxn>
                <a:cxn ang="0">
                  <a:pos x="480" y="139"/>
                </a:cxn>
                <a:cxn ang="0">
                  <a:pos x="567" y="133"/>
                </a:cxn>
                <a:cxn ang="0">
                  <a:pos x="742" y="120"/>
                </a:cxn>
                <a:cxn ang="0">
                  <a:pos x="917" y="107"/>
                </a:cxn>
                <a:cxn ang="0">
                  <a:pos x="1004" y="101"/>
                </a:cxn>
                <a:cxn ang="0">
                  <a:pos x="1092" y="95"/>
                </a:cxn>
                <a:cxn ang="0">
                  <a:pos x="1179" y="91"/>
                </a:cxn>
                <a:cxn ang="0">
                  <a:pos x="1266" y="87"/>
                </a:cxn>
                <a:cxn ang="0">
                  <a:pos x="1354" y="85"/>
                </a:cxn>
                <a:cxn ang="0">
                  <a:pos x="1441" y="84"/>
                </a:cxn>
                <a:cxn ang="0">
                  <a:pos x="1381" y="0"/>
                </a:cxn>
                <a:cxn ang="0">
                  <a:pos x="1294" y="1"/>
                </a:cxn>
                <a:cxn ang="0">
                  <a:pos x="1208" y="2"/>
                </a:cxn>
                <a:cxn ang="0">
                  <a:pos x="1122" y="5"/>
                </a:cxn>
                <a:cxn ang="0">
                  <a:pos x="1036" y="9"/>
                </a:cxn>
                <a:cxn ang="0">
                  <a:pos x="949" y="13"/>
                </a:cxn>
                <a:cxn ang="0">
                  <a:pos x="863" y="17"/>
                </a:cxn>
                <a:cxn ang="0">
                  <a:pos x="691" y="27"/>
                </a:cxn>
                <a:cxn ang="0">
                  <a:pos x="518" y="37"/>
                </a:cxn>
                <a:cxn ang="0">
                  <a:pos x="432" y="42"/>
                </a:cxn>
                <a:cxn ang="0">
                  <a:pos x="345" y="46"/>
                </a:cxn>
                <a:cxn ang="0">
                  <a:pos x="259" y="49"/>
                </a:cxn>
                <a:cxn ang="0">
                  <a:pos x="173" y="52"/>
                </a:cxn>
                <a:cxn ang="0">
                  <a:pos x="86" y="53"/>
                </a:cxn>
                <a:cxn ang="0">
                  <a:pos x="43" y="54"/>
                </a:cxn>
                <a:cxn ang="0">
                  <a:pos x="0" y="54"/>
                </a:cxn>
              </a:cxnLst>
              <a:rect l="0" t="0" r="r" b="b"/>
              <a:pathLst>
                <a:path w="1441" h="156">
                  <a:moveTo>
                    <a:pt x="0" y="54"/>
                  </a:moveTo>
                  <a:lnTo>
                    <a:pt x="6" y="67"/>
                  </a:lnTo>
                  <a:lnTo>
                    <a:pt x="11" y="80"/>
                  </a:lnTo>
                  <a:lnTo>
                    <a:pt x="21" y="106"/>
                  </a:lnTo>
                  <a:lnTo>
                    <a:pt x="31" y="131"/>
                  </a:lnTo>
                  <a:lnTo>
                    <a:pt x="36" y="144"/>
                  </a:lnTo>
                  <a:lnTo>
                    <a:pt x="42" y="156"/>
                  </a:lnTo>
                  <a:lnTo>
                    <a:pt x="130" y="155"/>
                  </a:lnTo>
                  <a:lnTo>
                    <a:pt x="217" y="153"/>
                  </a:lnTo>
                  <a:lnTo>
                    <a:pt x="305" y="149"/>
                  </a:lnTo>
                  <a:lnTo>
                    <a:pt x="392" y="145"/>
                  </a:lnTo>
                  <a:lnTo>
                    <a:pt x="480" y="139"/>
                  </a:lnTo>
                  <a:lnTo>
                    <a:pt x="567" y="133"/>
                  </a:lnTo>
                  <a:lnTo>
                    <a:pt x="742" y="120"/>
                  </a:lnTo>
                  <a:lnTo>
                    <a:pt x="917" y="107"/>
                  </a:lnTo>
                  <a:lnTo>
                    <a:pt x="1004" y="101"/>
                  </a:lnTo>
                  <a:lnTo>
                    <a:pt x="1092" y="95"/>
                  </a:lnTo>
                  <a:lnTo>
                    <a:pt x="1179" y="91"/>
                  </a:lnTo>
                  <a:lnTo>
                    <a:pt x="1266" y="87"/>
                  </a:lnTo>
                  <a:lnTo>
                    <a:pt x="1354" y="85"/>
                  </a:lnTo>
                  <a:lnTo>
                    <a:pt x="1441" y="84"/>
                  </a:lnTo>
                  <a:lnTo>
                    <a:pt x="1381" y="0"/>
                  </a:lnTo>
                  <a:lnTo>
                    <a:pt x="1294" y="1"/>
                  </a:lnTo>
                  <a:lnTo>
                    <a:pt x="1208" y="2"/>
                  </a:lnTo>
                  <a:lnTo>
                    <a:pt x="1122" y="5"/>
                  </a:lnTo>
                  <a:lnTo>
                    <a:pt x="1036" y="9"/>
                  </a:lnTo>
                  <a:lnTo>
                    <a:pt x="949" y="13"/>
                  </a:lnTo>
                  <a:lnTo>
                    <a:pt x="863" y="17"/>
                  </a:lnTo>
                  <a:lnTo>
                    <a:pt x="691" y="27"/>
                  </a:lnTo>
                  <a:lnTo>
                    <a:pt x="518" y="37"/>
                  </a:lnTo>
                  <a:lnTo>
                    <a:pt x="432" y="42"/>
                  </a:lnTo>
                  <a:lnTo>
                    <a:pt x="345" y="46"/>
                  </a:lnTo>
                  <a:lnTo>
                    <a:pt x="259" y="49"/>
                  </a:lnTo>
                  <a:lnTo>
                    <a:pt x="173" y="52"/>
                  </a:lnTo>
                  <a:lnTo>
                    <a:pt x="86" y="53"/>
                  </a:lnTo>
                  <a:lnTo>
                    <a:pt x="43" y="54"/>
                  </a:lnTo>
                  <a:lnTo>
                    <a:pt x="0" y="54"/>
                  </a:lnTo>
                  <a:close/>
                </a:path>
              </a:pathLst>
            </a:custGeom>
            <a:solidFill>
              <a:srgbClr val="B5B5B5"/>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38" name="Freeform 40"/>
            <p:cNvSpPr>
              <a:spLocks/>
            </p:cNvSpPr>
            <p:nvPr/>
          </p:nvSpPr>
          <p:spPr bwMode="auto">
            <a:xfrm>
              <a:off x="585" y="1357"/>
              <a:ext cx="758" cy="74"/>
            </a:xfrm>
            <a:custGeom>
              <a:avLst/>
              <a:gdLst/>
              <a:ahLst/>
              <a:cxnLst>
                <a:cxn ang="0">
                  <a:pos x="18" y="144"/>
                </a:cxn>
                <a:cxn ang="0">
                  <a:pos x="781" y="144"/>
                </a:cxn>
                <a:cxn ang="0">
                  <a:pos x="824" y="143"/>
                </a:cxn>
                <a:cxn ang="0">
                  <a:pos x="868" y="142"/>
                </a:cxn>
                <a:cxn ang="0">
                  <a:pos x="912" y="139"/>
                </a:cxn>
                <a:cxn ang="0">
                  <a:pos x="955" y="136"/>
                </a:cxn>
                <a:cxn ang="0">
                  <a:pos x="999" y="132"/>
                </a:cxn>
                <a:cxn ang="0">
                  <a:pos x="1042" y="127"/>
                </a:cxn>
                <a:cxn ang="0">
                  <a:pos x="1129" y="117"/>
                </a:cxn>
                <a:cxn ang="0">
                  <a:pos x="1215" y="107"/>
                </a:cxn>
                <a:cxn ang="0">
                  <a:pos x="1259" y="103"/>
                </a:cxn>
                <a:cxn ang="0">
                  <a:pos x="1302" y="99"/>
                </a:cxn>
                <a:cxn ang="0">
                  <a:pos x="1346" y="95"/>
                </a:cxn>
                <a:cxn ang="0">
                  <a:pos x="1389" y="93"/>
                </a:cxn>
                <a:cxn ang="0">
                  <a:pos x="1433" y="91"/>
                </a:cxn>
                <a:cxn ang="0">
                  <a:pos x="1477" y="90"/>
                </a:cxn>
                <a:cxn ang="0">
                  <a:pos x="1423" y="0"/>
                </a:cxn>
                <a:cxn ang="0">
                  <a:pos x="1362" y="1"/>
                </a:cxn>
                <a:cxn ang="0">
                  <a:pos x="1289" y="2"/>
                </a:cxn>
                <a:cxn ang="0">
                  <a:pos x="1206" y="4"/>
                </a:cxn>
                <a:cxn ang="0">
                  <a:pos x="1114" y="7"/>
                </a:cxn>
                <a:cxn ang="0">
                  <a:pos x="1015" y="11"/>
                </a:cxn>
                <a:cxn ang="0">
                  <a:pos x="911" y="16"/>
                </a:cxn>
                <a:cxn ang="0">
                  <a:pos x="804" y="21"/>
                </a:cxn>
                <a:cxn ang="0">
                  <a:pos x="695" y="27"/>
                </a:cxn>
                <a:cxn ang="0">
                  <a:pos x="588" y="33"/>
                </a:cxn>
                <a:cxn ang="0">
                  <a:pos x="482" y="40"/>
                </a:cxn>
                <a:cxn ang="0">
                  <a:pos x="381" y="48"/>
                </a:cxn>
                <a:cxn ang="0">
                  <a:pos x="332" y="52"/>
                </a:cxn>
                <a:cxn ang="0">
                  <a:pos x="285" y="56"/>
                </a:cxn>
                <a:cxn ang="0">
                  <a:pos x="198" y="65"/>
                </a:cxn>
                <a:cxn ang="0">
                  <a:pos x="158" y="70"/>
                </a:cxn>
                <a:cxn ang="0">
                  <a:pos x="120" y="75"/>
                </a:cxn>
                <a:cxn ang="0">
                  <a:pos x="85" y="80"/>
                </a:cxn>
                <a:cxn ang="0">
                  <a:pos x="54" y="85"/>
                </a:cxn>
                <a:cxn ang="0">
                  <a:pos x="24" y="91"/>
                </a:cxn>
                <a:cxn ang="0">
                  <a:pos x="0" y="96"/>
                </a:cxn>
                <a:cxn ang="0">
                  <a:pos x="2" y="107"/>
                </a:cxn>
                <a:cxn ang="0">
                  <a:pos x="6" y="122"/>
                </a:cxn>
                <a:cxn ang="0">
                  <a:pos x="9" y="130"/>
                </a:cxn>
                <a:cxn ang="0">
                  <a:pos x="11" y="137"/>
                </a:cxn>
                <a:cxn ang="0">
                  <a:pos x="14" y="142"/>
                </a:cxn>
                <a:cxn ang="0">
                  <a:pos x="16" y="143"/>
                </a:cxn>
                <a:cxn ang="0">
                  <a:pos x="18" y="144"/>
                </a:cxn>
              </a:cxnLst>
              <a:rect l="0" t="0" r="r" b="b"/>
              <a:pathLst>
                <a:path w="1477" h="144">
                  <a:moveTo>
                    <a:pt x="18" y="144"/>
                  </a:moveTo>
                  <a:lnTo>
                    <a:pt x="781" y="144"/>
                  </a:lnTo>
                  <a:lnTo>
                    <a:pt x="824" y="143"/>
                  </a:lnTo>
                  <a:lnTo>
                    <a:pt x="868" y="142"/>
                  </a:lnTo>
                  <a:lnTo>
                    <a:pt x="912" y="139"/>
                  </a:lnTo>
                  <a:lnTo>
                    <a:pt x="955" y="136"/>
                  </a:lnTo>
                  <a:lnTo>
                    <a:pt x="999" y="132"/>
                  </a:lnTo>
                  <a:lnTo>
                    <a:pt x="1042" y="127"/>
                  </a:lnTo>
                  <a:lnTo>
                    <a:pt x="1129" y="117"/>
                  </a:lnTo>
                  <a:lnTo>
                    <a:pt x="1215" y="107"/>
                  </a:lnTo>
                  <a:lnTo>
                    <a:pt x="1259" y="103"/>
                  </a:lnTo>
                  <a:lnTo>
                    <a:pt x="1302" y="99"/>
                  </a:lnTo>
                  <a:lnTo>
                    <a:pt x="1346" y="95"/>
                  </a:lnTo>
                  <a:lnTo>
                    <a:pt x="1389" y="93"/>
                  </a:lnTo>
                  <a:lnTo>
                    <a:pt x="1433" y="91"/>
                  </a:lnTo>
                  <a:lnTo>
                    <a:pt x="1477" y="90"/>
                  </a:lnTo>
                  <a:lnTo>
                    <a:pt x="1423" y="0"/>
                  </a:lnTo>
                  <a:lnTo>
                    <a:pt x="1362" y="1"/>
                  </a:lnTo>
                  <a:lnTo>
                    <a:pt x="1289" y="2"/>
                  </a:lnTo>
                  <a:lnTo>
                    <a:pt x="1206" y="4"/>
                  </a:lnTo>
                  <a:lnTo>
                    <a:pt x="1114" y="7"/>
                  </a:lnTo>
                  <a:lnTo>
                    <a:pt x="1015" y="11"/>
                  </a:lnTo>
                  <a:lnTo>
                    <a:pt x="911" y="16"/>
                  </a:lnTo>
                  <a:lnTo>
                    <a:pt x="804" y="21"/>
                  </a:lnTo>
                  <a:lnTo>
                    <a:pt x="695" y="27"/>
                  </a:lnTo>
                  <a:lnTo>
                    <a:pt x="588" y="33"/>
                  </a:lnTo>
                  <a:lnTo>
                    <a:pt x="482" y="40"/>
                  </a:lnTo>
                  <a:lnTo>
                    <a:pt x="381" y="48"/>
                  </a:lnTo>
                  <a:lnTo>
                    <a:pt x="332" y="52"/>
                  </a:lnTo>
                  <a:lnTo>
                    <a:pt x="285" y="56"/>
                  </a:lnTo>
                  <a:lnTo>
                    <a:pt x="198" y="65"/>
                  </a:lnTo>
                  <a:lnTo>
                    <a:pt x="158" y="70"/>
                  </a:lnTo>
                  <a:lnTo>
                    <a:pt x="120" y="75"/>
                  </a:lnTo>
                  <a:lnTo>
                    <a:pt x="85" y="80"/>
                  </a:lnTo>
                  <a:lnTo>
                    <a:pt x="54" y="85"/>
                  </a:lnTo>
                  <a:lnTo>
                    <a:pt x="24" y="91"/>
                  </a:lnTo>
                  <a:lnTo>
                    <a:pt x="0" y="96"/>
                  </a:lnTo>
                  <a:lnTo>
                    <a:pt x="2" y="107"/>
                  </a:lnTo>
                  <a:lnTo>
                    <a:pt x="6" y="122"/>
                  </a:lnTo>
                  <a:lnTo>
                    <a:pt x="9" y="130"/>
                  </a:lnTo>
                  <a:lnTo>
                    <a:pt x="11" y="137"/>
                  </a:lnTo>
                  <a:lnTo>
                    <a:pt x="14" y="142"/>
                  </a:lnTo>
                  <a:lnTo>
                    <a:pt x="16" y="143"/>
                  </a:lnTo>
                  <a:lnTo>
                    <a:pt x="18" y="144"/>
                  </a:lnTo>
                  <a:close/>
                </a:path>
              </a:pathLst>
            </a:custGeom>
            <a:solidFill>
              <a:srgbClr val="B5B5B5"/>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39" name="Freeform 41"/>
            <p:cNvSpPr>
              <a:spLocks/>
            </p:cNvSpPr>
            <p:nvPr/>
          </p:nvSpPr>
          <p:spPr bwMode="auto">
            <a:xfrm>
              <a:off x="594" y="1429"/>
              <a:ext cx="392" cy="33"/>
            </a:xfrm>
            <a:custGeom>
              <a:avLst/>
              <a:gdLst/>
              <a:ahLst/>
              <a:cxnLst>
                <a:cxn ang="0">
                  <a:pos x="0" y="3"/>
                </a:cxn>
                <a:cxn ang="0">
                  <a:pos x="763" y="3"/>
                </a:cxn>
                <a:cxn ang="0">
                  <a:pos x="746" y="1"/>
                </a:cxn>
                <a:cxn ang="0">
                  <a:pos x="729" y="0"/>
                </a:cxn>
                <a:cxn ang="0">
                  <a:pos x="710" y="0"/>
                </a:cxn>
                <a:cxn ang="0">
                  <a:pos x="691" y="0"/>
                </a:cxn>
                <a:cxn ang="0">
                  <a:pos x="670" y="0"/>
                </a:cxn>
                <a:cxn ang="0">
                  <a:pos x="649" y="1"/>
                </a:cxn>
                <a:cxn ang="0">
                  <a:pos x="626" y="2"/>
                </a:cxn>
                <a:cxn ang="0">
                  <a:pos x="603" y="4"/>
                </a:cxn>
                <a:cxn ang="0">
                  <a:pos x="555" y="8"/>
                </a:cxn>
                <a:cxn ang="0">
                  <a:pos x="505" y="13"/>
                </a:cxn>
                <a:cxn ang="0">
                  <a:pos x="400" y="25"/>
                </a:cxn>
                <a:cxn ang="0">
                  <a:pos x="294" y="39"/>
                </a:cxn>
                <a:cxn ang="0">
                  <a:pos x="191" y="51"/>
                </a:cxn>
                <a:cxn ang="0">
                  <a:pos x="142" y="56"/>
                </a:cxn>
                <a:cxn ang="0">
                  <a:pos x="95" y="60"/>
                </a:cxn>
                <a:cxn ang="0">
                  <a:pos x="73" y="61"/>
                </a:cxn>
                <a:cxn ang="0">
                  <a:pos x="52" y="62"/>
                </a:cxn>
                <a:cxn ang="0">
                  <a:pos x="32" y="63"/>
                </a:cxn>
                <a:cxn ang="0">
                  <a:pos x="12" y="63"/>
                </a:cxn>
                <a:cxn ang="0">
                  <a:pos x="12" y="58"/>
                </a:cxn>
                <a:cxn ang="0">
                  <a:pos x="11" y="54"/>
                </a:cxn>
                <a:cxn ang="0">
                  <a:pos x="11" y="50"/>
                </a:cxn>
                <a:cxn ang="0">
                  <a:pos x="6" y="31"/>
                </a:cxn>
                <a:cxn ang="0">
                  <a:pos x="1" y="13"/>
                </a:cxn>
                <a:cxn ang="0">
                  <a:pos x="0" y="7"/>
                </a:cxn>
                <a:cxn ang="0">
                  <a:pos x="0" y="3"/>
                </a:cxn>
              </a:cxnLst>
              <a:rect l="0" t="0" r="r" b="b"/>
              <a:pathLst>
                <a:path w="763" h="63">
                  <a:moveTo>
                    <a:pt x="0" y="3"/>
                  </a:moveTo>
                  <a:lnTo>
                    <a:pt x="763" y="3"/>
                  </a:lnTo>
                  <a:lnTo>
                    <a:pt x="746" y="1"/>
                  </a:lnTo>
                  <a:lnTo>
                    <a:pt x="729" y="0"/>
                  </a:lnTo>
                  <a:lnTo>
                    <a:pt x="710" y="0"/>
                  </a:lnTo>
                  <a:lnTo>
                    <a:pt x="691" y="0"/>
                  </a:lnTo>
                  <a:lnTo>
                    <a:pt x="670" y="0"/>
                  </a:lnTo>
                  <a:lnTo>
                    <a:pt x="649" y="1"/>
                  </a:lnTo>
                  <a:lnTo>
                    <a:pt x="626" y="2"/>
                  </a:lnTo>
                  <a:lnTo>
                    <a:pt x="603" y="4"/>
                  </a:lnTo>
                  <a:lnTo>
                    <a:pt x="555" y="8"/>
                  </a:lnTo>
                  <a:lnTo>
                    <a:pt x="505" y="13"/>
                  </a:lnTo>
                  <a:lnTo>
                    <a:pt x="400" y="25"/>
                  </a:lnTo>
                  <a:lnTo>
                    <a:pt x="294" y="39"/>
                  </a:lnTo>
                  <a:lnTo>
                    <a:pt x="191" y="51"/>
                  </a:lnTo>
                  <a:lnTo>
                    <a:pt x="142" y="56"/>
                  </a:lnTo>
                  <a:lnTo>
                    <a:pt x="95" y="60"/>
                  </a:lnTo>
                  <a:lnTo>
                    <a:pt x="73" y="61"/>
                  </a:lnTo>
                  <a:lnTo>
                    <a:pt x="52" y="62"/>
                  </a:lnTo>
                  <a:lnTo>
                    <a:pt x="32" y="63"/>
                  </a:lnTo>
                  <a:lnTo>
                    <a:pt x="12" y="63"/>
                  </a:lnTo>
                  <a:lnTo>
                    <a:pt x="12" y="58"/>
                  </a:lnTo>
                  <a:lnTo>
                    <a:pt x="11" y="54"/>
                  </a:lnTo>
                  <a:lnTo>
                    <a:pt x="11" y="50"/>
                  </a:lnTo>
                  <a:lnTo>
                    <a:pt x="6" y="31"/>
                  </a:lnTo>
                  <a:lnTo>
                    <a:pt x="1" y="13"/>
                  </a:lnTo>
                  <a:lnTo>
                    <a:pt x="0" y="7"/>
                  </a:lnTo>
                  <a:lnTo>
                    <a:pt x="0" y="3"/>
                  </a:lnTo>
                  <a:close/>
                </a:path>
              </a:pathLst>
            </a:custGeom>
            <a:solidFill>
              <a:srgbClr val="B5B5B5"/>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40" name="Rectangle 42"/>
            <p:cNvSpPr>
              <a:spLocks noChangeArrowheads="1"/>
            </p:cNvSpPr>
            <p:nvPr/>
          </p:nvSpPr>
          <p:spPr bwMode="auto">
            <a:xfrm>
              <a:off x="1161" y="1607"/>
              <a:ext cx="12" cy="9"/>
            </a:xfrm>
            <a:prstGeom prst="rect">
              <a:avLst/>
            </a:prstGeom>
            <a:solidFill>
              <a:srgbClr val="00135D"/>
            </a:solidFill>
            <a:ln w="9525">
              <a:noFill/>
              <a:miter lim="800000"/>
              <a:headEnd/>
              <a:tailEnd/>
            </a:ln>
          </p:spPr>
          <p:txBody>
            <a:bodyPr/>
            <a:lstStyle/>
            <a:p>
              <a:endParaRPr lang="es-BO" sz="1600" dirty="0">
                <a:latin typeface="Verdana" pitchFamily="34" charset="0"/>
                <a:ea typeface="Verdana" pitchFamily="34" charset="0"/>
                <a:cs typeface="Verdana" pitchFamily="34" charset="0"/>
              </a:endParaRPr>
            </a:p>
          </p:txBody>
        </p:sp>
        <p:sp>
          <p:nvSpPr>
            <p:cNvPr id="41" name="Freeform 43"/>
            <p:cNvSpPr>
              <a:spLocks/>
            </p:cNvSpPr>
            <p:nvPr/>
          </p:nvSpPr>
          <p:spPr bwMode="auto">
            <a:xfrm>
              <a:off x="1161" y="1595"/>
              <a:ext cx="12" cy="12"/>
            </a:xfrm>
            <a:custGeom>
              <a:avLst/>
              <a:gdLst/>
              <a:ahLst/>
              <a:cxnLst>
                <a:cxn ang="0">
                  <a:pos x="18" y="0"/>
                </a:cxn>
                <a:cxn ang="0">
                  <a:pos x="24" y="24"/>
                </a:cxn>
                <a:cxn ang="0">
                  <a:pos x="0" y="24"/>
                </a:cxn>
                <a:cxn ang="0">
                  <a:pos x="0" y="0"/>
                </a:cxn>
                <a:cxn ang="0">
                  <a:pos x="0" y="6"/>
                </a:cxn>
                <a:cxn ang="0">
                  <a:pos x="18" y="0"/>
                </a:cxn>
              </a:cxnLst>
              <a:rect l="0" t="0" r="r" b="b"/>
              <a:pathLst>
                <a:path w="24" h="24">
                  <a:moveTo>
                    <a:pt x="18" y="0"/>
                  </a:moveTo>
                  <a:lnTo>
                    <a:pt x="24" y="24"/>
                  </a:lnTo>
                  <a:lnTo>
                    <a:pt x="0" y="24"/>
                  </a:lnTo>
                  <a:lnTo>
                    <a:pt x="0" y="0"/>
                  </a:lnTo>
                  <a:lnTo>
                    <a:pt x="0" y="6"/>
                  </a:lnTo>
                  <a:lnTo>
                    <a:pt x="18"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42" name="Freeform 44"/>
            <p:cNvSpPr>
              <a:spLocks/>
            </p:cNvSpPr>
            <p:nvPr/>
          </p:nvSpPr>
          <p:spPr bwMode="auto">
            <a:xfrm>
              <a:off x="1161" y="1579"/>
              <a:ext cx="9" cy="19"/>
            </a:xfrm>
            <a:custGeom>
              <a:avLst/>
              <a:gdLst/>
              <a:ahLst/>
              <a:cxnLst>
                <a:cxn ang="0">
                  <a:pos x="18" y="0"/>
                </a:cxn>
                <a:cxn ang="0">
                  <a:pos x="18" y="30"/>
                </a:cxn>
                <a:cxn ang="0">
                  <a:pos x="0" y="36"/>
                </a:cxn>
                <a:cxn ang="0">
                  <a:pos x="0" y="0"/>
                </a:cxn>
                <a:cxn ang="0">
                  <a:pos x="18" y="0"/>
                </a:cxn>
              </a:cxnLst>
              <a:rect l="0" t="0" r="r" b="b"/>
              <a:pathLst>
                <a:path w="18" h="36">
                  <a:moveTo>
                    <a:pt x="18" y="0"/>
                  </a:moveTo>
                  <a:lnTo>
                    <a:pt x="18" y="30"/>
                  </a:lnTo>
                  <a:lnTo>
                    <a:pt x="0" y="36"/>
                  </a:lnTo>
                  <a:lnTo>
                    <a:pt x="0" y="0"/>
                  </a:lnTo>
                  <a:lnTo>
                    <a:pt x="18"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43" name="Freeform 45"/>
            <p:cNvSpPr>
              <a:spLocks/>
            </p:cNvSpPr>
            <p:nvPr/>
          </p:nvSpPr>
          <p:spPr bwMode="auto">
            <a:xfrm>
              <a:off x="1158" y="1561"/>
              <a:ext cx="12" cy="18"/>
            </a:xfrm>
            <a:custGeom>
              <a:avLst/>
              <a:gdLst/>
              <a:ahLst/>
              <a:cxnLst>
                <a:cxn ang="0">
                  <a:pos x="24" y="0"/>
                </a:cxn>
                <a:cxn ang="0">
                  <a:pos x="24" y="36"/>
                </a:cxn>
                <a:cxn ang="0">
                  <a:pos x="6" y="36"/>
                </a:cxn>
                <a:cxn ang="0">
                  <a:pos x="0" y="0"/>
                </a:cxn>
                <a:cxn ang="0">
                  <a:pos x="0" y="6"/>
                </a:cxn>
                <a:cxn ang="0">
                  <a:pos x="24" y="0"/>
                </a:cxn>
              </a:cxnLst>
              <a:rect l="0" t="0" r="r" b="b"/>
              <a:pathLst>
                <a:path w="24" h="36">
                  <a:moveTo>
                    <a:pt x="24" y="0"/>
                  </a:moveTo>
                  <a:lnTo>
                    <a:pt x="24" y="36"/>
                  </a:lnTo>
                  <a:lnTo>
                    <a:pt x="6" y="36"/>
                  </a:lnTo>
                  <a:lnTo>
                    <a:pt x="0" y="0"/>
                  </a:lnTo>
                  <a:lnTo>
                    <a:pt x="0" y="6"/>
                  </a:lnTo>
                  <a:lnTo>
                    <a:pt x="24"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44" name="Freeform 46"/>
            <p:cNvSpPr>
              <a:spLocks/>
            </p:cNvSpPr>
            <p:nvPr/>
          </p:nvSpPr>
          <p:spPr bwMode="auto">
            <a:xfrm>
              <a:off x="1158" y="1542"/>
              <a:ext cx="12" cy="22"/>
            </a:xfrm>
            <a:custGeom>
              <a:avLst/>
              <a:gdLst/>
              <a:ahLst/>
              <a:cxnLst>
                <a:cxn ang="0">
                  <a:pos x="18" y="0"/>
                </a:cxn>
                <a:cxn ang="0">
                  <a:pos x="24" y="36"/>
                </a:cxn>
                <a:cxn ang="0">
                  <a:pos x="0" y="42"/>
                </a:cxn>
                <a:cxn ang="0">
                  <a:pos x="0" y="6"/>
                </a:cxn>
                <a:cxn ang="0">
                  <a:pos x="18" y="0"/>
                </a:cxn>
              </a:cxnLst>
              <a:rect l="0" t="0" r="r" b="b"/>
              <a:pathLst>
                <a:path w="24" h="42">
                  <a:moveTo>
                    <a:pt x="18" y="0"/>
                  </a:moveTo>
                  <a:lnTo>
                    <a:pt x="24" y="36"/>
                  </a:lnTo>
                  <a:lnTo>
                    <a:pt x="0" y="42"/>
                  </a:lnTo>
                  <a:lnTo>
                    <a:pt x="0" y="6"/>
                  </a:lnTo>
                  <a:lnTo>
                    <a:pt x="18"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45" name="Freeform 47"/>
            <p:cNvSpPr>
              <a:spLocks/>
            </p:cNvSpPr>
            <p:nvPr/>
          </p:nvSpPr>
          <p:spPr bwMode="auto">
            <a:xfrm>
              <a:off x="1155" y="1527"/>
              <a:ext cx="12" cy="18"/>
            </a:xfrm>
            <a:custGeom>
              <a:avLst/>
              <a:gdLst/>
              <a:ahLst/>
              <a:cxnLst>
                <a:cxn ang="0">
                  <a:pos x="18" y="0"/>
                </a:cxn>
                <a:cxn ang="0">
                  <a:pos x="18" y="6"/>
                </a:cxn>
                <a:cxn ang="0">
                  <a:pos x="18" y="0"/>
                </a:cxn>
                <a:cxn ang="0">
                  <a:pos x="18" y="6"/>
                </a:cxn>
                <a:cxn ang="0">
                  <a:pos x="24" y="30"/>
                </a:cxn>
                <a:cxn ang="0">
                  <a:pos x="6" y="36"/>
                </a:cxn>
                <a:cxn ang="0">
                  <a:pos x="0" y="6"/>
                </a:cxn>
                <a:cxn ang="0">
                  <a:pos x="18" y="0"/>
                </a:cxn>
              </a:cxnLst>
              <a:rect l="0" t="0" r="r" b="b"/>
              <a:pathLst>
                <a:path w="24" h="36">
                  <a:moveTo>
                    <a:pt x="18" y="0"/>
                  </a:moveTo>
                  <a:lnTo>
                    <a:pt x="18" y="6"/>
                  </a:lnTo>
                  <a:lnTo>
                    <a:pt x="18" y="0"/>
                  </a:lnTo>
                  <a:lnTo>
                    <a:pt x="18" y="6"/>
                  </a:lnTo>
                  <a:lnTo>
                    <a:pt x="24" y="30"/>
                  </a:lnTo>
                  <a:lnTo>
                    <a:pt x="6" y="36"/>
                  </a:lnTo>
                  <a:lnTo>
                    <a:pt x="0" y="6"/>
                  </a:lnTo>
                  <a:lnTo>
                    <a:pt x="18"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46" name="Freeform 48"/>
            <p:cNvSpPr>
              <a:spLocks/>
            </p:cNvSpPr>
            <p:nvPr/>
          </p:nvSpPr>
          <p:spPr bwMode="auto">
            <a:xfrm>
              <a:off x="1152" y="1515"/>
              <a:ext cx="12" cy="15"/>
            </a:xfrm>
            <a:custGeom>
              <a:avLst/>
              <a:gdLst/>
              <a:ahLst/>
              <a:cxnLst>
                <a:cxn ang="0">
                  <a:pos x="18" y="0"/>
                </a:cxn>
                <a:cxn ang="0">
                  <a:pos x="18" y="6"/>
                </a:cxn>
                <a:cxn ang="0">
                  <a:pos x="18" y="0"/>
                </a:cxn>
                <a:cxn ang="0">
                  <a:pos x="18" y="6"/>
                </a:cxn>
                <a:cxn ang="0">
                  <a:pos x="24" y="24"/>
                </a:cxn>
                <a:cxn ang="0">
                  <a:pos x="6" y="30"/>
                </a:cxn>
                <a:cxn ang="0">
                  <a:pos x="0" y="12"/>
                </a:cxn>
                <a:cxn ang="0">
                  <a:pos x="18" y="0"/>
                </a:cxn>
              </a:cxnLst>
              <a:rect l="0" t="0" r="r" b="b"/>
              <a:pathLst>
                <a:path w="24" h="30">
                  <a:moveTo>
                    <a:pt x="18" y="0"/>
                  </a:moveTo>
                  <a:lnTo>
                    <a:pt x="18" y="6"/>
                  </a:lnTo>
                  <a:lnTo>
                    <a:pt x="18" y="0"/>
                  </a:lnTo>
                  <a:lnTo>
                    <a:pt x="18" y="6"/>
                  </a:lnTo>
                  <a:lnTo>
                    <a:pt x="24" y="24"/>
                  </a:lnTo>
                  <a:lnTo>
                    <a:pt x="6" y="30"/>
                  </a:lnTo>
                  <a:lnTo>
                    <a:pt x="0" y="12"/>
                  </a:lnTo>
                  <a:lnTo>
                    <a:pt x="18"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47" name="Freeform 49"/>
            <p:cNvSpPr>
              <a:spLocks/>
            </p:cNvSpPr>
            <p:nvPr/>
          </p:nvSpPr>
          <p:spPr bwMode="auto">
            <a:xfrm>
              <a:off x="1149" y="1505"/>
              <a:ext cx="12" cy="16"/>
            </a:xfrm>
            <a:custGeom>
              <a:avLst/>
              <a:gdLst/>
              <a:ahLst/>
              <a:cxnLst>
                <a:cxn ang="0">
                  <a:pos x="0" y="6"/>
                </a:cxn>
                <a:cxn ang="0">
                  <a:pos x="6" y="0"/>
                </a:cxn>
                <a:cxn ang="0">
                  <a:pos x="12" y="12"/>
                </a:cxn>
                <a:cxn ang="0">
                  <a:pos x="0" y="6"/>
                </a:cxn>
                <a:cxn ang="0">
                  <a:pos x="24" y="18"/>
                </a:cxn>
                <a:cxn ang="0">
                  <a:pos x="6" y="30"/>
                </a:cxn>
                <a:cxn ang="0">
                  <a:pos x="0" y="24"/>
                </a:cxn>
                <a:cxn ang="0">
                  <a:pos x="12" y="24"/>
                </a:cxn>
                <a:cxn ang="0">
                  <a:pos x="0" y="6"/>
                </a:cxn>
              </a:cxnLst>
              <a:rect l="0" t="0" r="r" b="b"/>
              <a:pathLst>
                <a:path w="24" h="30">
                  <a:moveTo>
                    <a:pt x="0" y="6"/>
                  </a:moveTo>
                  <a:lnTo>
                    <a:pt x="6" y="0"/>
                  </a:lnTo>
                  <a:lnTo>
                    <a:pt x="12" y="12"/>
                  </a:lnTo>
                  <a:lnTo>
                    <a:pt x="0" y="6"/>
                  </a:lnTo>
                  <a:lnTo>
                    <a:pt x="24" y="18"/>
                  </a:lnTo>
                  <a:lnTo>
                    <a:pt x="6" y="30"/>
                  </a:lnTo>
                  <a:lnTo>
                    <a:pt x="0" y="24"/>
                  </a:lnTo>
                  <a:lnTo>
                    <a:pt x="12" y="24"/>
                  </a:lnTo>
                  <a:lnTo>
                    <a:pt x="0" y="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48" name="Freeform 50"/>
            <p:cNvSpPr>
              <a:spLocks/>
            </p:cNvSpPr>
            <p:nvPr/>
          </p:nvSpPr>
          <p:spPr bwMode="auto">
            <a:xfrm>
              <a:off x="1143" y="1508"/>
              <a:ext cx="12" cy="13"/>
            </a:xfrm>
            <a:custGeom>
              <a:avLst/>
              <a:gdLst/>
              <a:ahLst/>
              <a:cxnLst>
                <a:cxn ang="0">
                  <a:pos x="0" y="12"/>
                </a:cxn>
                <a:cxn ang="0">
                  <a:pos x="6" y="6"/>
                </a:cxn>
                <a:cxn ang="0">
                  <a:pos x="0" y="12"/>
                </a:cxn>
                <a:cxn ang="0">
                  <a:pos x="12" y="0"/>
                </a:cxn>
                <a:cxn ang="0">
                  <a:pos x="24" y="18"/>
                </a:cxn>
                <a:cxn ang="0">
                  <a:pos x="18" y="24"/>
                </a:cxn>
                <a:cxn ang="0">
                  <a:pos x="18" y="18"/>
                </a:cxn>
                <a:cxn ang="0">
                  <a:pos x="0" y="12"/>
                </a:cxn>
              </a:cxnLst>
              <a:rect l="0" t="0" r="r" b="b"/>
              <a:pathLst>
                <a:path w="24" h="24">
                  <a:moveTo>
                    <a:pt x="0" y="12"/>
                  </a:moveTo>
                  <a:lnTo>
                    <a:pt x="6" y="6"/>
                  </a:lnTo>
                  <a:lnTo>
                    <a:pt x="0" y="12"/>
                  </a:lnTo>
                  <a:lnTo>
                    <a:pt x="12" y="0"/>
                  </a:lnTo>
                  <a:lnTo>
                    <a:pt x="24" y="18"/>
                  </a:lnTo>
                  <a:lnTo>
                    <a:pt x="18" y="24"/>
                  </a:lnTo>
                  <a:lnTo>
                    <a:pt x="18" y="18"/>
                  </a:lnTo>
                  <a:lnTo>
                    <a:pt x="0" y="1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49" name="Freeform 51"/>
            <p:cNvSpPr>
              <a:spLocks/>
            </p:cNvSpPr>
            <p:nvPr/>
          </p:nvSpPr>
          <p:spPr bwMode="auto">
            <a:xfrm>
              <a:off x="1143" y="1515"/>
              <a:ext cx="9" cy="12"/>
            </a:xfrm>
            <a:custGeom>
              <a:avLst/>
              <a:gdLst/>
              <a:ahLst/>
              <a:cxnLst>
                <a:cxn ang="0">
                  <a:pos x="0" y="24"/>
                </a:cxn>
                <a:cxn ang="0">
                  <a:pos x="0" y="18"/>
                </a:cxn>
                <a:cxn ang="0">
                  <a:pos x="0" y="24"/>
                </a:cxn>
                <a:cxn ang="0">
                  <a:pos x="0" y="18"/>
                </a:cxn>
                <a:cxn ang="0">
                  <a:pos x="0" y="0"/>
                </a:cxn>
                <a:cxn ang="0">
                  <a:pos x="18" y="6"/>
                </a:cxn>
                <a:cxn ang="0">
                  <a:pos x="18" y="24"/>
                </a:cxn>
                <a:cxn ang="0">
                  <a:pos x="18" y="18"/>
                </a:cxn>
                <a:cxn ang="0">
                  <a:pos x="0" y="24"/>
                </a:cxn>
              </a:cxnLst>
              <a:rect l="0" t="0" r="r" b="b"/>
              <a:pathLst>
                <a:path w="18" h="24">
                  <a:moveTo>
                    <a:pt x="0" y="24"/>
                  </a:moveTo>
                  <a:lnTo>
                    <a:pt x="0" y="18"/>
                  </a:lnTo>
                  <a:lnTo>
                    <a:pt x="0" y="24"/>
                  </a:lnTo>
                  <a:lnTo>
                    <a:pt x="0" y="18"/>
                  </a:lnTo>
                  <a:lnTo>
                    <a:pt x="0" y="0"/>
                  </a:lnTo>
                  <a:lnTo>
                    <a:pt x="18" y="6"/>
                  </a:lnTo>
                  <a:lnTo>
                    <a:pt x="18" y="24"/>
                  </a:lnTo>
                  <a:lnTo>
                    <a:pt x="18" y="18"/>
                  </a:lnTo>
                  <a:lnTo>
                    <a:pt x="0" y="24"/>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50" name="Freeform 52"/>
            <p:cNvSpPr>
              <a:spLocks/>
            </p:cNvSpPr>
            <p:nvPr/>
          </p:nvSpPr>
          <p:spPr bwMode="auto">
            <a:xfrm>
              <a:off x="1143" y="1524"/>
              <a:ext cx="9" cy="15"/>
            </a:xfrm>
            <a:custGeom>
              <a:avLst/>
              <a:gdLst/>
              <a:ahLst/>
              <a:cxnLst>
                <a:cxn ang="0">
                  <a:pos x="0" y="30"/>
                </a:cxn>
                <a:cxn ang="0">
                  <a:pos x="0" y="6"/>
                </a:cxn>
                <a:cxn ang="0">
                  <a:pos x="18" y="0"/>
                </a:cxn>
                <a:cxn ang="0">
                  <a:pos x="18" y="24"/>
                </a:cxn>
                <a:cxn ang="0">
                  <a:pos x="0" y="30"/>
                </a:cxn>
              </a:cxnLst>
              <a:rect l="0" t="0" r="r" b="b"/>
              <a:pathLst>
                <a:path w="18" h="30">
                  <a:moveTo>
                    <a:pt x="0" y="30"/>
                  </a:moveTo>
                  <a:lnTo>
                    <a:pt x="0" y="6"/>
                  </a:lnTo>
                  <a:lnTo>
                    <a:pt x="18" y="0"/>
                  </a:lnTo>
                  <a:lnTo>
                    <a:pt x="18" y="24"/>
                  </a:lnTo>
                  <a:lnTo>
                    <a:pt x="0" y="3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51" name="Freeform 53"/>
            <p:cNvSpPr>
              <a:spLocks/>
            </p:cNvSpPr>
            <p:nvPr/>
          </p:nvSpPr>
          <p:spPr bwMode="auto">
            <a:xfrm>
              <a:off x="1143" y="1536"/>
              <a:ext cx="12" cy="19"/>
            </a:xfrm>
            <a:custGeom>
              <a:avLst/>
              <a:gdLst/>
              <a:ahLst/>
              <a:cxnLst>
                <a:cxn ang="0">
                  <a:pos x="6" y="36"/>
                </a:cxn>
                <a:cxn ang="0">
                  <a:pos x="6" y="30"/>
                </a:cxn>
                <a:cxn ang="0">
                  <a:pos x="6" y="36"/>
                </a:cxn>
                <a:cxn ang="0">
                  <a:pos x="6" y="30"/>
                </a:cxn>
                <a:cxn ang="0">
                  <a:pos x="0" y="6"/>
                </a:cxn>
                <a:cxn ang="0">
                  <a:pos x="18" y="0"/>
                </a:cxn>
                <a:cxn ang="0">
                  <a:pos x="24" y="30"/>
                </a:cxn>
                <a:cxn ang="0">
                  <a:pos x="6" y="36"/>
                </a:cxn>
              </a:cxnLst>
              <a:rect l="0" t="0" r="r" b="b"/>
              <a:pathLst>
                <a:path w="24" h="36">
                  <a:moveTo>
                    <a:pt x="6" y="36"/>
                  </a:moveTo>
                  <a:lnTo>
                    <a:pt x="6" y="30"/>
                  </a:lnTo>
                  <a:lnTo>
                    <a:pt x="6" y="36"/>
                  </a:lnTo>
                  <a:lnTo>
                    <a:pt x="6" y="30"/>
                  </a:lnTo>
                  <a:lnTo>
                    <a:pt x="0" y="6"/>
                  </a:lnTo>
                  <a:lnTo>
                    <a:pt x="18" y="0"/>
                  </a:lnTo>
                  <a:lnTo>
                    <a:pt x="24" y="30"/>
                  </a:lnTo>
                  <a:lnTo>
                    <a:pt x="6" y="3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52" name="Freeform 54"/>
            <p:cNvSpPr>
              <a:spLocks/>
            </p:cNvSpPr>
            <p:nvPr/>
          </p:nvSpPr>
          <p:spPr bwMode="auto">
            <a:xfrm>
              <a:off x="1146" y="1552"/>
              <a:ext cx="12" cy="18"/>
            </a:xfrm>
            <a:custGeom>
              <a:avLst/>
              <a:gdLst/>
              <a:ahLst/>
              <a:cxnLst>
                <a:cxn ang="0">
                  <a:pos x="6" y="36"/>
                </a:cxn>
                <a:cxn ang="0">
                  <a:pos x="6" y="30"/>
                </a:cxn>
                <a:cxn ang="0">
                  <a:pos x="6" y="36"/>
                </a:cxn>
                <a:cxn ang="0">
                  <a:pos x="6" y="30"/>
                </a:cxn>
                <a:cxn ang="0">
                  <a:pos x="0" y="6"/>
                </a:cxn>
                <a:cxn ang="0">
                  <a:pos x="18" y="0"/>
                </a:cxn>
                <a:cxn ang="0">
                  <a:pos x="24" y="30"/>
                </a:cxn>
                <a:cxn ang="0">
                  <a:pos x="24" y="24"/>
                </a:cxn>
                <a:cxn ang="0">
                  <a:pos x="6" y="36"/>
                </a:cxn>
              </a:cxnLst>
              <a:rect l="0" t="0" r="r" b="b"/>
              <a:pathLst>
                <a:path w="24" h="36">
                  <a:moveTo>
                    <a:pt x="6" y="36"/>
                  </a:moveTo>
                  <a:lnTo>
                    <a:pt x="6" y="30"/>
                  </a:lnTo>
                  <a:lnTo>
                    <a:pt x="6" y="36"/>
                  </a:lnTo>
                  <a:lnTo>
                    <a:pt x="6" y="30"/>
                  </a:lnTo>
                  <a:lnTo>
                    <a:pt x="0" y="6"/>
                  </a:lnTo>
                  <a:lnTo>
                    <a:pt x="18" y="0"/>
                  </a:lnTo>
                  <a:lnTo>
                    <a:pt x="24" y="30"/>
                  </a:lnTo>
                  <a:lnTo>
                    <a:pt x="24" y="24"/>
                  </a:lnTo>
                  <a:lnTo>
                    <a:pt x="6" y="3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53" name="Freeform 55"/>
            <p:cNvSpPr>
              <a:spLocks/>
            </p:cNvSpPr>
            <p:nvPr/>
          </p:nvSpPr>
          <p:spPr bwMode="auto">
            <a:xfrm>
              <a:off x="1149" y="1564"/>
              <a:ext cx="15" cy="18"/>
            </a:xfrm>
            <a:custGeom>
              <a:avLst/>
              <a:gdLst/>
              <a:ahLst/>
              <a:cxnLst>
                <a:cxn ang="0">
                  <a:pos x="12" y="36"/>
                </a:cxn>
                <a:cxn ang="0">
                  <a:pos x="0" y="12"/>
                </a:cxn>
                <a:cxn ang="0">
                  <a:pos x="18" y="0"/>
                </a:cxn>
                <a:cxn ang="0">
                  <a:pos x="30" y="30"/>
                </a:cxn>
                <a:cxn ang="0">
                  <a:pos x="30" y="24"/>
                </a:cxn>
                <a:cxn ang="0">
                  <a:pos x="12" y="36"/>
                </a:cxn>
              </a:cxnLst>
              <a:rect l="0" t="0" r="r" b="b"/>
              <a:pathLst>
                <a:path w="30" h="36">
                  <a:moveTo>
                    <a:pt x="12" y="36"/>
                  </a:moveTo>
                  <a:lnTo>
                    <a:pt x="0" y="12"/>
                  </a:lnTo>
                  <a:lnTo>
                    <a:pt x="18" y="0"/>
                  </a:lnTo>
                  <a:lnTo>
                    <a:pt x="30" y="30"/>
                  </a:lnTo>
                  <a:lnTo>
                    <a:pt x="30" y="24"/>
                  </a:lnTo>
                  <a:lnTo>
                    <a:pt x="12" y="3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54" name="Freeform 56"/>
            <p:cNvSpPr>
              <a:spLocks/>
            </p:cNvSpPr>
            <p:nvPr/>
          </p:nvSpPr>
          <p:spPr bwMode="auto">
            <a:xfrm>
              <a:off x="1155" y="1576"/>
              <a:ext cx="12" cy="19"/>
            </a:xfrm>
            <a:custGeom>
              <a:avLst/>
              <a:gdLst/>
              <a:ahLst/>
              <a:cxnLst>
                <a:cxn ang="0">
                  <a:pos x="12" y="36"/>
                </a:cxn>
                <a:cxn ang="0">
                  <a:pos x="9" y="34"/>
                </a:cxn>
                <a:cxn ang="0">
                  <a:pos x="7" y="32"/>
                </a:cxn>
                <a:cxn ang="0">
                  <a:pos x="5" y="29"/>
                </a:cxn>
                <a:cxn ang="0">
                  <a:pos x="3" y="25"/>
                </a:cxn>
                <a:cxn ang="0">
                  <a:pos x="1" y="18"/>
                </a:cxn>
                <a:cxn ang="0">
                  <a:pos x="0" y="12"/>
                </a:cxn>
                <a:cxn ang="0">
                  <a:pos x="18" y="0"/>
                </a:cxn>
                <a:cxn ang="0">
                  <a:pos x="24" y="24"/>
                </a:cxn>
                <a:cxn ang="0">
                  <a:pos x="24" y="18"/>
                </a:cxn>
                <a:cxn ang="0">
                  <a:pos x="12" y="36"/>
                </a:cxn>
              </a:cxnLst>
              <a:rect l="0" t="0" r="r" b="b"/>
              <a:pathLst>
                <a:path w="24" h="36">
                  <a:moveTo>
                    <a:pt x="12" y="36"/>
                  </a:moveTo>
                  <a:lnTo>
                    <a:pt x="9" y="34"/>
                  </a:lnTo>
                  <a:lnTo>
                    <a:pt x="7" y="32"/>
                  </a:lnTo>
                  <a:lnTo>
                    <a:pt x="5" y="29"/>
                  </a:lnTo>
                  <a:lnTo>
                    <a:pt x="3" y="25"/>
                  </a:lnTo>
                  <a:lnTo>
                    <a:pt x="1" y="18"/>
                  </a:lnTo>
                  <a:lnTo>
                    <a:pt x="0" y="12"/>
                  </a:lnTo>
                  <a:lnTo>
                    <a:pt x="18" y="0"/>
                  </a:lnTo>
                  <a:lnTo>
                    <a:pt x="24" y="24"/>
                  </a:lnTo>
                  <a:lnTo>
                    <a:pt x="24" y="18"/>
                  </a:lnTo>
                  <a:lnTo>
                    <a:pt x="12" y="3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55" name="Freeform 57"/>
            <p:cNvSpPr>
              <a:spLocks/>
            </p:cNvSpPr>
            <p:nvPr/>
          </p:nvSpPr>
          <p:spPr bwMode="auto">
            <a:xfrm>
              <a:off x="1161" y="1585"/>
              <a:ext cx="12" cy="13"/>
            </a:xfrm>
            <a:custGeom>
              <a:avLst/>
              <a:gdLst/>
              <a:ahLst/>
              <a:cxnLst>
                <a:cxn ang="0">
                  <a:pos x="18" y="24"/>
                </a:cxn>
                <a:cxn ang="0">
                  <a:pos x="12" y="24"/>
                </a:cxn>
                <a:cxn ang="0">
                  <a:pos x="18" y="24"/>
                </a:cxn>
                <a:cxn ang="0">
                  <a:pos x="12" y="24"/>
                </a:cxn>
                <a:cxn ang="0">
                  <a:pos x="0" y="18"/>
                </a:cxn>
                <a:cxn ang="0">
                  <a:pos x="12" y="0"/>
                </a:cxn>
                <a:cxn ang="0">
                  <a:pos x="24" y="6"/>
                </a:cxn>
                <a:cxn ang="0">
                  <a:pos x="18" y="6"/>
                </a:cxn>
                <a:cxn ang="0">
                  <a:pos x="18" y="24"/>
                </a:cxn>
              </a:cxnLst>
              <a:rect l="0" t="0" r="r" b="b"/>
              <a:pathLst>
                <a:path w="24" h="24">
                  <a:moveTo>
                    <a:pt x="18" y="24"/>
                  </a:moveTo>
                  <a:lnTo>
                    <a:pt x="12" y="24"/>
                  </a:lnTo>
                  <a:lnTo>
                    <a:pt x="18" y="24"/>
                  </a:lnTo>
                  <a:lnTo>
                    <a:pt x="12" y="24"/>
                  </a:lnTo>
                  <a:lnTo>
                    <a:pt x="0" y="18"/>
                  </a:lnTo>
                  <a:lnTo>
                    <a:pt x="12" y="0"/>
                  </a:lnTo>
                  <a:lnTo>
                    <a:pt x="24" y="6"/>
                  </a:lnTo>
                  <a:lnTo>
                    <a:pt x="18" y="6"/>
                  </a:lnTo>
                  <a:lnTo>
                    <a:pt x="18" y="24"/>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56" name="Freeform 58"/>
            <p:cNvSpPr>
              <a:spLocks/>
            </p:cNvSpPr>
            <p:nvPr/>
          </p:nvSpPr>
          <p:spPr bwMode="auto">
            <a:xfrm>
              <a:off x="1170" y="1589"/>
              <a:ext cx="7" cy="9"/>
            </a:xfrm>
            <a:custGeom>
              <a:avLst/>
              <a:gdLst/>
              <a:ahLst/>
              <a:cxnLst>
                <a:cxn ang="0">
                  <a:pos x="12" y="18"/>
                </a:cxn>
                <a:cxn ang="0">
                  <a:pos x="6" y="18"/>
                </a:cxn>
                <a:cxn ang="0">
                  <a:pos x="12" y="18"/>
                </a:cxn>
                <a:cxn ang="0">
                  <a:pos x="0" y="18"/>
                </a:cxn>
                <a:cxn ang="0">
                  <a:pos x="0" y="0"/>
                </a:cxn>
                <a:cxn ang="0">
                  <a:pos x="6" y="0"/>
                </a:cxn>
                <a:cxn ang="0">
                  <a:pos x="0" y="0"/>
                </a:cxn>
                <a:cxn ang="0">
                  <a:pos x="12" y="18"/>
                </a:cxn>
              </a:cxnLst>
              <a:rect l="0" t="0" r="r" b="b"/>
              <a:pathLst>
                <a:path w="12" h="18">
                  <a:moveTo>
                    <a:pt x="12" y="18"/>
                  </a:moveTo>
                  <a:lnTo>
                    <a:pt x="6" y="18"/>
                  </a:lnTo>
                  <a:lnTo>
                    <a:pt x="12" y="18"/>
                  </a:lnTo>
                  <a:lnTo>
                    <a:pt x="0" y="18"/>
                  </a:lnTo>
                  <a:lnTo>
                    <a:pt x="0" y="0"/>
                  </a:lnTo>
                  <a:lnTo>
                    <a:pt x="6" y="0"/>
                  </a:lnTo>
                  <a:lnTo>
                    <a:pt x="0" y="0"/>
                  </a:lnTo>
                  <a:lnTo>
                    <a:pt x="12" y="18"/>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57" name="Freeform 59"/>
            <p:cNvSpPr>
              <a:spLocks/>
            </p:cNvSpPr>
            <p:nvPr/>
          </p:nvSpPr>
          <p:spPr bwMode="auto">
            <a:xfrm>
              <a:off x="1170" y="1585"/>
              <a:ext cx="10" cy="13"/>
            </a:xfrm>
            <a:custGeom>
              <a:avLst/>
              <a:gdLst/>
              <a:ahLst/>
              <a:cxnLst>
                <a:cxn ang="0">
                  <a:pos x="18" y="18"/>
                </a:cxn>
                <a:cxn ang="0">
                  <a:pos x="12" y="24"/>
                </a:cxn>
                <a:cxn ang="0">
                  <a:pos x="0" y="6"/>
                </a:cxn>
                <a:cxn ang="0">
                  <a:pos x="6" y="0"/>
                </a:cxn>
                <a:cxn ang="0">
                  <a:pos x="6" y="6"/>
                </a:cxn>
                <a:cxn ang="0">
                  <a:pos x="18" y="18"/>
                </a:cxn>
              </a:cxnLst>
              <a:rect l="0" t="0" r="r" b="b"/>
              <a:pathLst>
                <a:path w="18" h="24">
                  <a:moveTo>
                    <a:pt x="18" y="18"/>
                  </a:moveTo>
                  <a:lnTo>
                    <a:pt x="12" y="24"/>
                  </a:lnTo>
                  <a:lnTo>
                    <a:pt x="0" y="6"/>
                  </a:lnTo>
                  <a:lnTo>
                    <a:pt x="6" y="0"/>
                  </a:lnTo>
                  <a:lnTo>
                    <a:pt x="6" y="6"/>
                  </a:lnTo>
                  <a:lnTo>
                    <a:pt x="18" y="18"/>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58" name="Freeform 60"/>
            <p:cNvSpPr>
              <a:spLocks/>
            </p:cNvSpPr>
            <p:nvPr/>
          </p:nvSpPr>
          <p:spPr bwMode="auto">
            <a:xfrm>
              <a:off x="1173" y="1585"/>
              <a:ext cx="10" cy="10"/>
            </a:xfrm>
            <a:custGeom>
              <a:avLst/>
              <a:gdLst/>
              <a:ahLst/>
              <a:cxnLst>
                <a:cxn ang="0">
                  <a:pos x="18" y="12"/>
                </a:cxn>
                <a:cxn ang="0">
                  <a:pos x="12" y="18"/>
                </a:cxn>
                <a:cxn ang="0">
                  <a:pos x="0" y="6"/>
                </a:cxn>
                <a:cxn ang="0">
                  <a:pos x="0" y="0"/>
                </a:cxn>
                <a:cxn ang="0">
                  <a:pos x="18" y="12"/>
                </a:cxn>
              </a:cxnLst>
              <a:rect l="0" t="0" r="r" b="b"/>
              <a:pathLst>
                <a:path w="18" h="18">
                  <a:moveTo>
                    <a:pt x="18" y="12"/>
                  </a:moveTo>
                  <a:lnTo>
                    <a:pt x="12" y="18"/>
                  </a:lnTo>
                  <a:lnTo>
                    <a:pt x="0" y="6"/>
                  </a:lnTo>
                  <a:lnTo>
                    <a:pt x="0" y="0"/>
                  </a:lnTo>
                  <a:lnTo>
                    <a:pt x="18" y="1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59" name="Freeform 61"/>
            <p:cNvSpPr>
              <a:spLocks/>
            </p:cNvSpPr>
            <p:nvPr/>
          </p:nvSpPr>
          <p:spPr bwMode="auto">
            <a:xfrm>
              <a:off x="1173" y="1579"/>
              <a:ext cx="13" cy="13"/>
            </a:xfrm>
            <a:custGeom>
              <a:avLst/>
              <a:gdLst/>
              <a:ahLst/>
              <a:cxnLst>
                <a:cxn ang="0">
                  <a:pos x="24" y="12"/>
                </a:cxn>
                <a:cxn ang="0">
                  <a:pos x="18" y="24"/>
                </a:cxn>
                <a:cxn ang="0">
                  <a:pos x="0" y="12"/>
                </a:cxn>
                <a:cxn ang="0">
                  <a:pos x="6" y="0"/>
                </a:cxn>
                <a:cxn ang="0">
                  <a:pos x="24" y="12"/>
                </a:cxn>
              </a:cxnLst>
              <a:rect l="0" t="0" r="r" b="b"/>
              <a:pathLst>
                <a:path w="24" h="24">
                  <a:moveTo>
                    <a:pt x="24" y="12"/>
                  </a:moveTo>
                  <a:lnTo>
                    <a:pt x="18" y="24"/>
                  </a:lnTo>
                  <a:lnTo>
                    <a:pt x="0" y="12"/>
                  </a:lnTo>
                  <a:lnTo>
                    <a:pt x="6" y="0"/>
                  </a:lnTo>
                  <a:lnTo>
                    <a:pt x="24" y="1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60" name="Freeform 62"/>
            <p:cNvSpPr>
              <a:spLocks/>
            </p:cNvSpPr>
            <p:nvPr/>
          </p:nvSpPr>
          <p:spPr bwMode="auto">
            <a:xfrm>
              <a:off x="1177" y="1576"/>
              <a:ext cx="12" cy="9"/>
            </a:xfrm>
            <a:custGeom>
              <a:avLst/>
              <a:gdLst/>
              <a:ahLst/>
              <a:cxnLst>
                <a:cxn ang="0">
                  <a:pos x="24" y="12"/>
                </a:cxn>
                <a:cxn ang="0">
                  <a:pos x="18" y="18"/>
                </a:cxn>
                <a:cxn ang="0">
                  <a:pos x="0" y="6"/>
                </a:cxn>
                <a:cxn ang="0">
                  <a:pos x="6" y="0"/>
                </a:cxn>
                <a:cxn ang="0">
                  <a:pos x="24" y="12"/>
                </a:cxn>
              </a:cxnLst>
              <a:rect l="0" t="0" r="r" b="b"/>
              <a:pathLst>
                <a:path w="24" h="18">
                  <a:moveTo>
                    <a:pt x="24" y="12"/>
                  </a:moveTo>
                  <a:lnTo>
                    <a:pt x="18" y="18"/>
                  </a:lnTo>
                  <a:lnTo>
                    <a:pt x="0" y="6"/>
                  </a:lnTo>
                  <a:lnTo>
                    <a:pt x="6" y="0"/>
                  </a:lnTo>
                  <a:lnTo>
                    <a:pt x="24" y="1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61" name="Freeform 63"/>
            <p:cNvSpPr>
              <a:spLocks/>
            </p:cNvSpPr>
            <p:nvPr/>
          </p:nvSpPr>
          <p:spPr bwMode="auto">
            <a:xfrm>
              <a:off x="1180" y="1570"/>
              <a:ext cx="12" cy="12"/>
            </a:xfrm>
            <a:custGeom>
              <a:avLst/>
              <a:gdLst/>
              <a:ahLst/>
              <a:cxnLst>
                <a:cxn ang="0">
                  <a:pos x="6" y="6"/>
                </a:cxn>
                <a:cxn ang="0">
                  <a:pos x="6" y="0"/>
                </a:cxn>
                <a:cxn ang="0">
                  <a:pos x="24" y="12"/>
                </a:cxn>
                <a:cxn ang="0">
                  <a:pos x="18" y="24"/>
                </a:cxn>
                <a:cxn ang="0">
                  <a:pos x="0" y="12"/>
                </a:cxn>
                <a:cxn ang="0">
                  <a:pos x="6" y="6"/>
                </a:cxn>
                <a:cxn ang="0">
                  <a:pos x="6" y="0"/>
                </a:cxn>
                <a:cxn ang="0">
                  <a:pos x="6" y="6"/>
                </a:cxn>
              </a:cxnLst>
              <a:rect l="0" t="0" r="r" b="b"/>
              <a:pathLst>
                <a:path w="24" h="24">
                  <a:moveTo>
                    <a:pt x="6" y="6"/>
                  </a:moveTo>
                  <a:lnTo>
                    <a:pt x="6" y="0"/>
                  </a:lnTo>
                  <a:lnTo>
                    <a:pt x="24" y="12"/>
                  </a:lnTo>
                  <a:lnTo>
                    <a:pt x="18" y="24"/>
                  </a:lnTo>
                  <a:lnTo>
                    <a:pt x="0" y="12"/>
                  </a:lnTo>
                  <a:lnTo>
                    <a:pt x="6" y="6"/>
                  </a:lnTo>
                  <a:lnTo>
                    <a:pt x="6" y="0"/>
                  </a:lnTo>
                  <a:lnTo>
                    <a:pt x="6" y="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62" name="Freeform 64"/>
            <p:cNvSpPr>
              <a:spLocks/>
            </p:cNvSpPr>
            <p:nvPr/>
          </p:nvSpPr>
          <p:spPr bwMode="auto">
            <a:xfrm>
              <a:off x="1183" y="1567"/>
              <a:ext cx="9" cy="9"/>
            </a:xfrm>
            <a:custGeom>
              <a:avLst/>
              <a:gdLst/>
              <a:ahLst/>
              <a:cxnLst>
                <a:cxn ang="0">
                  <a:pos x="0" y="0"/>
                </a:cxn>
                <a:cxn ang="0">
                  <a:pos x="6" y="0"/>
                </a:cxn>
                <a:cxn ang="0">
                  <a:pos x="18" y="18"/>
                </a:cxn>
                <a:cxn ang="0">
                  <a:pos x="18" y="12"/>
                </a:cxn>
                <a:cxn ang="0">
                  <a:pos x="18" y="18"/>
                </a:cxn>
                <a:cxn ang="0">
                  <a:pos x="0" y="6"/>
                </a:cxn>
                <a:cxn ang="0">
                  <a:pos x="0" y="0"/>
                </a:cxn>
                <a:cxn ang="0">
                  <a:pos x="6" y="0"/>
                </a:cxn>
                <a:cxn ang="0">
                  <a:pos x="0" y="0"/>
                </a:cxn>
              </a:cxnLst>
              <a:rect l="0" t="0" r="r" b="b"/>
              <a:pathLst>
                <a:path w="18" h="18">
                  <a:moveTo>
                    <a:pt x="0" y="0"/>
                  </a:moveTo>
                  <a:lnTo>
                    <a:pt x="6" y="0"/>
                  </a:lnTo>
                  <a:lnTo>
                    <a:pt x="18" y="18"/>
                  </a:lnTo>
                  <a:lnTo>
                    <a:pt x="18" y="12"/>
                  </a:lnTo>
                  <a:lnTo>
                    <a:pt x="18" y="18"/>
                  </a:lnTo>
                  <a:lnTo>
                    <a:pt x="0" y="6"/>
                  </a:lnTo>
                  <a:lnTo>
                    <a:pt x="0" y="0"/>
                  </a:lnTo>
                  <a:lnTo>
                    <a:pt x="6" y="0"/>
                  </a:lnTo>
                  <a:lnTo>
                    <a:pt x="0"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63" name="Freeform 65"/>
            <p:cNvSpPr>
              <a:spLocks/>
            </p:cNvSpPr>
            <p:nvPr/>
          </p:nvSpPr>
          <p:spPr bwMode="auto">
            <a:xfrm>
              <a:off x="1186" y="1545"/>
              <a:ext cx="18" cy="31"/>
            </a:xfrm>
            <a:custGeom>
              <a:avLst/>
              <a:gdLst/>
              <a:ahLst/>
              <a:cxnLst>
                <a:cxn ang="0">
                  <a:pos x="6" y="36"/>
                </a:cxn>
                <a:cxn ang="0">
                  <a:pos x="36" y="0"/>
                </a:cxn>
                <a:cxn ang="0">
                  <a:pos x="18" y="48"/>
                </a:cxn>
                <a:cxn ang="0">
                  <a:pos x="0" y="42"/>
                </a:cxn>
                <a:cxn ang="0">
                  <a:pos x="18" y="54"/>
                </a:cxn>
                <a:cxn ang="0">
                  <a:pos x="12" y="60"/>
                </a:cxn>
                <a:cxn ang="0">
                  <a:pos x="0" y="42"/>
                </a:cxn>
                <a:cxn ang="0">
                  <a:pos x="6" y="36"/>
                </a:cxn>
                <a:cxn ang="0">
                  <a:pos x="18" y="48"/>
                </a:cxn>
                <a:cxn ang="0">
                  <a:pos x="6" y="36"/>
                </a:cxn>
              </a:cxnLst>
              <a:rect l="0" t="0" r="r" b="b"/>
              <a:pathLst>
                <a:path w="36" h="60">
                  <a:moveTo>
                    <a:pt x="6" y="36"/>
                  </a:moveTo>
                  <a:lnTo>
                    <a:pt x="36" y="0"/>
                  </a:lnTo>
                  <a:lnTo>
                    <a:pt x="18" y="48"/>
                  </a:lnTo>
                  <a:lnTo>
                    <a:pt x="0" y="42"/>
                  </a:lnTo>
                  <a:lnTo>
                    <a:pt x="18" y="54"/>
                  </a:lnTo>
                  <a:lnTo>
                    <a:pt x="12" y="60"/>
                  </a:lnTo>
                  <a:lnTo>
                    <a:pt x="0" y="42"/>
                  </a:lnTo>
                  <a:lnTo>
                    <a:pt x="6" y="36"/>
                  </a:lnTo>
                  <a:lnTo>
                    <a:pt x="18" y="48"/>
                  </a:lnTo>
                  <a:lnTo>
                    <a:pt x="6" y="3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64" name="Freeform 66"/>
            <p:cNvSpPr>
              <a:spLocks/>
            </p:cNvSpPr>
            <p:nvPr/>
          </p:nvSpPr>
          <p:spPr bwMode="auto">
            <a:xfrm>
              <a:off x="1186" y="1567"/>
              <a:ext cx="9" cy="6"/>
            </a:xfrm>
            <a:custGeom>
              <a:avLst/>
              <a:gdLst/>
              <a:ahLst/>
              <a:cxnLst>
                <a:cxn ang="0">
                  <a:pos x="0" y="6"/>
                </a:cxn>
                <a:cxn ang="0">
                  <a:pos x="0" y="0"/>
                </a:cxn>
                <a:cxn ang="0">
                  <a:pos x="18" y="6"/>
                </a:cxn>
                <a:cxn ang="0">
                  <a:pos x="18" y="12"/>
                </a:cxn>
                <a:cxn ang="0">
                  <a:pos x="18" y="6"/>
                </a:cxn>
                <a:cxn ang="0">
                  <a:pos x="0" y="6"/>
                </a:cxn>
              </a:cxnLst>
              <a:rect l="0" t="0" r="r" b="b"/>
              <a:pathLst>
                <a:path w="18" h="12">
                  <a:moveTo>
                    <a:pt x="0" y="6"/>
                  </a:moveTo>
                  <a:lnTo>
                    <a:pt x="0" y="0"/>
                  </a:lnTo>
                  <a:lnTo>
                    <a:pt x="18" y="6"/>
                  </a:lnTo>
                  <a:lnTo>
                    <a:pt x="18" y="12"/>
                  </a:lnTo>
                  <a:lnTo>
                    <a:pt x="18" y="6"/>
                  </a:lnTo>
                  <a:lnTo>
                    <a:pt x="0" y="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65" name="Freeform 67"/>
            <p:cNvSpPr>
              <a:spLocks/>
            </p:cNvSpPr>
            <p:nvPr/>
          </p:nvSpPr>
          <p:spPr bwMode="auto">
            <a:xfrm>
              <a:off x="1186" y="1570"/>
              <a:ext cx="9" cy="6"/>
            </a:xfrm>
            <a:custGeom>
              <a:avLst/>
              <a:gdLst/>
              <a:ahLst/>
              <a:cxnLst>
                <a:cxn ang="0">
                  <a:pos x="0" y="12"/>
                </a:cxn>
                <a:cxn ang="0">
                  <a:pos x="0" y="6"/>
                </a:cxn>
                <a:cxn ang="0">
                  <a:pos x="0" y="12"/>
                </a:cxn>
                <a:cxn ang="0">
                  <a:pos x="0" y="0"/>
                </a:cxn>
                <a:cxn ang="0">
                  <a:pos x="18" y="0"/>
                </a:cxn>
                <a:cxn ang="0">
                  <a:pos x="18" y="6"/>
                </a:cxn>
                <a:cxn ang="0">
                  <a:pos x="0" y="12"/>
                </a:cxn>
              </a:cxnLst>
              <a:rect l="0" t="0" r="r" b="b"/>
              <a:pathLst>
                <a:path w="18" h="12">
                  <a:moveTo>
                    <a:pt x="0" y="12"/>
                  </a:moveTo>
                  <a:lnTo>
                    <a:pt x="0" y="6"/>
                  </a:lnTo>
                  <a:lnTo>
                    <a:pt x="0" y="12"/>
                  </a:lnTo>
                  <a:lnTo>
                    <a:pt x="0" y="0"/>
                  </a:lnTo>
                  <a:lnTo>
                    <a:pt x="18" y="0"/>
                  </a:lnTo>
                  <a:lnTo>
                    <a:pt x="18" y="6"/>
                  </a:lnTo>
                  <a:lnTo>
                    <a:pt x="0" y="1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66" name="Freeform 68"/>
            <p:cNvSpPr>
              <a:spLocks/>
            </p:cNvSpPr>
            <p:nvPr/>
          </p:nvSpPr>
          <p:spPr bwMode="auto">
            <a:xfrm>
              <a:off x="1186" y="1573"/>
              <a:ext cx="12" cy="6"/>
            </a:xfrm>
            <a:custGeom>
              <a:avLst/>
              <a:gdLst/>
              <a:ahLst/>
              <a:cxnLst>
                <a:cxn ang="0">
                  <a:pos x="24" y="6"/>
                </a:cxn>
                <a:cxn ang="0">
                  <a:pos x="0" y="6"/>
                </a:cxn>
                <a:cxn ang="0">
                  <a:pos x="0" y="12"/>
                </a:cxn>
                <a:cxn ang="0">
                  <a:pos x="0" y="6"/>
                </a:cxn>
                <a:cxn ang="0">
                  <a:pos x="18" y="0"/>
                </a:cxn>
                <a:cxn ang="0">
                  <a:pos x="24" y="6"/>
                </a:cxn>
              </a:cxnLst>
              <a:rect l="0" t="0" r="r" b="b"/>
              <a:pathLst>
                <a:path w="24" h="12">
                  <a:moveTo>
                    <a:pt x="24" y="6"/>
                  </a:moveTo>
                  <a:lnTo>
                    <a:pt x="0" y="6"/>
                  </a:lnTo>
                  <a:lnTo>
                    <a:pt x="0" y="12"/>
                  </a:lnTo>
                  <a:lnTo>
                    <a:pt x="0" y="6"/>
                  </a:lnTo>
                  <a:lnTo>
                    <a:pt x="18" y="0"/>
                  </a:lnTo>
                  <a:lnTo>
                    <a:pt x="24" y="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67" name="Freeform 69"/>
            <p:cNvSpPr>
              <a:spLocks/>
            </p:cNvSpPr>
            <p:nvPr/>
          </p:nvSpPr>
          <p:spPr bwMode="auto">
            <a:xfrm>
              <a:off x="1186" y="1576"/>
              <a:ext cx="12" cy="16"/>
            </a:xfrm>
            <a:custGeom>
              <a:avLst/>
              <a:gdLst/>
              <a:ahLst/>
              <a:cxnLst>
                <a:cxn ang="0">
                  <a:pos x="18" y="18"/>
                </a:cxn>
                <a:cxn ang="0">
                  <a:pos x="0" y="30"/>
                </a:cxn>
                <a:cxn ang="0">
                  <a:pos x="0" y="6"/>
                </a:cxn>
                <a:cxn ang="0">
                  <a:pos x="18" y="18"/>
                </a:cxn>
                <a:cxn ang="0">
                  <a:pos x="0" y="6"/>
                </a:cxn>
                <a:cxn ang="0">
                  <a:pos x="0" y="0"/>
                </a:cxn>
                <a:cxn ang="0">
                  <a:pos x="24" y="0"/>
                </a:cxn>
                <a:cxn ang="0">
                  <a:pos x="24" y="6"/>
                </a:cxn>
                <a:cxn ang="0">
                  <a:pos x="6" y="0"/>
                </a:cxn>
                <a:cxn ang="0">
                  <a:pos x="18" y="18"/>
                </a:cxn>
              </a:cxnLst>
              <a:rect l="0" t="0" r="r" b="b"/>
              <a:pathLst>
                <a:path w="24" h="30">
                  <a:moveTo>
                    <a:pt x="18" y="18"/>
                  </a:moveTo>
                  <a:lnTo>
                    <a:pt x="0" y="30"/>
                  </a:lnTo>
                  <a:lnTo>
                    <a:pt x="0" y="6"/>
                  </a:lnTo>
                  <a:lnTo>
                    <a:pt x="18" y="18"/>
                  </a:lnTo>
                  <a:lnTo>
                    <a:pt x="0" y="6"/>
                  </a:lnTo>
                  <a:lnTo>
                    <a:pt x="0" y="0"/>
                  </a:lnTo>
                  <a:lnTo>
                    <a:pt x="24" y="0"/>
                  </a:lnTo>
                  <a:lnTo>
                    <a:pt x="24" y="6"/>
                  </a:lnTo>
                  <a:lnTo>
                    <a:pt x="6" y="0"/>
                  </a:lnTo>
                  <a:lnTo>
                    <a:pt x="18" y="18"/>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68" name="Freeform 70"/>
            <p:cNvSpPr>
              <a:spLocks/>
            </p:cNvSpPr>
            <p:nvPr/>
          </p:nvSpPr>
          <p:spPr bwMode="auto">
            <a:xfrm>
              <a:off x="1189" y="1573"/>
              <a:ext cx="9" cy="12"/>
            </a:xfrm>
            <a:custGeom>
              <a:avLst/>
              <a:gdLst/>
              <a:ahLst/>
              <a:cxnLst>
                <a:cxn ang="0">
                  <a:pos x="18" y="12"/>
                </a:cxn>
                <a:cxn ang="0">
                  <a:pos x="18" y="18"/>
                </a:cxn>
                <a:cxn ang="0">
                  <a:pos x="18" y="12"/>
                </a:cxn>
                <a:cxn ang="0">
                  <a:pos x="18" y="18"/>
                </a:cxn>
                <a:cxn ang="0">
                  <a:pos x="12" y="24"/>
                </a:cxn>
                <a:cxn ang="0">
                  <a:pos x="0" y="6"/>
                </a:cxn>
                <a:cxn ang="0">
                  <a:pos x="6" y="0"/>
                </a:cxn>
                <a:cxn ang="0">
                  <a:pos x="0" y="6"/>
                </a:cxn>
                <a:cxn ang="0">
                  <a:pos x="18" y="12"/>
                </a:cxn>
              </a:cxnLst>
              <a:rect l="0" t="0" r="r" b="b"/>
              <a:pathLst>
                <a:path w="18" h="24">
                  <a:moveTo>
                    <a:pt x="18" y="12"/>
                  </a:moveTo>
                  <a:lnTo>
                    <a:pt x="18" y="18"/>
                  </a:lnTo>
                  <a:lnTo>
                    <a:pt x="18" y="12"/>
                  </a:lnTo>
                  <a:lnTo>
                    <a:pt x="18" y="18"/>
                  </a:lnTo>
                  <a:lnTo>
                    <a:pt x="12" y="24"/>
                  </a:lnTo>
                  <a:lnTo>
                    <a:pt x="0" y="6"/>
                  </a:lnTo>
                  <a:lnTo>
                    <a:pt x="6" y="0"/>
                  </a:lnTo>
                  <a:lnTo>
                    <a:pt x="0" y="6"/>
                  </a:lnTo>
                  <a:lnTo>
                    <a:pt x="18" y="1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69" name="Freeform 71"/>
            <p:cNvSpPr>
              <a:spLocks/>
            </p:cNvSpPr>
            <p:nvPr/>
          </p:nvSpPr>
          <p:spPr bwMode="auto">
            <a:xfrm>
              <a:off x="1189" y="1573"/>
              <a:ext cx="12" cy="6"/>
            </a:xfrm>
            <a:custGeom>
              <a:avLst/>
              <a:gdLst/>
              <a:ahLst/>
              <a:cxnLst>
                <a:cxn ang="0">
                  <a:pos x="24" y="6"/>
                </a:cxn>
                <a:cxn ang="0">
                  <a:pos x="18" y="12"/>
                </a:cxn>
                <a:cxn ang="0">
                  <a:pos x="0" y="6"/>
                </a:cxn>
                <a:cxn ang="0">
                  <a:pos x="6" y="0"/>
                </a:cxn>
                <a:cxn ang="0">
                  <a:pos x="24" y="6"/>
                </a:cxn>
              </a:cxnLst>
              <a:rect l="0" t="0" r="r" b="b"/>
              <a:pathLst>
                <a:path w="24" h="12">
                  <a:moveTo>
                    <a:pt x="24" y="6"/>
                  </a:moveTo>
                  <a:lnTo>
                    <a:pt x="18" y="12"/>
                  </a:lnTo>
                  <a:lnTo>
                    <a:pt x="0" y="6"/>
                  </a:lnTo>
                  <a:lnTo>
                    <a:pt x="6" y="0"/>
                  </a:lnTo>
                  <a:lnTo>
                    <a:pt x="24" y="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70" name="Freeform 72"/>
            <p:cNvSpPr>
              <a:spLocks/>
            </p:cNvSpPr>
            <p:nvPr/>
          </p:nvSpPr>
          <p:spPr bwMode="auto">
            <a:xfrm>
              <a:off x="1192" y="1567"/>
              <a:ext cx="12" cy="9"/>
            </a:xfrm>
            <a:custGeom>
              <a:avLst/>
              <a:gdLst/>
              <a:ahLst/>
              <a:cxnLst>
                <a:cxn ang="0">
                  <a:pos x="0" y="6"/>
                </a:cxn>
                <a:cxn ang="0">
                  <a:pos x="6" y="0"/>
                </a:cxn>
                <a:cxn ang="0">
                  <a:pos x="18" y="12"/>
                </a:cxn>
                <a:cxn ang="0">
                  <a:pos x="24" y="12"/>
                </a:cxn>
                <a:cxn ang="0">
                  <a:pos x="18" y="18"/>
                </a:cxn>
                <a:cxn ang="0">
                  <a:pos x="0" y="12"/>
                </a:cxn>
                <a:cxn ang="0">
                  <a:pos x="0" y="6"/>
                </a:cxn>
                <a:cxn ang="0">
                  <a:pos x="6" y="0"/>
                </a:cxn>
                <a:cxn ang="0">
                  <a:pos x="0" y="6"/>
                </a:cxn>
              </a:cxnLst>
              <a:rect l="0" t="0" r="r" b="b"/>
              <a:pathLst>
                <a:path w="24" h="18">
                  <a:moveTo>
                    <a:pt x="0" y="6"/>
                  </a:moveTo>
                  <a:lnTo>
                    <a:pt x="6" y="0"/>
                  </a:lnTo>
                  <a:lnTo>
                    <a:pt x="18" y="12"/>
                  </a:lnTo>
                  <a:lnTo>
                    <a:pt x="24" y="12"/>
                  </a:lnTo>
                  <a:lnTo>
                    <a:pt x="18" y="18"/>
                  </a:lnTo>
                  <a:lnTo>
                    <a:pt x="0" y="12"/>
                  </a:lnTo>
                  <a:lnTo>
                    <a:pt x="0" y="6"/>
                  </a:lnTo>
                  <a:lnTo>
                    <a:pt x="6" y="0"/>
                  </a:lnTo>
                  <a:lnTo>
                    <a:pt x="0" y="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71" name="Freeform 73"/>
            <p:cNvSpPr>
              <a:spLocks/>
            </p:cNvSpPr>
            <p:nvPr/>
          </p:nvSpPr>
          <p:spPr bwMode="auto">
            <a:xfrm>
              <a:off x="1195" y="1555"/>
              <a:ext cx="12" cy="18"/>
            </a:xfrm>
            <a:custGeom>
              <a:avLst/>
              <a:gdLst/>
              <a:ahLst/>
              <a:cxnLst>
                <a:cxn ang="0">
                  <a:pos x="6" y="18"/>
                </a:cxn>
                <a:cxn ang="0">
                  <a:pos x="18" y="0"/>
                </a:cxn>
                <a:cxn ang="0">
                  <a:pos x="24" y="24"/>
                </a:cxn>
                <a:cxn ang="0">
                  <a:pos x="0" y="24"/>
                </a:cxn>
                <a:cxn ang="0">
                  <a:pos x="18" y="30"/>
                </a:cxn>
                <a:cxn ang="0">
                  <a:pos x="12" y="36"/>
                </a:cxn>
                <a:cxn ang="0">
                  <a:pos x="0" y="24"/>
                </a:cxn>
                <a:cxn ang="0">
                  <a:pos x="6" y="18"/>
                </a:cxn>
                <a:cxn ang="0">
                  <a:pos x="24" y="24"/>
                </a:cxn>
                <a:cxn ang="0">
                  <a:pos x="6" y="18"/>
                </a:cxn>
              </a:cxnLst>
              <a:rect l="0" t="0" r="r" b="b"/>
              <a:pathLst>
                <a:path w="24" h="36">
                  <a:moveTo>
                    <a:pt x="6" y="18"/>
                  </a:moveTo>
                  <a:lnTo>
                    <a:pt x="18" y="0"/>
                  </a:lnTo>
                  <a:lnTo>
                    <a:pt x="24" y="24"/>
                  </a:lnTo>
                  <a:lnTo>
                    <a:pt x="0" y="24"/>
                  </a:lnTo>
                  <a:lnTo>
                    <a:pt x="18" y="30"/>
                  </a:lnTo>
                  <a:lnTo>
                    <a:pt x="12" y="36"/>
                  </a:lnTo>
                  <a:lnTo>
                    <a:pt x="0" y="24"/>
                  </a:lnTo>
                  <a:lnTo>
                    <a:pt x="6" y="18"/>
                  </a:lnTo>
                  <a:lnTo>
                    <a:pt x="24" y="24"/>
                  </a:lnTo>
                  <a:lnTo>
                    <a:pt x="6" y="18"/>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72" name="Freeform 74"/>
            <p:cNvSpPr>
              <a:spLocks/>
            </p:cNvSpPr>
            <p:nvPr/>
          </p:nvSpPr>
          <p:spPr bwMode="auto">
            <a:xfrm>
              <a:off x="1195" y="1567"/>
              <a:ext cx="15" cy="22"/>
            </a:xfrm>
            <a:custGeom>
              <a:avLst/>
              <a:gdLst/>
              <a:ahLst/>
              <a:cxnLst>
                <a:cxn ang="0">
                  <a:pos x="12" y="42"/>
                </a:cxn>
                <a:cxn ang="0">
                  <a:pos x="10" y="43"/>
                </a:cxn>
                <a:cxn ang="0">
                  <a:pos x="9" y="42"/>
                </a:cxn>
                <a:cxn ang="0">
                  <a:pos x="6" y="40"/>
                </a:cxn>
                <a:cxn ang="0">
                  <a:pos x="4" y="39"/>
                </a:cxn>
                <a:cxn ang="0">
                  <a:pos x="4" y="37"/>
                </a:cxn>
                <a:cxn ang="0">
                  <a:pos x="4" y="36"/>
                </a:cxn>
                <a:cxn ang="0">
                  <a:pos x="6" y="36"/>
                </a:cxn>
                <a:cxn ang="0">
                  <a:pos x="0" y="0"/>
                </a:cxn>
                <a:cxn ang="0">
                  <a:pos x="24" y="0"/>
                </a:cxn>
                <a:cxn ang="0">
                  <a:pos x="30" y="36"/>
                </a:cxn>
                <a:cxn ang="0">
                  <a:pos x="24" y="30"/>
                </a:cxn>
                <a:cxn ang="0">
                  <a:pos x="12" y="42"/>
                </a:cxn>
              </a:cxnLst>
              <a:rect l="0" t="0" r="r" b="b"/>
              <a:pathLst>
                <a:path w="30" h="43">
                  <a:moveTo>
                    <a:pt x="12" y="42"/>
                  </a:moveTo>
                  <a:lnTo>
                    <a:pt x="10" y="43"/>
                  </a:lnTo>
                  <a:lnTo>
                    <a:pt x="9" y="42"/>
                  </a:lnTo>
                  <a:lnTo>
                    <a:pt x="6" y="40"/>
                  </a:lnTo>
                  <a:lnTo>
                    <a:pt x="4" y="39"/>
                  </a:lnTo>
                  <a:lnTo>
                    <a:pt x="4" y="37"/>
                  </a:lnTo>
                  <a:lnTo>
                    <a:pt x="4" y="36"/>
                  </a:lnTo>
                  <a:lnTo>
                    <a:pt x="6" y="36"/>
                  </a:lnTo>
                  <a:lnTo>
                    <a:pt x="0" y="0"/>
                  </a:lnTo>
                  <a:lnTo>
                    <a:pt x="24" y="0"/>
                  </a:lnTo>
                  <a:lnTo>
                    <a:pt x="30" y="36"/>
                  </a:lnTo>
                  <a:lnTo>
                    <a:pt x="24" y="30"/>
                  </a:lnTo>
                  <a:lnTo>
                    <a:pt x="12" y="4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73" name="Freeform 75"/>
            <p:cNvSpPr>
              <a:spLocks/>
            </p:cNvSpPr>
            <p:nvPr/>
          </p:nvSpPr>
          <p:spPr bwMode="auto">
            <a:xfrm>
              <a:off x="1201" y="1582"/>
              <a:ext cx="12" cy="16"/>
            </a:xfrm>
            <a:custGeom>
              <a:avLst/>
              <a:gdLst/>
              <a:ahLst/>
              <a:cxnLst>
                <a:cxn ang="0">
                  <a:pos x="18" y="30"/>
                </a:cxn>
                <a:cxn ang="0">
                  <a:pos x="16" y="31"/>
                </a:cxn>
                <a:cxn ang="0">
                  <a:pos x="14" y="31"/>
                </a:cxn>
                <a:cxn ang="0">
                  <a:pos x="11" y="29"/>
                </a:cxn>
                <a:cxn ang="0">
                  <a:pos x="9" y="28"/>
                </a:cxn>
                <a:cxn ang="0">
                  <a:pos x="8" y="27"/>
                </a:cxn>
                <a:cxn ang="0">
                  <a:pos x="6" y="24"/>
                </a:cxn>
                <a:cxn ang="0">
                  <a:pos x="18" y="30"/>
                </a:cxn>
                <a:cxn ang="0">
                  <a:pos x="6" y="24"/>
                </a:cxn>
                <a:cxn ang="0">
                  <a:pos x="0" y="12"/>
                </a:cxn>
                <a:cxn ang="0">
                  <a:pos x="12" y="0"/>
                </a:cxn>
                <a:cxn ang="0">
                  <a:pos x="24" y="12"/>
                </a:cxn>
                <a:cxn ang="0">
                  <a:pos x="6" y="12"/>
                </a:cxn>
                <a:cxn ang="0">
                  <a:pos x="18" y="30"/>
                </a:cxn>
              </a:cxnLst>
              <a:rect l="0" t="0" r="r" b="b"/>
              <a:pathLst>
                <a:path w="24" h="31">
                  <a:moveTo>
                    <a:pt x="18" y="30"/>
                  </a:moveTo>
                  <a:lnTo>
                    <a:pt x="16" y="31"/>
                  </a:lnTo>
                  <a:lnTo>
                    <a:pt x="14" y="31"/>
                  </a:lnTo>
                  <a:lnTo>
                    <a:pt x="11" y="29"/>
                  </a:lnTo>
                  <a:lnTo>
                    <a:pt x="9" y="28"/>
                  </a:lnTo>
                  <a:lnTo>
                    <a:pt x="8" y="27"/>
                  </a:lnTo>
                  <a:lnTo>
                    <a:pt x="6" y="24"/>
                  </a:lnTo>
                  <a:lnTo>
                    <a:pt x="18" y="30"/>
                  </a:lnTo>
                  <a:lnTo>
                    <a:pt x="6" y="24"/>
                  </a:lnTo>
                  <a:lnTo>
                    <a:pt x="0" y="12"/>
                  </a:lnTo>
                  <a:lnTo>
                    <a:pt x="12" y="0"/>
                  </a:lnTo>
                  <a:lnTo>
                    <a:pt x="24" y="12"/>
                  </a:lnTo>
                  <a:lnTo>
                    <a:pt x="6" y="12"/>
                  </a:lnTo>
                  <a:lnTo>
                    <a:pt x="18" y="3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74" name="Freeform 76"/>
            <p:cNvSpPr>
              <a:spLocks/>
            </p:cNvSpPr>
            <p:nvPr/>
          </p:nvSpPr>
          <p:spPr bwMode="auto">
            <a:xfrm>
              <a:off x="1204" y="1585"/>
              <a:ext cx="16" cy="13"/>
            </a:xfrm>
            <a:custGeom>
              <a:avLst/>
              <a:gdLst/>
              <a:ahLst/>
              <a:cxnLst>
                <a:cxn ang="0">
                  <a:pos x="24" y="12"/>
                </a:cxn>
                <a:cxn ang="0">
                  <a:pos x="30" y="12"/>
                </a:cxn>
                <a:cxn ang="0">
                  <a:pos x="24" y="12"/>
                </a:cxn>
                <a:cxn ang="0">
                  <a:pos x="12" y="24"/>
                </a:cxn>
                <a:cxn ang="0">
                  <a:pos x="0" y="6"/>
                </a:cxn>
                <a:cxn ang="0">
                  <a:pos x="12" y="0"/>
                </a:cxn>
                <a:cxn ang="0">
                  <a:pos x="6" y="0"/>
                </a:cxn>
                <a:cxn ang="0">
                  <a:pos x="24" y="12"/>
                </a:cxn>
              </a:cxnLst>
              <a:rect l="0" t="0" r="r" b="b"/>
              <a:pathLst>
                <a:path w="30" h="24">
                  <a:moveTo>
                    <a:pt x="24" y="12"/>
                  </a:moveTo>
                  <a:lnTo>
                    <a:pt x="30" y="12"/>
                  </a:lnTo>
                  <a:lnTo>
                    <a:pt x="24" y="12"/>
                  </a:lnTo>
                  <a:lnTo>
                    <a:pt x="12" y="24"/>
                  </a:lnTo>
                  <a:lnTo>
                    <a:pt x="0" y="6"/>
                  </a:lnTo>
                  <a:lnTo>
                    <a:pt x="12" y="0"/>
                  </a:lnTo>
                  <a:lnTo>
                    <a:pt x="6" y="0"/>
                  </a:lnTo>
                  <a:lnTo>
                    <a:pt x="24" y="1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75" name="Freeform 77"/>
            <p:cNvSpPr>
              <a:spLocks/>
            </p:cNvSpPr>
            <p:nvPr/>
          </p:nvSpPr>
          <p:spPr bwMode="auto">
            <a:xfrm>
              <a:off x="1207" y="1576"/>
              <a:ext cx="16" cy="16"/>
            </a:xfrm>
            <a:custGeom>
              <a:avLst/>
              <a:gdLst/>
              <a:ahLst/>
              <a:cxnLst>
                <a:cxn ang="0">
                  <a:pos x="30" y="6"/>
                </a:cxn>
                <a:cxn ang="0">
                  <a:pos x="24" y="30"/>
                </a:cxn>
                <a:cxn ang="0">
                  <a:pos x="0" y="18"/>
                </a:cxn>
                <a:cxn ang="0">
                  <a:pos x="12" y="0"/>
                </a:cxn>
                <a:cxn ang="0">
                  <a:pos x="30" y="6"/>
                </a:cxn>
              </a:cxnLst>
              <a:rect l="0" t="0" r="r" b="b"/>
              <a:pathLst>
                <a:path w="30" h="30">
                  <a:moveTo>
                    <a:pt x="30" y="6"/>
                  </a:moveTo>
                  <a:lnTo>
                    <a:pt x="24" y="30"/>
                  </a:lnTo>
                  <a:lnTo>
                    <a:pt x="0" y="18"/>
                  </a:lnTo>
                  <a:lnTo>
                    <a:pt x="12" y="0"/>
                  </a:lnTo>
                  <a:lnTo>
                    <a:pt x="30" y="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76" name="Freeform 78"/>
            <p:cNvSpPr>
              <a:spLocks/>
            </p:cNvSpPr>
            <p:nvPr/>
          </p:nvSpPr>
          <p:spPr bwMode="auto">
            <a:xfrm>
              <a:off x="1213" y="1561"/>
              <a:ext cx="16" cy="18"/>
            </a:xfrm>
            <a:custGeom>
              <a:avLst/>
              <a:gdLst/>
              <a:ahLst/>
              <a:cxnLst>
                <a:cxn ang="0">
                  <a:pos x="30" y="6"/>
                </a:cxn>
                <a:cxn ang="0">
                  <a:pos x="18" y="36"/>
                </a:cxn>
                <a:cxn ang="0">
                  <a:pos x="0" y="30"/>
                </a:cxn>
                <a:cxn ang="0">
                  <a:pos x="12" y="0"/>
                </a:cxn>
                <a:cxn ang="0">
                  <a:pos x="30" y="6"/>
                </a:cxn>
              </a:cxnLst>
              <a:rect l="0" t="0" r="r" b="b"/>
              <a:pathLst>
                <a:path w="30" h="36">
                  <a:moveTo>
                    <a:pt x="30" y="6"/>
                  </a:moveTo>
                  <a:lnTo>
                    <a:pt x="18" y="36"/>
                  </a:lnTo>
                  <a:lnTo>
                    <a:pt x="0" y="30"/>
                  </a:lnTo>
                  <a:lnTo>
                    <a:pt x="12" y="0"/>
                  </a:lnTo>
                  <a:lnTo>
                    <a:pt x="30" y="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77" name="Freeform 79"/>
            <p:cNvSpPr>
              <a:spLocks/>
            </p:cNvSpPr>
            <p:nvPr/>
          </p:nvSpPr>
          <p:spPr bwMode="auto">
            <a:xfrm>
              <a:off x="1220" y="1542"/>
              <a:ext cx="12" cy="22"/>
            </a:xfrm>
            <a:custGeom>
              <a:avLst/>
              <a:gdLst/>
              <a:ahLst/>
              <a:cxnLst>
                <a:cxn ang="0">
                  <a:pos x="24" y="6"/>
                </a:cxn>
                <a:cxn ang="0">
                  <a:pos x="18" y="42"/>
                </a:cxn>
                <a:cxn ang="0">
                  <a:pos x="0" y="36"/>
                </a:cxn>
                <a:cxn ang="0">
                  <a:pos x="6" y="0"/>
                </a:cxn>
                <a:cxn ang="0">
                  <a:pos x="6" y="6"/>
                </a:cxn>
                <a:cxn ang="0">
                  <a:pos x="24" y="6"/>
                </a:cxn>
              </a:cxnLst>
              <a:rect l="0" t="0" r="r" b="b"/>
              <a:pathLst>
                <a:path w="24" h="42">
                  <a:moveTo>
                    <a:pt x="24" y="6"/>
                  </a:moveTo>
                  <a:lnTo>
                    <a:pt x="18" y="42"/>
                  </a:lnTo>
                  <a:lnTo>
                    <a:pt x="0" y="36"/>
                  </a:lnTo>
                  <a:lnTo>
                    <a:pt x="6" y="0"/>
                  </a:lnTo>
                  <a:lnTo>
                    <a:pt x="6" y="6"/>
                  </a:lnTo>
                  <a:lnTo>
                    <a:pt x="24" y="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78" name="Freeform 80"/>
            <p:cNvSpPr>
              <a:spLocks/>
            </p:cNvSpPr>
            <p:nvPr/>
          </p:nvSpPr>
          <p:spPr bwMode="auto">
            <a:xfrm>
              <a:off x="1223" y="1527"/>
              <a:ext cx="9" cy="18"/>
            </a:xfrm>
            <a:custGeom>
              <a:avLst/>
              <a:gdLst/>
              <a:ahLst/>
              <a:cxnLst>
                <a:cxn ang="0">
                  <a:pos x="18" y="0"/>
                </a:cxn>
                <a:cxn ang="0">
                  <a:pos x="18" y="6"/>
                </a:cxn>
                <a:cxn ang="0">
                  <a:pos x="18" y="0"/>
                </a:cxn>
                <a:cxn ang="0">
                  <a:pos x="18" y="6"/>
                </a:cxn>
                <a:cxn ang="0">
                  <a:pos x="18" y="36"/>
                </a:cxn>
                <a:cxn ang="0">
                  <a:pos x="0" y="36"/>
                </a:cxn>
                <a:cxn ang="0">
                  <a:pos x="0" y="0"/>
                </a:cxn>
                <a:cxn ang="0">
                  <a:pos x="0" y="6"/>
                </a:cxn>
                <a:cxn ang="0">
                  <a:pos x="18" y="0"/>
                </a:cxn>
              </a:cxnLst>
              <a:rect l="0" t="0" r="r" b="b"/>
              <a:pathLst>
                <a:path w="18" h="36">
                  <a:moveTo>
                    <a:pt x="18" y="0"/>
                  </a:moveTo>
                  <a:lnTo>
                    <a:pt x="18" y="6"/>
                  </a:lnTo>
                  <a:lnTo>
                    <a:pt x="18" y="0"/>
                  </a:lnTo>
                  <a:lnTo>
                    <a:pt x="18" y="6"/>
                  </a:lnTo>
                  <a:lnTo>
                    <a:pt x="18" y="36"/>
                  </a:lnTo>
                  <a:lnTo>
                    <a:pt x="0" y="36"/>
                  </a:lnTo>
                  <a:lnTo>
                    <a:pt x="0" y="0"/>
                  </a:lnTo>
                  <a:lnTo>
                    <a:pt x="0" y="6"/>
                  </a:lnTo>
                  <a:lnTo>
                    <a:pt x="18"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79" name="Freeform 81"/>
            <p:cNvSpPr>
              <a:spLocks/>
            </p:cNvSpPr>
            <p:nvPr/>
          </p:nvSpPr>
          <p:spPr bwMode="auto">
            <a:xfrm>
              <a:off x="1220" y="1502"/>
              <a:ext cx="12" cy="28"/>
            </a:xfrm>
            <a:custGeom>
              <a:avLst/>
              <a:gdLst/>
              <a:ahLst/>
              <a:cxnLst>
                <a:cxn ang="0">
                  <a:pos x="6" y="24"/>
                </a:cxn>
                <a:cxn ang="0">
                  <a:pos x="18" y="0"/>
                </a:cxn>
                <a:cxn ang="0">
                  <a:pos x="24" y="30"/>
                </a:cxn>
                <a:cxn ang="0">
                  <a:pos x="6" y="24"/>
                </a:cxn>
                <a:cxn ang="0">
                  <a:pos x="24" y="30"/>
                </a:cxn>
                <a:cxn ang="0">
                  <a:pos x="24" y="48"/>
                </a:cxn>
                <a:cxn ang="0">
                  <a:pos x="6" y="54"/>
                </a:cxn>
                <a:cxn ang="0">
                  <a:pos x="0" y="30"/>
                </a:cxn>
                <a:cxn ang="0">
                  <a:pos x="18" y="36"/>
                </a:cxn>
                <a:cxn ang="0">
                  <a:pos x="6" y="24"/>
                </a:cxn>
              </a:cxnLst>
              <a:rect l="0" t="0" r="r" b="b"/>
              <a:pathLst>
                <a:path w="24" h="54">
                  <a:moveTo>
                    <a:pt x="6" y="24"/>
                  </a:moveTo>
                  <a:lnTo>
                    <a:pt x="18" y="0"/>
                  </a:lnTo>
                  <a:lnTo>
                    <a:pt x="24" y="30"/>
                  </a:lnTo>
                  <a:lnTo>
                    <a:pt x="6" y="24"/>
                  </a:lnTo>
                  <a:lnTo>
                    <a:pt x="24" y="30"/>
                  </a:lnTo>
                  <a:lnTo>
                    <a:pt x="24" y="48"/>
                  </a:lnTo>
                  <a:lnTo>
                    <a:pt x="6" y="54"/>
                  </a:lnTo>
                  <a:lnTo>
                    <a:pt x="0" y="30"/>
                  </a:lnTo>
                  <a:lnTo>
                    <a:pt x="18" y="36"/>
                  </a:lnTo>
                  <a:lnTo>
                    <a:pt x="6" y="24"/>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80" name="Freeform 82"/>
            <p:cNvSpPr>
              <a:spLocks/>
            </p:cNvSpPr>
            <p:nvPr/>
          </p:nvSpPr>
          <p:spPr bwMode="auto">
            <a:xfrm>
              <a:off x="1220" y="1515"/>
              <a:ext cx="9" cy="9"/>
            </a:xfrm>
            <a:custGeom>
              <a:avLst/>
              <a:gdLst/>
              <a:ahLst/>
              <a:cxnLst>
                <a:cxn ang="0">
                  <a:pos x="0" y="12"/>
                </a:cxn>
                <a:cxn ang="0">
                  <a:pos x="0" y="6"/>
                </a:cxn>
                <a:cxn ang="0">
                  <a:pos x="0" y="12"/>
                </a:cxn>
                <a:cxn ang="0">
                  <a:pos x="0" y="6"/>
                </a:cxn>
                <a:cxn ang="0">
                  <a:pos x="6" y="0"/>
                </a:cxn>
                <a:cxn ang="0">
                  <a:pos x="18" y="12"/>
                </a:cxn>
                <a:cxn ang="0">
                  <a:pos x="18" y="18"/>
                </a:cxn>
                <a:cxn ang="0">
                  <a:pos x="18" y="12"/>
                </a:cxn>
                <a:cxn ang="0">
                  <a:pos x="0" y="12"/>
                </a:cxn>
              </a:cxnLst>
              <a:rect l="0" t="0" r="r" b="b"/>
              <a:pathLst>
                <a:path w="18" h="18">
                  <a:moveTo>
                    <a:pt x="0" y="12"/>
                  </a:moveTo>
                  <a:lnTo>
                    <a:pt x="0" y="6"/>
                  </a:lnTo>
                  <a:lnTo>
                    <a:pt x="0" y="12"/>
                  </a:lnTo>
                  <a:lnTo>
                    <a:pt x="0" y="6"/>
                  </a:lnTo>
                  <a:lnTo>
                    <a:pt x="6" y="0"/>
                  </a:lnTo>
                  <a:lnTo>
                    <a:pt x="18" y="12"/>
                  </a:lnTo>
                  <a:lnTo>
                    <a:pt x="18" y="18"/>
                  </a:lnTo>
                  <a:lnTo>
                    <a:pt x="18" y="12"/>
                  </a:lnTo>
                  <a:lnTo>
                    <a:pt x="0" y="1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81" name="Freeform 83"/>
            <p:cNvSpPr>
              <a:spLocks/>
            </p:cNvSpPr>
            <p:nvPr/>
          </p:nvSpPr>
          <p:spPr bwMode="auto">
            <a:xfrm>
              <a:off x="1217" y="1521"/>
              <a:ext cx="12" cy="6"/>
            </a:xfrm>
            <a:custGeom>
              <a:avLst/>
              <a:gdLst/>
              <a:ahLst/>
              <a:cxnLst>
                <a:cxn ang="0">
                  <a:pos x="0" y="12"/>
                </a:cxn>
                <a:cxn ang="0">
                  <a:pos x="0" y="6"/>
                </a:cxn>
                <a:cxn ang="0">
                  <a:pos x="0" y="12"/>
                </a:cxn>
                <a:cxn ang="0">
                  <a:pos x="0" y="6"/>
                </a:cxn>
                <a:cxn ang="0">
                  <a:pos x="6" y="0"/>
                </a:cxn>
                <a:cxn ang="0">
                  <a:pos x="24" y="0"/>
                </a:cxn>
                <a:cxn ang="0">
                  <a:pos x="24" y="12"/>
                </a:cxn>
                <a:cxn ang="0">
                  <a:pos x="24" y="6"/>
                </a:cxn>
                <a:cxn ang="0">
                  <a:pos x="0" y="12"/>
                </a:cxn>
              </a:cxnLst>
              <a:rect l="0" t="0" r="r" b="b"/>
              <a:pathLst>
                <a:path w="24" h="12">
                  <a:moveTo>
                    <a:pt x="0" y="12"/>
                  </a:moveTo>
                  <a:lnTo>
                    <a:pt x="0" y="6"/>
                  </a:lnTo>
                  <a:lnTo>
                    <a:pt x="0" y="12"/>
                  </a:lnTo>
                  <a:lnTo>
                    <a:pt x="0" y="6"/>
                  </a:lnTo>
                  <a:lnTo>
                    <a:pt x="6" y="0"/>
                  </a:lnTo>
                  <a:lnTo>
                    <a:pt x="24" y="0"/>
                  </a:lnTo>
                  <a:lnTo>
                    <a:pt x="24" y="12"/>
                  </a:lnTo>
                  <a:lnTo>
                    <a:pt x="24" y="6"/>
                  </a:lnTo>
                  <a:lnTo>
                    <a:pt x="0" y="1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82" name="Freeform 84"/>
            <p:cNvSpPr>
              <a:spLocks/>
            </p:cNvSpPr>
            <p:nvPr/>
          </p:nvSpPr>
          <p:spPr bwMode="auto">
            <a:xfrm>
              <a:off x="1217" y="1524"/>
              <a:ext cx="12" cy="9"/>
            </a:xfrm>
            <a:custGeom>
              <a:avLst/>
              <a:gdLst/>
              <a:ahLst/>
              <a:cxnLst>
                <a:cxn ang="0">
                  <a:pos x="6" y="18"/>
                </a:cxn>
                <a:cxn ang="0">
                  <a:pos x="0" y="6"/>
                </a:cxn>
                <a:cxn ang="0">
                  <a:pos x="24" y="0"/>
                </a:cxn>
                <a:cxn ang="0">
                  <a:pos x="24" y="12"/>
                </a:cxn>
                <a:cxn ang="0">
                  <a:pos x="6" y="18"/>
                </a:cxn>
              </a:cxnLst>
              <a:rect l="0" t="0" r="r" b="b"/>
              <a:pathLst>
                <a:path w="24" h="18">
                  <a:moveTo>
                    <a:pt x="6" y="18"/>
                  </a:moveTo>
                  <a:lnTo>
                    <a:pt x="0" y="6"/>
                  </a:lnTo>
                  <a:lnTo>
                    <a:pt x="24" y="0"/>
                  </a:lnTo>
                  <a:lnTo>
                    <a:pt x="24" y="12"/>
                  </a:lnTo>
                  <a:lnTo>
                    <a:pt x="6" y="18"/>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83" name="Freeform 85"/>
            <p:cNvSpPr>
              <a:spLocks/>
            </p:cNvSpPr>
            <p:nvPr/>
          </p:nvSpPr>
          <p:spPr bwMode="auto">
            <a:xfrm>
              <a:off x="1219" y="1530"/>
              <a:ext cx="10" cy="13"/>
            </a:xfrm>
            <a:custGeom>
              <a:avLst/>
              <a:gdLst/>
              <a:ahLst/>
              <a:cxnLst>
                <a:cxn ang="0">
                  <a:pos x="7" y="24"/>
                </a:cxn>
                <a:cxn ang="0">
                  <a:pos x="5" y="25"/>
                </a:cxn>
                <a:cxn ang="0">
                  <a:pos x="4" y="25"/>
                </a:cxn>
                <a:cxn ang="0">
                  <a:pos x="3" y="24"/>
                </a:cxn>
                <a:cxn ang="0">
                  <a:pos x="1" y="23"/>
                </a:cxn>
                <a:cxn ang="0">
                  <a:pos x="0" y="22"/>
                </a:cxn>
                <a:cxn ang="0">
                  <a:pos x="0" y="21"/>
                </a:cxn>
                <a:cxn ang="0">
                  <a:pos x="0" y="19"/>
                </a:cxn>
                <a:cxn ang="0">
                  <a:pos x="1" y="18"/>
                </a:cxn>
                <a:cxn ang="0">
                  <a:pos x="7" y="24"/>
                </a:cxn>
                <a:cxn ang="0">
                  <a:pos x="1" y="18"/>
                </a:cxn>
                <a:cxn ang="0">
                  <a:pos x="1" y="6"/>
                </a:cxn>
                <a:cxn ang="0">
                  <a:pos x="19" y="0"/>
                </a:cxn>
                <a:cxn ang="0">
                  <a:pos x="19" y="12"/>
                </a:cxn>
                <a:cxn ang="0">
                  <a:pos x="13" y="6"/>
                </a:cxn>
                <a:cxn ang="0">
                  <a:pos x="7" y="24"/>
                </a:cxn>
              </a:cxnLst>
              <a:rect l="0" t="0" r="r" b="b"/>
              <a:pathLst>
                <a:path w="19" h="25">
                  <a:moveTo>
                    <a:pt x="7" y="24"/>
                  </a:moveTo>
                  <a:lnTo>
                    <a:pt x="5" y="25"/>
                  </a:lnTo>
                  <a:lnTo>
                    <a:pt x="4" y="25"/>
                  </a:lnTo>
                  <a:lnTo>
                    <a:pt x="3" y="24"/>
                  </a:lnTo>
                  <a:lnTo>
                    <a:pt x="1" y="23"/>
                  </a:lnTo>
                  <a:lnTo>
                    <a:pt x="0" y="22"/>
                  </a:lnTo>
                  <a:lnTo>
                    <a:pt x="0" y="21"/>
                  </a:lnTo>
                  <a:lnTo>
                    <a:pt x="0" y="19"/>
                  </a:lnTo>
                  <a:lnTo>
                    <a:pt x="1" y="18"/>
                  </a:lnTo>
                  <a:lnTo>
                    <a:pt x="7" y="24"/>
                  </a:lnTo>
                  <a:lnTo>
                    <a:pt x="1" y="18"/>
                  </a:lnTo>
                  <a:lnTo>
                    <a:pt x="1" y="6"/>
                  </a:lnTo>
                  <a:lnTo>
                    <a:pt x="19" y="0"/>
                  </a:lnTo>
                  <a:lnTo>
                    <a:pt x="19" y="12"/>
                  </a:lnTo>
                  <a:lnTo>
                    <a:pt x="13" y="6"/>
                  </a:lnTo>
                  <a:lnTo>
                    <a:pt x="7" y="24"/>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84" name="Freeform 86"/>
            <p:cNvSpPr>
              <a:spLocks/>
            </p:cNvSpPr>
            <p:nvPr/>
          </p:nvSpPr>
          <p:spPr bwMode="auto">
            <a:xfrm>
              <a:off x="1223" y="1533"/>
              <a:ext cx="9" cy="12"/>
            </a:xfrm>
            <a:custGeom>
              <a:avLst/>
              <a:gdLst/>
              <a:ahLst/>
              <a:cxnLst>
                <a:cxn ang="0">
                  <a:pos x="18" y="24"/>
                </a:cxn>
                <a:cxn ang="0">
                  <a:pos x="12" y="18"/>
                </a:cxn>
                <a:cxn ang="0">
                  <a:pos x="18" y="24"/>
                </a:cxn>
                <a:cxn ang="0">
                  <a:pos x="12" y="18"/>
                </a:cxn>
                <a:cxn ang="0">
                  <a:pos x="0" y="18"/>
                </a:cxn>
                <a:cxn ang="0">
                  <a:pos x="6" y="0"/>
                </a:cxn>
                <a:cxn ang="0">
                  <a:pos x="18" y="0"/>
                </a:cxn>
                <a:cxn ang="0">
                  <a:pos x="12" y="0"/>
                </a:cxn>
                <a:cxn ang="0">
                  <a:pos x="18" y="24"/>
                </a:cxn>
              </a:cxnLst>
              <a:rect l="0" t="0" r="r" b="b"/>
              <a:pathLst>
                <a:path w="18" h="24">
                  <a:moveTo>
                    <a:pt x="18" y="24"/>
                  </a:moveTo>
                  <a:lnTo>
                    <a:pt x="12" y="18"/>
                  </a:lnTo>
                  <a:lnTo>
                    <a:pt x="18" y="24"/>
                  </a:lnTo>
                  <a:lnTo>
                    <a:pt x="12" y="18"/>
                  </a:lnTo>
                  <a:lnTo>
                    <a:pt x="0" y="18"/>
                  </a:lnTo>
                  <a:lnTo>
                    <a:pt x="6" y="0"/>
                  </a:lnTo>
                  <a:lnTo>
                    <a:pt x="18" y="0"/>
                  </a:lnTo>
                  <a:lnTo>
                    <a:pt x="12" y="0"/>
                  </a:lnTo>
                  <a:lnTo>
                    <a:pt x="18" y="24"/>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85" name="Freeform 87"/>
            <p:cNvSpPr>
              <a:spLocks/>
            </p:cNvSpPr>
            <p:nvPr/>
          </p:nvSpPr>
          <p:spPr bwMode="auto">
            <a:xfrm>
              <a:off x="1229" y="1533"/>
              <a:ext cx="12" cy="12"/>
            </a:xfrm>
            <a:custGeom>
              <a:avLst/>
              <a:gdLst/>
              <a:ahLst/>
              <a:cxnLst>
                <a:cxn ang="0">
                  <a:pos x="24" y="18"/>
                </a:cxn>
                <a:cxn ang="0">
                  <a:pos x="18" y="18"/>
                </a:cxn>
                <a:cxn ang="0">
                  <a:pos x="24" y="18"/>
                </a:cxn>
                <a:cxn ang="0">
                  <a:pos x="18" y="18"/>
                </a:cxn>
                <a:cxn ang="0">
                  <a:pos x="6" y="24"/>
                </a:cxn>
                <a:cxn ang="0">
                  <a:pos x="0" y="0"/>
                </a:cxn>
                <a:cxn ang="0">
                  <a:pos x="18" y="0"/>
                </a:cxn>
                <a:cxn ang="0">
                  <a:pos x="12" y="0"/>
                </a:cxn>
                <a:cxn ang="0">
                  <a:pos x="24" y="18"/>
                </a:cxn>
              </a:cxnLst>
              <a:rect l="0" t="0" r="r" b="b"/>
              <a:pathLst>
                <a:path w="24" h="24">
                  <a:moveTo>
                    <a:pt x="24" y="18"/>
                  </a:moveTo>
                  <a:lnTo>
                    <a:pt x="18" y="18"/>
                  </a:lnTo>
                  <a:lnTo>
                    <a:pt x="24" y="18"/>
                  </a:lnTo>
                  <a:lnTo>
                    <a:pt x="18" y="18"/>
                  </a:lnTo>
                  <a:lnTo>
                    <a:pt x="6" y="24"/>
                  </a:lnTo>
                  <a:lnTo>
                    <a:pt x="0" y="0"/>
                  </a:lnTo>
                  <a:lnTo>
                    <a:pt x="18" y="0"/>
                  </a:lnTo>
                  <a:lnTo>
                    <a:pt x="12" y="0"/>
                  </a:lnTo>
                  <a:lnTo>
                    <a:pt x="24" y="18"/>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86" name="Freeform 88"/>
            <p:cNvSpPr>
              <a:spLocks/>
            </p:cNvSpPr>
            <p:nvPr/>
          </p:nvSpPr>
          <p:spPr bwMode="auto">
            <a:xfrm>
              <a:off x="1235" y="1530"/>
              <a:ext cx="12" cy="12"/>
            </a:xfrm>
            <a:custGeom>
              <a:avLst/>
              <a:gdLst/>
              <a:ahLst/>
              <a:cxnLst>
                <a:cxn ang="0">
                  <a:pos x="24" y="12"/>
                </a:cxn>
                <a:cxn ang="0">
                  <a:pos x="24" y="18"/>
                </a:cxn>
                <a:cxn ang="0">
                  <a:pos x="12" y="24"/>
                </a:cxn>
                <a:cxn ang="0">
                  <a:pos x="0" y="6"/>
                </a:cxn>
                <a:cxn ang="0">
                  <a:pos x="12" y="0"/>
                </a:cxn>
                <a:cxn ang="0">
                  <a:pos x="24" y="12"/>
                </a:cxn>
              </a:cxnLst>
              <a:rect l="0" t="0" r="r" b="b"/>
              <a:pathLst>
                <a:path w="24" h="24">
                  <a:moveTo>
                    <a:pt x="24" y="12"/>
                  </a:moveTo>
                  <a:lnTo>
                    <a:pt x="24" y="18"/>
                  </a:lnTo>
                  <a:lnTo>
                    <a:pt x="12" y="24"/>
                  </a:lnTo>
                  <a:lnTo>
                    <a:pt x="0" y="6"/>
                  </a:lnTo>
                  <a:lnTo>
                    <a:pt x="12" y="0"/>
                  </a:lnTo>
                  <a:lnTo>
                    <a:pt x="24" y="1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87" name="Freeform 89"/>
            <p:cNvSpPr>
              <a:spLocks/>
            </p:cNvSpPr>
            <p:nvPr/>
          </p:nvSpPr>
          <p:spPr bwMode="auto">
            <a:xfrm>
              <a:off x="1241" y="1524"/>
              <a:ext cx="13" cy="12"/>
            </a:xfrm>
            <a:custGeom>
              <a:avLst/>
              <a:gdLst/>
              <a:ahLst/>
              <a:cxnLst>
                <a:cxn ang="0">
                  <a:pos x="24" y="12"/>
                </a:cxn>
                <a:cxn ang="0">
                  <a:pos x="12" y="24"/>
                </a:cxn>
                <a:cxn ang="0">
                  <a:pos x="0" y="12"/>
                </a:cxn>
                <a:cxn ang="0">
                  <a:pos x="12" y="0"/>
                </a:cxn>
                <a:cxn ang="0">
                  <a:pos x="24" y="12"/>
                </a:cxn>
              </a:cxnLst>
              <a:rect l="0" t="0" r="r" b="b"/>
              <a:pathLst>
                <a:path w="24" h="24">
                  <a:moveTo>
                    <a:pt x="24" y="12"/>
                  </a:moveTo>
                  <a:lnTo>
                    <a:pt x="12" y="24"/>
                  </a:lnTo>
                  <a:lnTo>
                    <a:pt x="0" y="12"/>
                  </a:lnTo>
                  <a:lnTo>
                    <a:pt x="12" y="0"/>
                  </a:lnTo>
                  <a:lnTo>
                    <a:pt x="24" y="1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88" name="Freeform 90"/>
            <p:cNvSpPr>
              <a:spLocks/>
            </p:cNvSpPr>
            <p:nvPr/>
          </p:nvSpPr>
          <p:spPr bwMode="auto">
            <a:xfrm>
              <a:off x="1247" y="1518"/>
              <a:ext cx="13" cy="12"/>
            </a:xfrm>
            <a:custGeom>
              <a:avLst/>
              <a:gdLst/>
              <a:ahLst/>
              <a:cxnLst>
                <a:cxn ang="0">
                  <a:pos x="24" y="12"/>
                </a:cxn>
                <a:cxn ang="0">
                  <a:pos x="12" y="24"/>
                </a:cxn>
                <a:cxn ang="0">
                  <a:pos x="0" y="12"/>
                </a:cxn>
                <a:cxn ang="0">
                  <a:pos x="6" y="0"/>
                </a:cxn>
                <a:cxn ang="0">
                  <a:pos x="24" y="12"/>
                </a:cxn>
              </a:cxnLst>
              <a:rect l="0" t="0" r="r" b="b"/>
              <a:pathLst>
                <a:path w="24" h="24">
                  <a:moveTo>
                    <a:pt x="24" y="12"/>
                  </a:moveTo>
                  <a:lnTo>
                    <a:pt x="12" y="24"/>
                  </a:lnTo>
                  <a:lnTo>
                    <a:pt x="0" y="12"/>
                  </a:lnTo>
                  <a:lnTo>
                    <a:pt x="6" y="0"/>
                  </a:lnTo>
                  <a:lnTo>
                    <a:pt x="24" y="1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89" name="Freeform 91"/>
            <p:cNvSpPr>
              <a:spLocks/>
            </p:cNvSpPr>
            <p:nvPr/>
          </p:nvSpPr>
          <p:spPr bwMode="auto">
            <a:xfrm>
              <a:off x="1250" y="1512"/>
              <a:ext cx="16" cy="12"/>
            </a:xfrm>
            <a:custGeom>
              <a:avLst/>
              <a:gdLst/>
              <a:ahLst/>
              <a:cxnLst>
                <a:cxn ang="0">
                  <a:pos x="12" y="0"/>
                </a:cxn>
                <a:cxn ang="0">
                  <a:pos x="24" y="18"/>
                </a:cxn>
                <a:cxn ang="0">
                  <a:pos x="30" y="12"/>
                </a:cxn>
                <a:cxn ang="0">
                  <a:pos x="18" y="24"/>
                </a:cxn>
                <a:cxn ang="0">
                  <a:pos x="0" y="12"/>
                </a:cxn>
                <a:cxn ang="0">
                  <a:pos x="12" y="0"/>
                </a:cxn>
              </a:cxnLst>
              <a:rect l="0" t="0" r="r" b="b"/>
              <a:pathLst>
                <a:path w="30" h="24">
                  <a:moveTo>
                    <a:pt x="12" y="0"/>
                  </a:moveTo>
                  <a:lnTo>
                    <a:pt x="24" y="18"/>
                  </a:lnTo>
                  <a:lnTo>
                    <a:pt x="30" y="12"/>
                  </a:lnTo>
                  <a:lnTo>
                    <a:pt x="18" y="24"/>
                  </a:lnTo>
                  <a:lnTo>
                    <a:pt x="0" y="12"/>
                  </a:lnTo>
                  <a:lnTo>
                    <a:pt x="12"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90" name="Freeform 92"/>
            <p:cNvSpPr>
              <a:spLocks/>
            </p:cNvSpPr>
            <p:nvPr/>
          </p:nvSpPr>
          <p:spPr bwMode="auto">
            <a:xfrm>
              <a:off x="1257" y="1505"/>
              <a:ext cx="12" cy="16"/>
            </a:xfrm>
            <a:custGeom>
              <a:avLst/>
              <a:gdLst/>
              <a:ahLst/>
              <a:cxnLst>
                <a:cxn ang="0">
                  <a:pos x="18" y="0"/>
                </a:cxn>
                <a:cxn ang="0">
                  <a:pos x="18" y="24"/>
                </a:cxn>
                <a:cxn ang="0">
                  <a:pos x="24" y="18"/>
                </a:cxn>
                <a:cxn ang="0">
                  <a:pos x="12" y="30"/>
                </a:cxn>
                <a:cxn ang="0">
                  <a:pos x="0" y="12"/>
                </a:cxn>
                <a:cxn ang="0">
                  <a:pos x="6" y="10"/>
                </a:cxn>
                <a:cxn ang="0">
                  <a:pos x="10" y="7"/>
                </a:cxn>
                <a:cxn ang="0">
                  <a:pos x="13" y="4"/>
                </a:cxn>
                <a:cxn ang="0">
                  <a:pos x="18" y="0"/>
                </a:cxn>
              </a:cxnLst>
              <a:rect l="0" t="0" r="r" b="b"/>
              <a:pathLst>
                <a:path w="24" h="30">
                  <a:moveTo>
                    <a:pt x="18" y="0"/>
                  </a:moveTo>
                  <a:lnTo>
                    <a:pt x="18" y="24"/>
                  </a:lnTo>
                  <a:lnTo>
                    <a:pt x="24" y="18"/>
                  </a:lnTo>
                  <a:lnTo>
                    <a:pt x="12" y="30"/>
                  </a:lnTo>
                  <a:lnTo>
                    <a:pt x="0" y="12"/>
                  </a:lnTo>
                  <a:lnTo>
                    <a:pt x="6" y="10"/>
                  </a:lnTo>
                  <a:lnTo>
                    <a:pt x="10" y="7"/>
                  </a:lnTo>
                  <a:lnTo>
                    <a:pt x="13" y="4"/>
                  </a:lnTo>
                  <a:lnTo>
                    <a:pt x="18"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91" name="Freeform 93"/>
            <p:cNvSpPr>
              <a:spLocks/>
            </p:cNvSpPr>
            <p:nvPr/>
          </p:nvSpPr>
          <p:spPr bwMode="auto">
            <a:xfrm>
              <a:off x="1266" y="1505"/>
              <a:ext cx="12" cy="13"/>
            </a:xfrm>
            <a:custGeom>
              <a:avLst/>
              <a:gdLst/>
              <a:ahLst/>
              <a:cxnLst>
                <a:cxn ang="0">
                  <a:pos x="12" y="0"/>
                </a:cxn>
                <a:cxn ang="0">
                  <a:pos x="13" y="0"/>
                </a:cxn>
                <a:cxn ang="0">
                  <a:pos x="15" y="0"/>
                </a:cxn>
                <a:cxn ang="0">
                  <a:pos x="19" y="1"/>
                </a:cxn>
                <a:cxn ang="0">
                  <a:pos x="20" y="2"/>
                </a:cxn>
                <a:cxn ang="0">
                  <a:pos x="22" y="3"/>
                </a:cxn>
                <a:cxn ang="0">
                  <a:pos x="24" y="6"/>
                </a:cxn>
                <a:cxn ang="0">
                  <a:pos x="0" y="12"/>
                </a:cxn>
                <a:cxn ang="0">
                  <a:pos x="12" y="18"/>
                </a:cxn>
                <a:cxn ang="0">
                  <a:pos x="0" y="24"/>
                </a:cxn>
                <a:cxn ang="0">
                  <a:pos x="0" y="0"/>
                </a:cxn>
                <a:cxn ang="0">
                  <a:pos x="3" y="0"/>
                </a:cxn>
                <a:cxn ang="0">
                  <a:pos x="6" y="0"/>
                </a:cxn>
                <a:cxn ang="0">
                  <a:pos x="9" y="0"/>
                </a:cxn>
                <a:cxn ang="0">
                  <a:pos x="12" y="1"/>
                </a:cxn>
                <a:cxn ang="0">
                  <a:pos x="15" y="2"/>
                </a:cxn>
                <a:cxn ang="0">
                  <a:pos x="19" y="3"/>
                </a:cxn>
                <a:cxn ang="0">
                  <a:pos x="24" y="6"/>
                </a:cxn>
                <a:cxn ang="0">
                  <a:pos x="12" y="0"/>
                </a:cxn>
              </a:cxnLst>
              <a:rect l="0" t="0" r="r" b="b"/>
              <a:pathLst>
                <a:path w="24" h="24">
                  <a:moveTo>
                    <a:pt x="12" y="0"/>
                  </a:moveTo>
                  <a:lnTo>
                    <a:pt x="13" y="0"/>
                  </a:lnTo>
                  <a:lnTo>
                    <a:pt x="15" y="0"/>
                  </a:lnTo>
                  <a:lnTo>
                    <a:pt x="19" y="1"/>
                  </a:lnTo>
                  <a:lnTo>
                    <a:pt x="20" y="2"/>
                  </a:lnTo>
                  <a:lnTo>
                    <a:pt x="22" y="3"/>
                  </a:lnTo>
                  <a:lnTo>
                    <a:pt x="24" y="6"/>
                  </a:lnTo>
                  <a:lnTo>
                    <a:pt x="0" y="12"/>
                  </a:lnTo>
                  <a:lnTo>
                    <a:pt x="12" y="18"/>
                  </a:lnTo>
                  <a:lnTo>
                    <a:pt x="0" y="24"/>
                  </a:lnTo>
                  <a:lnTo>
                    <a:pt x="0" y="0"/>
                  </a:lnTo>
                  <a:lnTo>
                    <a:pt x="3" y="0"/>
                  </a:lnTo>
                  <a:lnTo>
                    <a:pt x="6" y="0"/>
                  </a:lnTo>
                  <a:lnTo>
                    <a:pt x="9" y="0"/>
                  </a:lnTo>
                  <a:lnTo>
                    <a:pt x="12" y="1"/>
                  </a:lnTo>
                  <a:lnTo>
                    <a:pt x="15" y="2"/>
                  </a:lnTo>
                  <a:lnTo>
                    <a:pt x="19" y="3"/>
                  </a:lnTo>
                  <a:lnTo>
                    <a:pt x="24" y="6"/>
                  </a:lnTo>
                  <a:lnTo>
                    <a:pt x="12"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92" name="Freeform 94"/>
            <p:cNvSpPr>
              <a:spLocks/>
            </p:cNvSpPr>
            <p:nvPr/>
          </p:nvSpPr>
          <p:spPr bwMode="auto">
            <a:xfrm>
              <a:off x="1266" y="1508"/>
              <a:ext cx="12" cy="4"/>
            </a:xfrm>
            <a:custGeom>
              <a:avLst/>
              <a:gdLst/>
              <a:ahLst/>
              <a:cxnLst>
                <a:cxn ang="0">
                  <a:pos x="24" y="0"/>
                </a:cxn>
                <a:cxn ang="0">
                  <a:pos x="24" y="6"/>
                </a:cxn>
                <a:cxn ang="0">
                  <a:pos x="0" y="6"/>
                </a:cxn>
                <a:cxn ang="0">
                  <a:pos x="6" y="6"/>
                </a:cxn>
                <a:cxn ang="0">
                  <a:pos x="0" y="6"/>
                </a:cxn>
                <a:cxn ang="0">
                  <a:pos x="24" y="0"/>
                </a:cxn>
                <a:cxn ang="0">
                  <a:pos x="24" y="6"/>
                </a:cxn>
                <a:cxn ang="0">
                  <a:pos x="24" y="0"/>
                </a:cxn>
              </a:cxnLst>
              <a:rect l="0" t="0" r="r" b="b"/>
              <a:pathLst>
                <a:path w="24" h="6">
                  <a:moveTo>
                    <a:pt x="24" y="0"/>
                  </a:moveTo>
                  <a:lnTo>
                    <a:pt x="24" y="6"/>
                  </a:lnTo>
                  <a:lnTo>
                    <a:pt x="0" y="6"/>
                  </a:lnTo>
                  <a:lnTo>
                    <a:pt x="6" y="6"/>
                  </a:lnTo>
                  <a:lnTo>
                    <a:pt x="0" y="6"/>
                  </a:lnTo>
                  <a:lnTo>
                    <a:pt x="24" y="0"/>
                  </a:lnTo>
                  <a:lnTo>
                    <a:pt x="24" y="6"/>
                  </a:lnTo>
                  <a:lnTo>
                    <a:pt x="24"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93" name="Freeform 95"/>
            <p:cNvSpPr>
              <a:spLocks/>
            </p:cNvSpPr>
            <p:nvPr/>
          </p:nvSpPr>
          <p:spPr bwMode="auto">
            <a:xfrm>
              <a:off x="1266" y="1512"/>
              <a:ext cx="12" cy="0"/>
            </a:xfrm>
            <a:custGeom>
              <a:avLst/>
              <a:gdLst/>
              <a:ahLst/>
              <a:cxnLst>
                <a:cxn ang="0">
                  <a:pos x="0" y="0"/>
                </a:cxn>
                <a:cxn ang="0">
                  <a:pos x="24" y="0"/>
                </a:cxn>
                <a:cxn ang="0">
                  <a:pos x="0" y="0"/>
                </a:cxn>
              </a:cxnLst>
              <a:rect l="0" t="0" r="r" b="b"/>
              <a:pathLst>
                <a:path w="24">
                  <a:moveTo>
                    <a:pt x="0" y="0"/>
                  </a:moveTo>
                  <a:lnTo>
                    <a:pt x="24" y="0"/>
                  </a:lnTo>
                  <a:lnTo>
                    <a:pt x="0"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94" name="Freeform 96"/>
            <p:cNvSpPr>
              <a:spLocks/>
            </p:cNvSpPr>
            <p:nvPr/>
          </p:nvSpPr>
          <p:spPr bwMode="auto">
            <a:xfrm>
              <a:off x="1266" y="1512"/>
              <a:ext cx="12" cy="3"/>
            </a:xfrm>
            <a:custGeom>
              <a:avLst/>
              <a:gdLst/>
              <a:ahLst/>
              <a:cxnLst>
                <a:cxn ang="0">
                  <a:pos x="24" y="6"/>
                </a:cxn>
                <a:cxn ang="0">
                  <a:pos x="6" y="0"/>
                </a:cxn>
                <a:cxn ang="0">
                  <a:pos x="0" y="6"/>
                </a:cxn>
                <a:cxn ang="0">
                  <a:pos x="0" y="0"/>
                </a:cxn>
                <a:cxn ang="0">
                  <a:pos x="24" y="0"/>
                </a:cxn>
                <a:cxn ang="0">
                  <a:pos x="24" y="6"/>
                </a:cxn>
              </a:cxnLst>
              <a:rect l="0" t="0" r="r" b="b"/>
              <a:pathLst>
                <a:path w="24" h="6">
                  <a:moveTo>
                    <a:pt x="24" y="6"/>
                  </a:moveTo>
                  <a:lnTo>
                    <a:pt x="6" y="0"/>
                  </a:lnTo>
                  <a:lnTo>
                    <a:pt x="0" y="6"/>
                  </a:lnTo>
                  <a:lnTo>
                    <a:pt x="0" y="0"/>
                  </a:lnTo>
                  <a:lnTo>
                    <a:pt x="24" y="0"/>
                  </a:lnTo>
                  <a:lnTo>
                    <a:pt x="24" y="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95" name="Freeform 97"/>
            <p:cNvSpPr>
              <a:spLocks/>
            </p:cNvSpPr>
            <p:nvPr/>
          </p:nvSpPr>
          <p:spPr bwMode="auto">
            <a:xfrm>
              <a:off x="1257" y="1512"/>
              <a:ext cx="21" cy="24"/>
            </a:xfrm>
            <a:custGeom>
              <a:avLst/>
              <a:gdLst/>
              <a:ahLst/>
              <a:cxnLst>
                <a:cxn ang="0">
                  <a:pos x="36" y="12"/>
                </a:cxn>
                <a:cxn ang="0">
                  <a:pos x="0" y="48"/>
                </a:cxn>
                <a:cxn ang="0">
                  <a:pos x="24" y="0"/>
                </a:cxn>
                <a:cxn ang="0">
                  <a:pos x="36" y="12"/>
                </a:cxn>
                <a:cxn ang="0">
                  <a:pos x="18" y="0"/>
                </a:cxn>
                <a:cxn ang="0">
                  <a:pos x="21" y="0"/>
                </a:cxn>
                <a:cxn ang="0">
                  <a:pos x="24" y="0"/>
                </a:cxn>
                <a:cxn ang="0">
                  <a:pos x="30" y="1"/>
                </a:cxn>
                <a:cxn ang="0">
                  <a:pos x="42" y="6"/>
                </a:cxn>
                <a:cxn ang="0">
                  <a:pos x="42" y="12"/>
                </a:cxn>
                <a:cxn ang="0">
                  <a:pos x="24" y="0"/>
                </a:cxn>
                <a:cxn ang="0">
                  <a:pos x="36" y="12"/>
                </a:cxn>
              </a:cxnLst>
              <a:rect l="0" t="0" r="r" b="b"/>
              <a:pathLst>
                <a:path w="42" h="48">
                  <a:moveTo>
                    <a:pt x="36" y="12"/>
                  </a:moveTo>
                  <a:lnTo>
                    <a:pt x="0" y="48"/>
                  </a:lnTo>
                  <a:lnTo>
                    <a:pt x="24" y="0"/>
                  </a:lnTo>
                  <a:lnTo>
                    <a:pt x="36" y="12"/>
                  </a:lnTo>
                  <a:lnTo>
                    <a:pt x="18" y="0"/>
                  </a:lnTo>
                  <a:lnTo>
                    <a:pt x="21" y="0"/>
                  </a:lnTo>
                  <a:lnTo>
                    <a:pt x="24" y="0"/>
                  </a:lnTo>
                  <a:lnTo>
                    <a:pt x="30" y="1"/>
                  </a:lnTo>
                  <a:lnTo>
                    <a:pt x="42" y="6"/>
                  </a:lnTo>
                  <a:lnTo>
                    <a:pt x="42" y="12"/>
                  </a:lnTo>
                  <a:lnTo>
                    <a:pt x="24" y="0"/>
                  </a:lnTo>
                  <a:lnTo>
                    <a:pt x="36" y="1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96" name="Freeform 98"/>
            <p:cNvSpPr>
              <a:spLocks/>
            </p:cNvSpPr>
            <p:nvPr/>
          </p:nvSpPr>
          <p:spPr bwMode="auto">
            <a:xfrm>
              <a:off x="1269" y="1505"/>
              <a:ext cx="12" cy="13"/>
            </a:xfrm>
            <a:custGeom>
              <a:avLst/>
              <a:gdLst/>
              <a:ahLst/>
              <a:cxnLst>
                <a:cxn ang="0">
                  <a:pos x="24" y="18"/>
                </a:cxn>
                <a:cxn ang="0">
                  <a:pos x="12" y="24"/>
                </a:cxn>
                <a:cxn ang="0">
                  <a:pos x="0" y="12"/>
                </a:cxn>
                <a:cxn ang="0">
                  <a:pos x="6" y="0"/>
                </a:cxn>
                <a:cxn ang="0">
                  <a:pos x="24" y="18"/>
                </a:cxn>
              </a:cxnLst>
              <a:rect l="0" t="0" r="r" b="b"/>
              <a:pathLst>
                <a:path w="24" h="24">
                  <a:moveTo>
                    <a:pt x="24" y="18"/>
                  </a:moveTo>
                  <a:lnTo>
                    <a:pt x="12" y="24"/>
                  </a:lnTo>
                  <a:lnTo>
                    <a:pt x="0" y="12"/>
                  </a:lnTo>
                  <a:lnTo>
                    <a:pt x="6" y="0"/>
                  </a:lnTo>
                  <a:lnTo>
                    <a:pt x="24" y="18"/>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97" name="Freeform 99"/>
            <p:cNvSpPr>
              <a:spLocks/>
            </p:cNvSpPr>
            <p:nvPr/>
          </p:nvSpPr>
          <p:spPr bwMode="auto">
            <a:xfrm>
              <a:off x="1272" y="1502"/>
              <a:ext cx="12" cy="13"/>
            </a:xfrm>
            <a:custGeom>
              <a:avLst/>
              <a:gdLst/>
              <a:ahLst/>
              <a:cxnLst>
                <a:cxn ang="0">
                  <a:pos x="12" y="0"/>
                </a:cxn>
                <a:cxn ang="0">
                  <a:pos x="24" y="18"/>
                </a:cxn>
                <a:cxn ang="0">
                  <a:pos x="18" y="24"/>
                </a:cxn>
                <a:cxn ang="0">
                  <a:pos x="0" y="6"/>
                </a:cxn>
                <a:cxn ang="0">
                  <a:pos x="12" y="0"/>
                </a:cxn>
              </a:cxnLst>
              <a:rect l="0" t="0" r="r" b="b"/>
              <a:pathLst>
                <a:path w="24" h="24">
                  <a:moveTo>
                    <a:pt x="12" y="0"/>
                  </a:moveTo>
                  <a:lnTo>
                    <a:pt x="24" y="18"/>
                  </a:lnTo>
                  <a:lnTo>
                    <a:pt x="18" y="24"/>
                  </a:lnTo>
                  <a:lnTo>
                    <a:pt x="0" y="6"/>
                  </a:lnTo>
                  <a:lnTo>
                    <a:pt x="12"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98" name="Freeform 100"/>
            <p:cNvSpPr>
              <a:spLocks/>
            </p:cNvSpPr>
            <p:nvPr/>
          </p:nvSpPr>
          <p:spPr bwMode="auto">
            <a:xfrm>
              <a:off x="1278" y="1499"/>
              <a:ext cx="9" cy="13"/>
            </a:xfrm>
            <a:custGeom>
              <a:avLst/>
              <a:gdLst/>
              <a:ahLst/>
              <a:cxnLst>
                <a:cxn ang="0">
                  <a:pos x="6" y="0"/>
                </a:cxn>
                <a:cxn ang="0">
                  <a:pos x="18" y="12"/>
                </a:cxn>
                <a:cxn ang="0">
                  <a:pos x="12" y="24"/>
                </a:cxn>
                <a:cxn ang="0">
                  <a:pos x="0" y="6"/>
                </a:cxn>
                <a:cxn ang="0">
                  <a:pos x="6" y="0"/>
                </a:cxn>
              </a:cxnLst>
              <a:rect l="0" t="0" r="r" b="b"/>
              <a:pathLst>
                <a:path w="18" h="24">
                  <a:moveTo>
                    <a:pt x="6" y="0"/>
                  </a:moveTo>
                  <a:lnTo>
                    <a:pt x="18" y="12"/>
                  </a:lnTo>
                  <a:lnTo>
                    <a:pt x="12" y="24"/>
                  </a:lnTo>
                  <a:lnTo>
                    <a:pt x="0" y="6"/>
                  </a:lnTo>
                  <a:lnTo>
                    <a:pt x="6"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99" name="Freeform 101"/>
            <p:cNvSpPr>
              <a:spLocks/>
            </p:cNvSpPr>
            <p:nvPr/>
          </p:nvSpPr>
          <p:spPr bwMode="auto">
            <a:xfrm>
              <a:off x="1281" y="1496"/>
              <a:ext cx="13" cy="9"/>
            </a:xfrm>
            <a:custGeom>
              <a:avLst/>
              <a:gdLst/>
              <a:ahLst/>
              <a:cxnLst>
                <a:cxn ang="0">
                  <a:pos x="24" y="12"/>
                </a:cxn>
                <a:cxn ang="0">
                  <a:pos x="12" y="18"/>
                </a:cxn>
                <a:cxn ang="0">
                  <a:pos x="0" y="6"/>
                </a:cxn>
                <a:cxn ang="0">
                  <a:pos x="6" y="0"/>
                </a:cxn>
                <a:cxn ang="0">
                  <a:pos x="24" y="12"/>
                </a:cxn>
              </a:cxnLst>
              <a:rect l="0" t="0" r="r" b="b"/>
              <a:pathLst>
                <a:path w="24" h="18">
                  <a:moveTo>
                    <a:pt x="24" y="12"/>
                  </a:moveTo>
                  <a:lnTo>
                    <a:pt x="12" y="18"/>
                  </a:lnTo>
                  <a:lnTo>
                    <a:pt x="0" y="6"/>
                  </a:lnTo>
                  <a:lnTo>
                    <a:pt x="6" y="0"/>
                  </a:lnTo>
                  <a:lnTo>
                    <a:pt x="24" y="1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00" name="Freeform 102"/>
            <p:cNvSpPr>
              <a:spLocks/>
            </p:cNvSpPr>
            <p:nvPr/>
          </p:nvSpPr>
          <p:spPr bwMode="auto">
            <a:xfrm>
              <a:off x="1284" y="1490"/>
              <a:ext cx="13" cy="12"/>
            </a:xfrm>
            <a:custGeom>
              <a:avLst/>
              <a:gdLst/>
              <a:ahLst/>
              <a:cxnLst>
                <a:cxn ang="0">
                  <a:pos x="24" y="18"/>
                </a:cxn>
                <a:cxn ang="0">
                  <a:pos x="18" y="24"/>
                </a:cxn>
                <a:cxn ang="0">
                  <a:pos x="0" y="12"/>
                </a:cxn>
                <a:cxn ang="0">
                  <a:pos x="12" y="0"/>
                </a:cxn>
                <a:cxn ang="0">
                  <a:pos x="24" y="18"/>
                </a:cxn>
              </a:cxnLst>
              <a:rect l="0" t="0" r="r" b="b"/>
              <a:pathLst>
                <a:path w="24" h="24">
                  <a:moveTo>
                    <a:pt x="24" y="18"/>
                  </a:moveTo>
                  <a:lnTo>
                    <a:pt x="18" y="24"/>
                  </a:lnTo>
                  <a:lnTo>
                    <a:pt x="0" y="12"/>
                  </a:lnTo>
                  <a:lnTo>
                    <a:pt x="12" y="0"/>
                  </a:lnTo>
                  <a:lnTo>
                    <a:pt x="24" y="18"/>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01" name="Freeform 103"/>
            <p:cNvSpPr>
              <a:spLocks/>
            </p:cNvSpPr>
            <p:nvPr/>
          </p:nvSpPr>
          <p:spPr bwMode="auto">
            <a:xfrm>
              <a:off x="1290" y="1487"/>
              <a:ext cx="10" cy="12"/>
            </a:xfrm>
            <a:custGeom>
              <a:avLst/>
              <a:gdLst/>
              <a:ahLst/>
              <a:cxnLst>
                <a:cxn ang="0">
                  <a:pos x="6" y="0"/>
                </a:cxn>
                <a:cxn ang="0">
                  <a:pos x="18" y="12"/>
                </a:cxn>
                <a:cxn ang="0">
                  <a:pos x="12" y="24"/>
                </a:cxn>
                <a:cxn ang="0">
                  <a:pos x="0" y="6"/>
                </a:cxn>
                <a:cxn ang="0">
                  <a:pos x="6" y="0"/>
                </a:cxn>
              </a:cxnLst>
              <a:rect l="0" t="0" r="r" b="b"/>
              <a:pathLst>
                <a:path w="18" h="24">
                  <a:moveTo>
                    <a:pt x="6" y="0"/>
                  </a:moveTo>
                  <a:lnTo>
                    <a:pt x="18" y="12"/>
                  </a:lnTo>
                  <a:lnTo>
                    <a:pt x="12" y="24"/>
                  </a:lnTo>
                  <a:lnTo>
                    <a:pt x="0" y="6"/>
                  </a:lnTo>
                  <a:lnTo>
                    <a:pt x="6"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02" name="Freeform 104"/>
            <p:cNvSpPr>
              <a:spLocks/>
            </p:cNvSpPr>
            <p:nvPr/>
          </p:nvSpPr>
          <p:spPr bwMode="auto">
            <a:xfrm>
              <a:off x="1294" y="1484"/>
              <a:ext cx="12" cy="9"/>
            </a:xfrm>
            <a:custGeom>
              <a:avLst/>
              <a:gdLst/>
              <a:ahLst/>
              <a:cxnLst>
                <a:cxn ang="0">
                  <a:pos x="24" y="12"/>
                </a:cxn>
                <a:cxn ang="0">
                  <a:pos x="12" y="18"/>
                </a:cxn>
                <a:cxn ang="0">
                  <a:pos x="0" y="6"/>
                </a:cxn>
                <a:cxn ang="0">
                  <a:pos x="12" y="0"/>
                </a:cxn>
                <a:cxn ang="0">
                  <a:pos x="6" y="0"/>
                </a:cxn>
                <a:cxn ang="0">
                  <a:pos x="24" y="12"/>
                </a:cxn>
              </a:cxnLst>
              <a:rect l="0" t="0" r="r" b="b"/>
              <a:pathLst>
                <a:path w="24" h="18">
                  <a:moveTo>
                    <a:pt x="24" y="12"/>
                  </a:moveTo>
                  <a:lnTo>
                    <a:pt x="12" y="18"/>
                  </a:lnTo>
                  <a:lnTo>
                    <a:pt x="0" y="6"/>
                  </a:lnTo>
                  <a:lnTo>
                    <a:pt x="12" y="0"/>
                  </a:lnTo>
                  <a:lnTo>
                    <a:pt x="6" y="0"/>
                  </a:lnTo>
                  <a:lnTo>
                    <a:pt x="24" y="1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03" name="Freeform 105"/>
            <p:cNvSpPr>
              <a:spLocks/>
            </p:cNvSpPr>
            <p:nvPr/>
          </p:nvSpPr>
          <p:spPr bwMode="auto">
            <a:xfrm>
              <a:off x="1297" y="1478"/>
              <a:ext cx="12" cy="12"/>
            </a:xfrm>
            <a:custGeom>
              <a:avLst/>
              <a:gdLst/>
              <a:ahLst/>
              <a:cxnLst>
                <a:cxn ang="0">
                  <a:pos x="12" y="0"/>
                </a:cxn>
                <a:cxn ang="0">
                  <a:pos x="24" y="18"/>
                </a:cxn>
                <a:cxn ang="0">
                  <a:pos x="18" y="24"/>
                </a:cxn>
                <a:cxn ang="0">
                  <a:pos x="0" y="12"/>
                </a:cxn>
                <a:cxn ang="0">
                  <a:pos x="12" y="0"/>
                </a:cxn>
              </a:cxnLst>
              <a:rect l="0" t="0" r="r" b="b"/>
              <a:pathLst>
                <a:path w="24" h="24">
                  <a:moveTo>
                    <a:pt x="12" y="0"/>
                  </a:moveTo>
                  <a:lnTo>
                    <a:pt x="24" y="18"/>
                  </a:lnTo>
                  <a:lnTo>
                    <a:pt x="18" y="24"/>
                  </a:lnTo>
                  <a:lnTo>
                    <a:pt x="0" y="12"/>
                  </a:lnTo>
                  <a:lnTo>
                    <a:pt x="12"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04" name="Freeform 106"/>
            <p:cNvSpPr>
              <a:spLocks/>
            </p:cNvSpPr>
            <p:nvPr/>
          </p:nvSpPr>
          <p:spPr bwMode="auto">
            <a:xfrm>
              <a:off x="1303" y="1474"/>
              <a:ext cx="9" cy="13"/>
            </a:xfrm>
            <a:custGeom>
              <a:avLst/>
              <a:gdLst/>
              <a:ahLst/>
              <a:cxnLst>
                <a:cxn ang="0">
                  <a:pos x="6" y="0"/>
                </a:cxn>
                <a:cxn ang="0">
                  <a:pos x="18" y="19"/>
                </a:cxn>
                <a:cxn ang="0">
                  <a:pos x="12" y="25"/>
                </a:cxn>
                <a:cxn ang="0">
                  <a:pos x="0" y="7"/>
                </a:cxn>
                <a:cxn ang="0">
                  <a:pos x="6" y="0"/>
                </a:cxn>
              </a:cxnLst>
              <a:rect l="0" t="0" r="r" b="b"/>
              <a:pathLst>
                <a:path w="18" h="25">
                  <a:moveTo>
                    <a:pt x="6" y="0"/>
                  </a:moveTo>
                  <a:lnTo>
                    <a:pt x="18" y="19"/>
                  </a:lnTo>
                  <a:lnTo>
                    <a:pt x="12" y="25"/>
                  </a:lnTo>
                  <a:lnTo>
                    <a:pt x="0" y="7"/>
                  </a:lnTo>
                  <a:lnTo>
                    <a:pt x="6"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05" name="Freeform 107"/>
            <p:cNvSpPr>
              <a:spLocks/>
            </p:cNvSpPr>
            <p:nvPr/>
          </p:nvSpPr>
          <p:spPr bwMode="auto">
            <a:xfrm>
              <a:off x="1306" y="1471"/>
              <a:ext cx="12" cy="13"/>
            </a:xfrm>
            <a:custGeom>
              <a:avLst/>
              <a:gdLst/>
              <a:ahLst/>
              <a:cxnLst>
                <a:cxn ang="0">
                  <a:pos x="24" y="13"/>
                </a:cxn>
                <a:cxn ang="0">
                  <a:pos x="12" y="25"/>
                </a:cxn>
                <a:cxn ang="0">
                  <a:pos x="0" y="6"/>
                </a:cxn>
                <a:cxn ang="0">
                  <a:pos x="12" y="0"/>
                </a:cxn>
                <a:cxn ang="0">
                  <a:pos x="6" y="0"/>
                </a:cxn>
                <a:cxn ang="0">
                  <a:pos x="24" y="13"/>
                </a:cxn>
              </a:cxnLst>
              <a:rect l="0" t="0" r="r" b="b"/>
              <a:pathLst>
                <a:path w="24" h="25">
                  <a:moveTo>
                    <a:pt x="24" y="13"/>
                  </a:moveTo>
                  <a:lnTo>
                    <a:pt x="12" y="25"/>
                  </a:lnTo>
                  <a:lnTo>
                    <a:pt x="0" y="6"/>
                  </a:lnTo>
                  <a:lnTo>
                    <a:pt x="12" y="0"/>
                  </a:lnTo>
                  <a:lnTo>
                    <a:pt x="6" y="0"/>
                  </a:lnTo>
                  <a:lnTo>
                    <a:pt x="24" y="13"/>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06" name="Freeform 108"/>
            <p:cNvSpPr>
              <a:spLocks/>
            </p:cNvSpPr>
            <p:nvPr/>
          </p:nvSpPr>
          <p:spPr bwMode="auto">
            <a:xfrm>
              <a:off x="1309" y="1468"/>
              <a:ext cx="12" cy="10"/>
            </a:xfrm>
            <a:custGeom>
              <a:avLst/>
              <a:gdLst/>
              <a:ahLst/>
              <a:cxnLst>
                <a:cxn ang="0">
                  <a:pos x="12" y="0"/>
                </a:cxn>
                <a:cxn ang="0">
                  <a:pos x="24" y="12"/>
                </a:cxn>
                <a:cxn ang="0">
                  <a:pos x="18" y="19"/>
                </a:cxn>
                <a:cxn ang="0">
                  <a:pos x="0" y="6"/>
                </a:cxn>
                <a:cxn ang="0">
                  <a:pos x="12" y="0"/>
                </a:cxn>
              </a:cxnLst>
              <a:rect l="0" t="0" r="r" b="b"/>
              <a:pathLst>
                <a:path w="24" h="19">
                  <a:moveTo>
                    <a:pt x="12" y="0"/>
                  </a:moveTo>
                  <a:lnTo>
                    <a:pt x="24" y="12"/>
                  </a:lnTo>
                  <a:lnTo>
                    <a:pt x="18" y="19"/>
                  </a:lnTo>
                  <a:lnTo>
                    <a:pt x="0" y="6"/>
                  </a:lnTo>
                  <a:lnTo>
                    <a:pt x="12"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07" name="Freeform 109"/>
            <p:cNvSpPr>
              <a:spLocks/>
            </p:cNvSpPr>
            <p:nvPr/>
          </p:nvSpPr>
          <p:spPr bwMode="auto">
            <a:xfrm>
              <a:off x="1315" y="1462"/>
              <a:ext cx="12" cy="12"/>
            </a:xfrm>
            <a:custGeom>
              <a:avLst/>
              <a:gdLst/>
              <a:ahLst/>
              <a:cxnLst>
                <a:cxn ang="0">
                  <a:pos x="24" y="18"/>
                </a:cxn>
                <a:cxn ang="0">
                  <a:pos x="18" y="18"/>
                </a:cxn>
                <a:cxn ang="0">
                  <a:pos x="24" y="18"/>
                </a:cxn>
                <a:cxn ang="0">
                  <a:pos x="18" y="18"/>
                </a:cxn>
                <a:cxn ang="0">
                  <a:pos x="12" y="24"/>
                </a:cxn>
                <a:cxn ang="0">
                  <a:pos x="0" y="12"/>
                </a:cxn>
                <a:cxn ang="0">
                  <a:pos x="6" y="0"/>
                </a:cxn>
                <a:cxn ang="0">
                  <a:pos x="24" y="18"/>
                </a:cxn>
              </a:cxnLst>
              <a:rect l="0" t="0" r="r" b="b"/>
              <a:pathLst>
                <a:path w="24" h="24">
                  <a:moveTo>
                    <a:pt x="24" y="18"/>
                  </a:moveTo>
                  <a:lnTo>
                    <a:pt x="18" y="18"/>
                  </a:lnTo>
                  <a:lnTo>
                    <a:pt x="24" y="18"/>
                  </a:lnTo>
                  <a:lnTo>
                    <a:pt x="18" y="18"/>
                  </a:lnTo>
                  <a:lnTo>
                    <a:pt x="12" y="24"/>
                  </a:lnTo>
                  <a:lnTo>
                    <a:pt x="0" y="12"/>
                  </a:lnTo>
                  <a:lnTo>
                    <a:pt x="6" y="0"/>
                  </a:lnTo>
                  <a:lnTo>
                    <a:pt x="24" y="18"/>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08" name="Freeform 110"/>
            <p:cNvSpPr>
              <a:spLocks/>
            </p:cNvSpPr>
            <p:nvPr/>
          </p:nvSpPr>
          <p:spPr bwMode="auto">
            <a:xfrm>
              <a:off x="1318" y="1459"/>
              <a:ext cx="13" cy="12"/>
            </a:xfrm>
            <a:custGeom>
              <a:avLst/>
              <a:gdLst/>
              <a:ahLst/>
              <a:cxnLst>
                <a:cxn ang="0">
                  <a:pos x="24" y="18"/>
                </a:cxn>
                <a:cxn ang="0">
                  <a:pos x="18" y="24"/>
                </a:cxn>
                <a:cxn ang="0">
                  <a:pos x="0" y="6"/>
                </a:cxn>
                <a:cxn ang="0">
                  <a:pos x="6" y="0"/>
                </a:cxn>
                <a:cxn ang="0">
                  <a:pos x="24" y="18"/>
                </a:cxn>
              </a:cxnLst>
              <a:rect l="0" t="0" r="r" b="b"/>
              <a:pathLst>
                <a:path w="24" h="24">
                  <a:moveTo>
                    <a:pt x="24" y="18"/>
                  </a:moveTo>
                  <a:lnTo>
                    <a:pt x="18" y="24"/>
                  </a:lnTo>
                  <a:lnTo>
                    <a:pt x="0" y="6"/>
                  </a:lnTo>
                  <a:lnTo>
                    <a:pt x="6" y="0"/>
                  </a:lnTo>
                  <a:lnTo>
                    <a:pt x="24" y="18"/>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09" name="Freeform 111"/>
            <p:cNvSpPr>
              <a:spLocks/>
            </p:cNvSpPr>
            <p:nvPr/>
          </p:nvSpPr>
          <p:spPr bwMode="auto">
            <a:xfrm>
              <a:off x="1321" y="1456"/>
              <a:ext cx="13" cy="12"/>
            </a:xfrm>
            <a:custGeom>
              <a:avLst/>
              <a:gdLst/>
              <a:ahLst/>
              <a:cxnLst>
                <a:cxn ang="0">
                  <a:pos x="24" y="12"/>
                </a:cxn>
                <a:cxn ang="0">
                  <a:pos x="18" y="24"/>
                </a:cxn>
                <a:cxn ang="0">
                  <a:pos x="0" y="6"/>
                </a:cxn>
                <a:cxn ang="0">
                  <a:pos x="12" y="0"/>
                </a:cxn>
                <a:cxn ang="0">
                  <a:pos x="24" y="12"/>
                </a:cxn>
              </a:cxnLst>
              <a:rect l="0" t="0" r="r" b="b"/>
              <a:pathLst>
                <a:path w="24" h="24">
                  <a:moveTo>
                    <a:pt x="24" y="12"/>
                  </a:moveTo>
                  <a:lnTo>
                    <a:pt x="18" y="24"/>
                  </a:lnTo>
                  <a:lnTo>
                    <a:pt x="0" y="6"/>
                  </a:lnTo>
                  <a:lnTo>
                    <a:pt x="12" y="0"/>
                  </a:lnTo>
                  <a:lnTo>
                    <a:pt x="24" y="1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10" name="Freeform 112"/>
            <p:cNvSpPr>
              <a:spLocks/>
            </p:cNvSpPr>
            <p:nvPr/>
          </p:nvSpPr>
          <p:spPr bwMode="auto">
            <a:xfrm>
              <a:off x="1327" y="1452"/>
              <a:ext cx="10" cy="10"/>
            </a:xfrm>
            <a:custGeom>
              <a:avLst/>
              <a:gdLst/>
              <a:ahLst/>
              <a:cxnLst>
                <a:cxn ang="0">
                  <a:pos x="6" y="0"/>
                </a:cxn>
                <a:cxn ang="0">
                  <a:pos x="18" y="12"/>
                </a:cxn>
                <a:cxn ang="0">
                  <a:pos x="12" y="18"/>
                </a:cxn>
                <a:cxn ang="0">
                  <a:pos x="0" y="6"/>
                </a:cxn>
                <a:cxn ang="0">
                  <a:pos x="6" y="0"/>
                </a:cxn>
              </a:cxnLst>
              <a:rect l="0" t="0" r="r" b="b"/>
              <a:pathLst>
                <a:path w="18" h="18">
                  <a:moveTo>
                    <a:pt x="6" y="0"/>
                  </a:moveTo>
                  <a:lnTo>
                    <a:pt x="18" y="12"/>
                  </a:lnTo>
                  <a:lnTo>
                    <a:pt x="12" y="18"/>
                  </a:lnTo>
                  <a:lnTo>
                    <a:pt x="0" y="6"/>
                  </a:lnTo>
                  <a:lnTo>
                    <a:pt x="6"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11" name="Freeform 113"/>
            <p:cNvSpPr>
              <a:spLocks/>
            </p:cNvSpPr>
            <p:nvPr/>
          </p:nvSpPr>
          <p:spPr bwMode="auto">
            <a:xfrm>
              <a:off x="1331" y="1446"/>
              <a:ext cx="12" cy="13"/>
            </a:xfrm>
            <a:custGeom>
              <a:avLst/>
              <a:gdLst/>
              <a:ahLst/>
              <a:cxnLst>
                <a:cxn ang="0">
                  <a:pos x="12" y="12"/>
                </a:cxn>
                <a:cxn ang="0">
                  <a:pos x="24" y="18"/>
                </a:cxn>
                <a:cxn ang="0">
                  <a:pos x="12" y="24"/>
                </a:cxn>
                <a:cxn ang="0">
                  <a:pos x="0" y="12"/>
                </a:cxn>
                <a:cxn ang="0">
                  <a:pos x="6" y="0"/>
                </a:cxn>
                <a:cxn ang="0">
                  <a:pos x="12" y="12"/>
                </a:cxn>
              </a:cxnLst>
              <a:rect l="0" t="0" r="r" b="b"/>
              <a:pathLst>
                <a:path w="24" h="24">
                  <a:moveTo>
                    <a:pt x="12" y="12"/>
                  </a:moveTo>
                  <a:lnTo>
                    <a:pt x="24" y="18"/>
                  </a:lnTo>
                  <a:lnTo>
                    <a:pt x="12" y="24"/>
                  </a:lnTo>
                  <a:lnTo>
                    <a:pt x="0" y="12"/>
                  </a:lnTo>
                  <a:lnTo>
                    <a:pt x="6" y="0"/>
                  </a:lnTo>
                  <a:lnTo>
                    <a:pt x="12" y="1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12" name="Freeform 114"/>
            <p:cNvSpPr>
              <a:spLocks/>
            </p:cNvSpPr>
            <p:nvPr/>
          </p:nvSpPr>
          <p:spPr bwMode="auto">
            <a:xfrm>
              <a:off x="850" y="1478"/>
              <a:ext cx="3" cy="0"/>
            </a:xfrm>
            <a:custGeom>
              <a:avLst/>
              <a:gdLst/>
              <a:ahLst/>
              <a:cxnLst>
                <a:cxn ang="0">
                  <a:pos x="0" y="0"/>
                </a:cxn>
                <a:cxn ang="0">
                  <a:pos x="6" y="0"/>
                </a:cxn>
                <a:cxn ang="0">
                  <a:pos x="0" y="0"/>
                </a:cxn>
                <a:cxn ang="0">
                  <a:pos x="6" y="0"/>
                </a:cxn>
                <a:cxn ang="0">
                  <a:pos x="0" y="0"/>
                </a:cxn>
              </a:cxnLst>
              <a:rect l="0" t="0" r="r" b="b"/>
              <a:pathLst>
                <a:path w="6">
                  <a:moveTo>
                    <a:pt x="0" y="0"/>
                  </a:moveTo>
                  <a:lnTo>
                    <a:pt x="6" y="0"/>
                  </a:lnTo>
                  <a:lnTo>
                    <a:pt x="0" y="0"/>
                  </a:lnTo>
                  <a:lnTo>
                    <a:pt x="6" y="0"/>
                  </a:lnTo>
                  <a:lnTo>
                    <a:pt x="0"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13" name="Freeform 115"/>
            <p:cNvSpPr>
              <a:spLocks/>
            </p:cNvSpPr>
            <p:nvPr/>
          </p:nvSpPr>
          <p:spPr bwMode="auto">
            <a:xfrm>
              <a:off x="875" y="1474"/>
              <a:ext cx="9" cy="4"/>
            </a:xfrm>
            <a:custGeom>
              <a:avLst/>
              <a:gdLst/>
              <a:ahLst/>
              <a:cxnLst>
                <a:cxn ang="0">
                  <a:pos x="0" y="0"/>
                </a:cxn>
                <a:cxn ang="0">
                  <a:pos x="18" y="7"/>
                </a:cxn>
                <a:cxn ang="0">
                  <a:pos x="0" y="0"/>
                </a:cxn>
              </a:cxnLst>
              <a:rect l="0" t="0" r="r" b="b"/>
              <a:pathLst>
                <a:path w="18" h="7">
                  <a:moveTo>
                    <a:pt x="0" y="0"/>
                  </a:moveTo>
                  <a:lnTo>
                    <a:pt x="18" y="7"/>
                  </a:lnTo>
                  <a:lnTo>
                    <a:pt x="0"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14" name="Freeform 116"/>
            <p:cNvSpPr>
              <a:spLocks/>
            </p:cNvSpPr>
            <p:nvPr/>
          </p:nvSpPr>
          <p:spPr bwMode="auto">
            <a:xfrm>
              <a:off x="1001" y="1533"/>
              <a:ext cx="6" cy="9"/>
            </a:xfrm>
            <a:custGeom>
              <a:avLst/>
              <a:gdLst/>
              <a:ahLst/>
              <a:cxnLst>
                <a:cxn ang="0">
                  <a:pos x="12" y="18"/>
                </a:cxn>
                <a:cxn ang="0">
                  <a:pos x="0" y="0"/>
                </a:cxn>
                <a:cxn ang="0">
                  <a:pos x="2" y="5"/>
                </a:cxn>
                <a:cxn ang="0">
                  <a:pos x="4" y="10"/>
                </a:cxn>
                <a:cxn ang="0">
                  <a:pos x="6" y="12"/>
                </a:cxn>
                <a:cxn ang="0">
                  <a:pos x="8" y="15"/>
                </a:cxn>
                <a:cxn ang="0">
                  <a:pos x="10" y="16"/>
                </a:cxn>
                <a:cxn ang="0">
                  <a:pos x="12" y="18"/>
                </a:cxn>
              </a:cxnLst>
              <a:rect l="0" t="0" r="r" b="b"/>
              <a:pathLst>
                <a:path w="12" h="18">
                  <a:moveTo>
                    <a:pt x="12" y="18"/>
                  </a:moveTo>
                  <a:lnTo>
                    <a:pt x="0" y="0"/>
                  </a:lnTo>
                  <a:lnTo>
                    <a:pt x="2" y="5"/>
                  </a:lnTo>
                  <a:lnTo>
                    <a:pt x="4" y="10"/>
                  </a:lnTo>
                  <a:lnTo>
                    <a:pt x="6" y="12"/>
                  </a:lnTo>
                  <a:lnTo>
                    <a:pt x="8" y="15"/>
                  </a:lnTo>
                  <a:lnTo>
                    <a:pt x="10" y="16"/>
                  </a:lnTo>
                  <a:lnTo>
                    <a:pt x="12" y="18"/>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15" name="Freeform 117"/>
            <p:cNvSpPr>
              <a:spLocks/>
            </p:cNvSpPr>
            <p:nvPr/>
          </p:nvSpPr>
          <p:spPr bwMode="auto">
            <a:xfrm>
              <a:off x="1244" y="1555"/>
              <a:ext cx="16" cy="15"/>
            </a:xfrm>
            <a:custGeom>
              <a:avLst/>
              <a:gdLst/>
              <a:ahLst/>
              <a:cxnLst>
                <a:cxn ang="0">
                  <a:pos x="12" y="0"/>
                </a:cxn>
                <a:cxn ang="0">
                  <a:pos x="18" y="0"/>
                </a:cxn>
                <a:cxn ang="0">
                  <a:pos x="30" y="18"/>
                </a:cxn>
                <a:cxn ang="0">
                  <a:pos x="18" y="30"/>
                </a:cxn>
                <a:cxn ang="0">
                  <a:pos x="0" y="18"/>
                </a:cxn>
                <a:cxn ang="0">
                  <a:pos x="12" y="0"/>
                </a:cxn>
                <a:cxn ang="0">
                  <a:pos x="18" y="0"/>
                </a:cxn>
                <a:cxn ang="0">
                  <a:pos x="12" y="0"/>
                </a:cxn>
              </a:cxnLst>
              <a:rect l="0" t="0" r="r" b="b"/>
              <a:pathLst>
                <a:path w="30" h="30">
                  <a:moveTo>
                    <a:pt x="12" y="0"/>
                  </a:moveTo>
                  <a:lnTo>
                    <a:pt x="18" y="0"/>
                  </a:lnTo>
                  <a:lnTo>
                    <a:pt x="30" y="18"/>
                  </a:lnTo>
                  <a:lnTo>
                    <a:pt x="18" y="30"/>
                  </a:lnTo>
                  <a:lnTo>
                    <a:pt x="0" y="18"/>
                  </a:lnTo>
                  <a:lnTo>
                    <a:pt x="12" y="0"/>
                  </a:lnTo>
                  <a:lnTo>
                    <a:pt x="18" y="0"/>
                  </a:lnTo>
                  <a:lnTo>
                    <a:pt x="12"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16" name="Freeform 118"/>
            <p:cNvSpPr>
              <a:spLocks/>
            </p:cNvSpPr>
            <p:nvPr/>
          </p:nvSpPr>
          <p:spPr bwMode="auto">
            <a:xfrm>
              <a:off x="1254" y="1548"/>
              <a:ext cx="12" cy="16"/>
            </a:xfrm>
            <a:custGeom>
              <a:avLst/>
              <a:gdLst/>
              <a:ahLst/>
              <a:cxnLst>
                <a:cxn ang="0">
                  <a:pos x="12" y="0"/>
                </a:cxn>
                <a:cxn ang="0">
                  <a:pos x="24" y="18"/>
                </a:cxn>
                <a:cxn ang="0">
                  <a:pos x="12" y="30"/>
                </a:cxn>
                <a:cxn ang="0">
                  <a:pos x="0" y="12"/>
                </a:cxn>
                <a:cxn ang="0">
                  <a:pos x="12" y="0"/>
                </a:cxn>
              </a:cxnLst>
              <a:rect l="0" t="0" r="r" b="b"/>
              <a:pathLst>
                <a:path w="24" h="30">
                  <a:moveTo>
                    <a:pt x="12" y="0"/>
                  </a:moveTo>
                  <a:lnTo>
                    <a:pt x="24" y="18"/>
                  </a:lnTo>
                  <a:lnTo>
                    <a:pt x="12" y="30"/>
                  </a:lnTo>
                  <a:lnTo>
                    <a:pt x="0" y="12"/>
                  </a:lnTo>
                  <a:lnTo>
                    <a:pt x="12"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17" name="Freeform 119"/>
            <p:cNvSpPr>
              <a:spLocks/>
            </p:cNvSpPr>
            <p:nvPr/>
          </p:nvSpPr>
          <p:spPr bwMode="auto">
            <a:xfrm>
              <a:off x="1260" y="1542"/>
              <a:ext cx="15" cy="16"/>
            </a:xfrm>
            <a:custGeom>
              <a:avLst/>
              <a:gdLst/>
              <a:ahLst/>
              <a:cxnLst>
                <a:cxn ang="0">
                  <a:pos x="18" y="0"/>
                </a:cxn>
                <a:cxn ang="0">
                  <a:pos x="30" y="18"/>
                </a:cxn>
                <a:cxn ang="0">
                  <a:pos x="12" y="30"/>
                </a:cxn>
                <a:cxn ang="0">
                  <a:pos x="0" y="12"/>
                </a:cxn>
                <a:cxn ang="0">
                  <a:pos x="18" y="0"/>
                </a:cxn>
              </a:cxnLst>
              <a:rect l="0" t="0" r="r" b="b"/>
              <a:pathLst>
                <a:path w="30" h="30">
                  <a:moveTo>
                    <a:pt x="18" y="0"/>
                  </a:moveTo>
                  <a:lnTo>
                    <a:pt x="30" y="18"/>
                  </a:lnTo>
                  <a:lnTo>
                    <a:pt x="12" y="30"/>
                  </a:lnTo>
                  <a:lnTo>
                    <a:pt x="0" y="12"/>
                  </a:lnTo>
                  <a:lnTo>
                    <a:pt x="18"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18" name="Freeform 120"/>
            <p:cNvSpPr>
              <a:spLocks/>
            </p:cNvSpPr>
            <p:nvPr/>
          </p:nvSpPr>
          <p:spPr bwMode="auto">
            <a:xfrm>
              <a:off x="1269" y="1539"/>
              <a:ext cx="15" cy="13"/>
            </a:xfrm>
            <a:custGeom>
              <a:avLst/>
              <a:gdLst/>
              <a:ahLst/>
              <a:cxnLst>
                <a:cxn ang="0">
                  <a:pos x="18" y="0"/>
                </a:cxn>
                <a:cxn ang="0">
                  <a:pos x="30" y="18"/>
                </a:cxn>
                <a:cxn ang="0">
                  <a:pos x="12" y="24"/>
                </a:cxn>
                <a:cxn ang="0">
                  <a:pos x="0" y="6"/>
                </a:cxn>
                <a:cxn ang="0">
                  <a:pos x="18" y="0"/>
                </a:cxn>
              </a:cxnLst>
              <a:rect l="0" t="0" r="r" b="b"/>
              <a:pathLst>
                <a:path w="30" h="24">
                  <a:moveTo>
                    <a:pt x="18" y="0"/>
                  </a:moveTo>
                  <a:lnTo>
                    <a:pt x="30" y="18"/>
                  </a:lnTo>
                  <a:lnTo>
                    <a:pt x="12" y="24"/>
                  </a:lnTo>
                  <a:lnTo>
                    <a:pt x="0" y="6"/>
                  </a:lnTo>
                  <a:lnTo>
                    <a:pt x="18"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19" name="Freeform 121"/>
            <p:cNvSpPr>
              <a:spLocks/>
            </p:cNvSpPr>
            <p:nvPr/>
          </p:nvSpPr>
          <p:spPr bwMode="auto">
            <a:xfrm>
              <a:off x="1278" y="1536"/>
              <a:ext cx="16" cy="12"/>
            </a:xfrm>
            <a:custGeom>
              <a:avLst/>
              <a:gdLst/>
              <a:ahLst/>
              <a:cxnLst>
                <a:cxn ang="0">
                  <a:pos x="24" y="0"/>
                </a:cxn>
                <a:cxn ang="0">
                  <a:pos x="30" y="18"/>
                </a:cxn>
                <a:cxn ang="0">
                  <a:pos x="12" y="24"/>
                </a:cxn>
                <a:cxn ang="0">
                  <a:pos x="0" y="6"/>
                </a:cxn>
                <a:cxn ang="0">
                  <a:pos x="24" y="0"/>
                </a:cxn>
              </a:cxnLst>
              <a:rect l="0" t="0" r="r" b="b"/>
              <a:pathLst>
                <a:path w="30" h="24">
                  <a:moveTo>
                    <a:pt x="24" y="0"/>
                  </a:moveTo>
                  <a:lnTo>
                    <a:pt x="30" y="18"/>
                  </a:lnTo>
                  <a:lnTo>
                    <a:pt x="12" y="24"/>
                  </a:lnTo>
                  <a:lnTo>
                    <a:pt x="0" y="6"/>
                  </a:lnTo>
                  <a:lnTo>
                    <a:pt x="24"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20" name="Freeform 122"/>
            <p:cNvSpPr>
              <a:spLocks/>
            </p:cNvSpPr>
            <p:nvPr/>
          </p:nvSpPr>
          <p:spPr bwMode="auto">
            <a:xfrm>
              <a:off x="1290" y="1533"/>
              <a:ext cx="13" cy="12"/>
            </a:xfrm>
            <a:custGeom>
              <a:avLst/>
              <a:gdLst/>
              <a:ahLst/>
              <a:cxnLst>
                <a:cxn ang="0">
                  <a:pos x="18" y="0"/>
                </a:cxn>
                <a:cxn ang="0">
                  <a:pos x="24" y="18"/>
                </a:cxn>
                <a:cxn ang="0">
                  <a:pos x="6" y="24"/>
                </a:cxn>
                <a:cxn ang="0">
                  <a:pos x="0" y="6"/>
                </a:cxn>
                <a:cxn ang="0">
                  <a:pos x="18" y="0"/>
                </a:cxn>
              </a:cxnLst>
              <a:rect l="0" t="0" r="r" b="b"/>
              <a:pathLst>
                <a:path w="24" h="24">
                  <a:moveTo>
                    <a:pt x="18" y="0"/>
                  </a:moveTo>
                  <a:lnTo>
                    <a:pt x="24" y="18"/>
                  </a:lnTo>
                  <a:lnTo>
                    <a:pt x="6" y="24"/>
                  </a:lnTo>
                  <a:lnTo>
                    <a:pt x="0" y="6"/>
                  </a:lnTo>
                  <a:lnTo>
                    <a:pt x="18"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21" name="Freeform 123"/>
            <p:cNvSpPr>
              <a:spLocks/>
            </p:cNvSpPr>
            <p:nvPr/>
          </p:nvSpPr>
          <p:spPr bwMode="auto">
            <a:xfrm>
              <a:off x="1300" y="1530"/>
              <a:ext cx="12" cy="12"/>
            </a:xfrm>
            <a:custGeom>
              <a:avLst/>
              <a:gdLst/>
              <a:ahLst/>
              <a:cxnLst>
                <a:cxn ang="0">
                  <a:pos x="24" y="0"/>
                </a:cxn>
                <a:cxn ang="0">
                  <a:pos x="24" y="18"/>
                </a:cxn>
                <a:cxn ang="0">
                  <a:pos x="6" y="24"/>
                </a:cxn>
                <a:cxn ang="0">
                  <a:pos x="0" y="6"/>
                </a:cxn>
                <a:cxn ang="0">
                  <a:pos x="24" y="0"/>
                </a:cxn>
              </a:cxnLst>
              <a:rect l="0" t="0" r="r" b="b"/>
              <a:pathLst>
                <a:path w="24" h="24">
                  <a:moveTo>
                    <a:pt x="24" y="0"/>
                  </a:moveTo>
                  <a:lnTo>
                    <a:pt x="24" y="18"/>
                  </a:lnTo>
                  <a:lnTo>
                    <a:pt x="6" y="24"/>
                  </a:lnTo>
                  <a:lnTo>
                    <a:pt x="0" y="6"/>
                  </a:lnTo>
                  <a:lnTo>
                    <a:pt x="24"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22" name="Rectangle 124"/>
            <p:cNvSpPr>
              <a:spLocks noChangeArrowheads="1"/>
            </p:cNvSpPr>
            <p:nvPr/>
          </p:nvSpPr>
          <p:spPr bwMode="auto">
            <a:xfrm>
              <a:off x="1312" y="1530"/>
              <a:ext cx="12" cy="9"/>
            </a:xfrm>
            <a:prstGeom prst="rect">
              <a:avLst/>
            </a:prstGeom>
            <a:solidFill>
              <a:srgbClr val="00135D"/>
            </a:solidFill>
            <a:ln w="9525">
              <a:noFill/>
              <a:miter lim="800000"/>
              <a:headEnd/>
              <a:tailEnd/>
            </a:ln>
          </p:spPr>
          <p:txBody>
            <a:bodyPr/>
            <a:lstStyle/>
            <a:p>
              <a:endParaRPr lang="es-BO" sz="1600" dirty="0">
                <a:latin typeface="Verdana" pitchFamily="34" charset="0"/>
                <a:ea typeface="Verdana" pitchFamily="34" charset="0"/>
                <a:cs typeface="Verdana" pitchFamily="34" charset="0"/>
              </a:endParaRPr>
            </a:p>
          </p:txBody>
        </p:sp>
        <p:sp>
          <p:nvSpPr>
            <p:cNvPr id="123" name="Freeform 125"/>
            <p:cNvSpPr>
              <a:spLocks/>
            </p:cNvSpPr>
            <p:nvPr/>
          </p:nvSpPr>
          <p:spPr bwMode="auto">
            <a:xfrm>
              <a:off x="1324" y="1527"/>
              <a:ext cx="13" cy="12"/>
            </a:xfrm>
            <a:custGeom>
              <a:avLst/>
              <a:gdLst/>
              <a:ahLst/>
              <a:cxnLst>
                <a:cxn ang="0">
                  <a:pos x="18" y="0"/>
                </a:cxn>
                <a:cxn ang="0">
                  <a:pos x="18" y="24"/>
                </a:cxn>
                <a:cxn ang="0">
                  <a:pos x="24" y="24"/>
                </a:cxn>
                <a:cxn ang="0">
                  <a:pos x="0" y="24"/>
                </a:cxn>
                <a:cxn ang="0">
                  <a:pos x="0" y="6"/>
                </a:cxn>
                <a:cxn ang="0">
                  <a:pos x="18" y="0"/>
                </a:cxn>
              </a:cxnLst>
              <a:rect l="0" t="0" r="r" b="b"/>
              <a:pathLst>
                <a:path w="24" h="24">
                  <a:moveTo>
                    <a:pt x="18" y="0"/>
                  </a:moveTo>
                  <a:lnTo>
                    <a:pt x="18" y="24"/>
                  </a:lnTo>
                  <a:lnTo>
                    <a:pt x="24" y="24"/>
                  </a:lnTo>
                  <a:lnTo>
                    <a:pt x="0" y="24"/>
                  </a:lnTo>
                  <a:lnTo>
                    <a:pt x="0" y="6"/>
                  </a:lnTo>
                  <a:lnTo>
                    <a:pt x="18"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24" name="Rectangle 126"/>
            <p:cNvSpPr>
              <a:spLocks noChangeArrowheads="1"/>
            </p:cNvSpPr>
            <p:nvPr/>
          </p:nvSpPr>
          <p:spPr bwMode="auto">
            <a:xfrm>
              <a:off x="1334" y="1527"/>
              <a:ext cx="12" cy="12"/>
            </a:xfrm>
            <a:prstGeom prst="rect">
              <a:avLst/>
            </a:prstGeom>
            <a:solidFill>
              <a:srgbClr val="00135D"/>
            </a:solidFill>
            <a:ln w="9525">
              <a:noFill/>
              <a:miter lim="800000"/>
              <a:headEnd/>
              <a:tailEnd/>
            </a:ln>
          </p:spPr>
          <p:txBody>
            <a:bodyPr/>
            <a:lstStyle/>
            <a:p>
              <a:endParaRPr lang="es-BO" sz="1600" dirty="0">
                <a:latin typeface="Verdana" pitchFamily="34" charset="0"/>
                <a:ea typeface="Verdana" pitchFamily="34" charset="0"/>
                <a:cs typeface="Verdana" pitchFamily="34" charset="0"/>
              </a:endParaRPr>
            </a:p>
          </p:txBody>
        </p:sp>
        <p:sp>
          <p:nvSpPr>
            <p:cNvPr id="125" name="Freeform 127"/>
            <p:cNvSpPr>
              <a:spLocks/>
            </p:cNvSpPr>
            <p:nvPr/>
          </p:nvSpPr>
          <p:spPr bwMode="auto">
            <a:xfrm>
              <a:off x="1346" y="1527"/>
              <a:ext cx="12" cy="12"/>
            </a:xfrm>
            <a:custGeom>
              <a:avLst/>
              <a:gdLst/>
              <a:ahLst/>
              <a:cxnLst>
                <a:cxn ang="0">
                  <a:pos x="24" y="6"/>
                </a:cxn>
                <a:cxn ang="0">
                  <a:pos x="24" y="24"/>
                </a:cxn>
                <a:cxn ang="0">
                  <a:pos x="0" y="24"/>
                </a:cxn>
                <a:cxn ang="0">
                  <a:pos x="0" y="0"/>
                </a:cxn>
                <a:cxn ang="0">
                  <a:pos x="24" y="6"/>
                </a:cxn>
              </a:cxnLst>
              <a:rect l="0" t="0" r="r" b="b"/>
              <a:pathLst>
                <a:path w="24" h="24">
                  <a:moveTo>
                    <a:pt x="24" y="6"/>
                  </a:moveTo>
                  <a:lnTo>
                    <a:pt x="24" y="24"/>
                  </a:lnTo>
                  <a:lnTo>
                    <a:pt x="0" y="24"/>
                  </a:lnTo>
                  <a:lnTo>
                    <a:pt x="0" y="0"/>
                  </a:lnTo>
                  <a:lnTo>
                    <a:pt x="24" y="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26" name="Freeform 128"/>
            <p:cNvSpPr>
              <a:spLocks/>
            </p:cNvSpPr>
            <p:nvPr/>
          </p:nvSpPr>
          <p:spPr bwMode="auto">
            <a:xfrm>
              <a:off x="1358" y="1530"/>
              <a:ext cx="13" cy="12"/>
            </a:xfrm>
            <a:custGeom>
              <a:avLst/>
              <a:gdLst/>
              <a:ahLst/>
              <a:cxnLst>
                <a:cxn ang="0">
                  <a:pos x="24" y="0"/>
                </a:cxn>
                <a:cxn ang="0">
                  <a:pos x="24" y="24"/>
                </a:cxn>
                <a:cxn ang="0">
                  <a:pos x="0" y="18"/>
                </a:cxn>
                <a:cxn ang="0">
                  <a:pos x="0" y="0"/>
                </a:cxn>
                <a:cxn ang="0">
                  <a:pos x="24" y="0"/>
                </a:cxn>
              </a:cxnLst>
              <a:rect l="0" t="0" r="r" b="b"/>
              <a:pathLst>
                <a:path w="24" h="24">
                  <a:moveTo>
                    <a:pt x="24" y="0"/>
                  </a:moveTo>
                  <a:lnTo>
                    <a:pt x="24" y="24"/>
                  </a:lnTo>
                  <a:lnTo>
                    <a:pt x="0" y="18"/>
                  </a:lnTo>
                  <a:lnTo>
                    <a:pt x="0" y="0"/>
                  </a:lnTo>
                  <a:lnTo>
                    <a:pt x="24"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27" name="Freeform 129"/>
            <p:cNvSpPr>
              <a:spLocks/>
            </p:cNvSpPr>
            <p:nvPr/>
          </p:nvSpPr>
          <p:spPr bwMode="auto">
            <a:xfrm>
              <a:off x="1371" y="1530"/>
              <a:ext cx="12" cy="12"/>
            </a:xfrm>
            <a:custGeom>
              <a:avLst/>
              <a:gdLst/>
              <a:ahLst/>
              <a:cxnLst>
                <a:cxn ang="0">
                  <a:pos x="24" y="6"/>
                </a:cxn>
                <a:cxn ang="0">
                  <a:pos x="24" y="24"/>
                </a:cxn>
                <a:cxn ang="0">
                  <a:pos x="0" y="24"/>
                </a:cxn>
                <a:cxn ang="0">
                  <a:pos x="0" y="0"/>
                </a:cxn>
                <a:cxn ang="0">
                  <a:pos x="24" y="6"/>
                </a:cxn>
              </a:cxnLst>
              <a:rect l="0" t="0" r="r" b="b"/>
              <a:pathLst>
                <a:path w="24" h="24">
                  <a:moveTo>
                    <a:pt x="24" y="6"/>
                  </a:moveTo>
                  <a:lnTo>
                    <a:pt x="24" y="24"/>
                  </a:lnTo>
                  <a:lnTo>
                    <a:pt x="0" y="24"/>
                  </a:lnTo>
                  <a:lnTo>
                    <a:pt x="0" y="0"/>
                  </a:lnTo>
                  <a:lnTo>
                    <a:pt x="24" y="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28" name="Freeform 130"/>
            <p:cNvSpPr>
              <a:spLocks/>
            </p:cNvSpPr>
            <p:nvPr/>
          </p:nvSpPr>
          <p:spPr bwMode="auto">
            <a:xfrm>
              <a:off x="1383" y="1533"/>
              <a:ext cx="12" cy="12"/>
            </a:xfrm>
            <a:custGeom>
              <a:avLst/>
              <a:gdLst/>
              <a:ahLst/>
              <a:cxnLst>
                <a:cxn ang="0">
                  <a:pos x="24" y="6"/>
                </a:cxn>
                <a:cxn ang="0">
                  <a:pos x="18" y="24"/>
                </a:cxn>
                <a:cxn ang="0">
                  <a:pos x="0" y="18"/>
                </a:cxn>
                <a:cxn ang="0">
                  <a:pos x="0" y="0"/>
                </a:cxn>
                <a:cxn ang="0">
                  <a:pos x="24" y="6"/>
                </a:cxn>
              </a:cxnLst>
              <a:rect l="0" t="0" r="r" b="b"/>
              <a:pathLst>
                <a:path w="24" h="24">
                  <a:moveTo>
                    <a:pt x="24" y="6"/>
                  </a:moveTo>
                  <a:lnTo>
                    <a:pt x="18" y="24"/>
                  </a:lnTo>
                  <a:lnTo>
                    <a:pt x="0" y="18"/>
                  </a:lnTo>
                  <a:lnTo>
                    <a:pt x="0" y="0"/>
                  </a:lnTo>
                  <a:lnTo>
                    <a:pt x="24" y="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29" name="Freeform 131"/>
            <p:cNvSpPr>
              <a:spLocks/>
            </p:cNvSpPr>
            <p:nvPr/>
          </p:nvSpPr>
          <p:spPr bwMode="auto">
            <a:xfrm>
              <a:off x="1392" y="1536"/>
              <a:ext cx="16" cy="12"/>
            </a:xfrm>
            <a:custGeom>
              <a:avLst/>
              <a:gdLst/>
              <a:ahLst/>
              <a:cxnLst>
                <a:cxn ang="0">
                  <a:pos x="30" y="6"/>
                </a:cxn>
                <a:cxn ang="0">
                  <a:pos x="24" y="24"/>
                </a:cxn>
                <a:cxn ang="0">
                  <a:pos x="0" y="18"/>
                </a:cxn>
                <a:cxn ang="0">
                  <a:pos x="6" y="0"/>
                </a:cxn>
                <a:cxn ang="0">
                  <a:pos x="30" y="6"/>
                </a:cxn>
              </a:cxnLst>
              <a:rect l="0" t="0" r="r" b="b"/>
              <a:pathLst>
                <a:path w="30" h="24">
                  <a:moveTo>
                    <a:pt x="30" y="6"/>
                  </a:moveTo>
                  <a:lnTo>
                    <a:pt x="24" y="24"/>
                  </a:lnTo>
                  <a:lnTo>
                    <a:pt x="0" y="18"/>
                  </a:lnTo>
                  <a:lnTo>
                    <a:pt x="6" y="0"/>
                  </a:lnTo>
                  <a:lnTo>
                    <a:pt x="30" y="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30" name="Freeform 132"/>
            <p:cNvSpPr>
              <a:spLocks/>
            </p:cNvSpPr>
            <p:nvPr/>
          </p:nvSpPr>
          <p:spPr bwMode="auto">
            <a:xfrm>
              <a:off x="1404" y="1539"/>
              <a:ext cx="22" cy="13"/>
            </a:xfrm>
            <a:custGeom>
              <a:avLst/>
              <a:gdLst/>
              <a:ahLst/>
              <a:cxnLst>
                <a:cxn ang="0">
                  <a:pos x="30" y="6"/>
                </a:cxn>
                <a:cxn ang="0">
                  <a:pos x="42" y="6"/>
                </a:cxn>
                <a:cxn ang="0">
                  <a:pos x="36" y="18"/>
                </a:cxn>
                <a:cxn ang="0">
                  <a:pos x="18" y="6"/>
                </a:cxn>
                <a:cxn ang="0">
                  <a:pos x="24" y="24"/>
                </a:cxn>
                <a:cxn ang="0">
                  <a:pos x="0" y="18"/>
                </a:cxn>
                <a:cxn ang="0">
                  <a:pos x="6" y="0"/>
                </a:cxn>
                <a:cxn ang="0">
                  <a:pos x="30" y="6"/>
                </a:cxn>
                <a:cxn ang="0">
                  <a:pos x="36" y="18"/>
                </a:cxn>
                <a:cxn ang="0">
                  <a:pos x="30" y="6"/>
                </a:cxn>
              </a:cxnLst>
              <a:rect l="0" t="0" r="r" b="b"/>
              <a:pathLst>
                <a:path w="42" h="24">
                  <a:moveTo>
                    <a:pt x="30" y="6"/>
                  </a:moveTo>
                  <a:lnTo>
                    <a:pt x="42" y="6"/>
                  </a:lnTo>
                  <a:lnTo>
                    <a:pt x="36" y="18"/>
                  </a:lnTo>
                  <a:lnTo>
                    <a:pt x="18" y="6"/>
                  </a:lnTo>
                  <a:lnTo>
                    <a:pt x="24" y="24"/>
                  </a:lnTo>
                  <a:lnTo>
                    <a:pt x="0" y="18"/>
                  </a:lnTo>
                  <a:lnTo>
                    <a:pt x="6" y="0"/>
                  </a:lnTo>
                  <a:lnTo>
                    <a:pt x="30" y="6"/>
                  </a:lnTo>
                  <a:lnTo>
                    <a:pt x="36" y="18"/>
                  </a:lnTo>
                  <a:lnTo>
                    <a:pt x="30" y="6"/>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31" name="Freeform 133"/>
            <p:cNvSpPr>
              <a:spLocks/>
            </p:cNvSpPr>
            <p:nvPr/>
          </p:nvSpPr>
          <p:spPr bwMode="auto">
            <a:xfrm>
              <a:off x="1411" y="1542"/>
              <a:ext cx="12" cy="13"/>
            </a:xfrm>
            <a:custGeom>
              <a:avLst/>
              <a:gdLst/>
              <a:ahLst/>
              <a:cxnLst>
                <a:cxn ang="0">
                  <a:pos x="18" y="18"/>
                </a:cxn>
                <a:cxn ang="0">
                  <a:pos x="18" y="24"/>
                </a:cxn>
                <a:cxn ang="0">
                  <a:pos x="6" y="6"/>
                </a:cxn>
                <a:cxn ang="0">
                  <a:pos x="0" y="6"/>
                </a:cxn>
                <a:cxn ang="0">
                  <a:pos x="6" y="0"/>
                </a:cxn>
                <a:cxn ang="0">
                  <a:pos x="24" y="12"/>
                </a:cxn>
                <a:cxn ang="0">
                  <a:pos x="18" y="18"/>
                </a:cxn>
                <a:cxn ang="0">
                  <a:pos x="18" y="24"/>
                </a:cxn>
                <a:cxn ang="0">
                  <a:pos x="18" y="18"/>
                </a:cxn>
              </a:cxnLst>
              <a:rect l="0" t="0" r="r" b="b"/>
              <a:pathLst>
                <a:path w="24" h="24">
                  <a:moveTo>
                    <a:pt x="18" y="18"/>
                  </a:moveTo>
                  <a:lnTo>
                    <a:pt x="18" y="24"/>
                  </a:lnTo>
                  <a:lnTo>
                    <a:pt x="6" y="6"/>
                  </a:lnTo>
                  <a:lnTo>
                    <a:pt x="0" y="6"/>
                  </a:lnTo>
                  <a:lnTo>
                    <a:pt x="6" y="0"/>
                  </a:lnTo>
                  <a:lnTo>
                    <a:pt x="24" y="12"/>
                  </a:lnTo>
                  <a:lnTo>
                    <a:pt x="18" y="18"/>
                  </a:lnTo>
                  <a:lnTo>
                    <a:pt x="18" y="24"/>
                  </a:lnTo>
                  <a:lnTo>
                    <a:pt x="18" y="18"/>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32" name="Freeform 134"/>
            <p:cNvSpPr>
              <a:spLocks/>
            </p:cNvSpPr>
            <p:nvPr/>
          </p:nvSpPr>
          <p:spPr bwMode="auto">
            <a:xfrm>
              <a:off x="1411" y="1545"/>
              <a:ext cx="9" cy="10"/>
            </a:xfrm>
            <a:custGeom>
              <a:avLst/>
              <a:gdLst/>
              <a:ahLst/>
              <a:cxnLst>
                <a:cxn ang="0">
                  <a:pos x="12" y="18"/>
                </a:cxn>
                <a:cxn ang="0">
                  <a:pos x="0" y="6"/>
                </a:cxn>
                <a:cxn ang="0">
                  <a:pos x="6" y="0"/>
                </a:cxn>
                <a:cxn ang="0">
                  <a:pos x="18" y="18"/>
                </a:cxn>
                <a:cxn ang="0">
                  <a:pos x="12" y="18"/>
                </a:cxn>
              </a:cxnLst>
              <a:rect l="0" t="0" r="r" b="b"/>
              <a:pathLst>
                <a:path w="18" h="18">
                  <a:moveTo>
                    <a:pt x="12" y="18"/>
                  </a:moveTo>
                  <a:lnTo>
                    <a:pt x="0" y="6"/>
                  </a:lnTo>
                  <a:lnTo>
                    <a:pt x="6" y="0"/>
                  </a:lnTo>
                  <a:lnTo>
                    <a:pt x="18" y="18"/>
                  </a:lnTo>
                  <a:lnTo>
                    <a:pt x="12" y="18"/>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33" name="Freeform 135"/>
            <p:cNvSpPr>
              <a:spLocks/>
            </p:cNvSpPr>
            <p:nvPr/>
          </p:nvSpPr>
          <p:spPr bwMode="auto">
            <a:xfrm>
              <a:off x="1408" y="1548"/>
              <a:ext cx="9" cy="10"/>
            </a:xfrm>
            <a:custGeom>
              <a:avLst/>
              <a:gdLst/>
              <a:ahLst/>
              <a:cxnLst>
                <a:cxn ang="0">
                  <a:pos x="6" y="18"/>
                </a:cxn>
                <a:cxn ang="0">
                  <a:pos x="0" y="0"/>
                </a:cxn>
                <a:cxn ang="0">
                  <a:pos x="6" y="0"/>
                </a:cxn>
                <a:cxn ang="0">
                  <a:pos x="18" y="12"/>
                </a:cxn>
                <a:cxn ang="0">
                  <a:pos x="6" y="18"/>
                </a:cxn>
              </a:cxnLst>
              <a:rect l="0" t="0" r="r" b="b"/>
              <a:pathLst>
                <a:path w="18" h="18">
                  <a:moveTo>
                    <a:pt x="6" y="18"/>
                  </a:moveTo>
                  <a:lnTo>
                    <a:pt x="0" y="0"/>
                  </a:lnTo>
                  <a:lnTo>
                    <a:pt x="6" y="0"/>
                  </a:lnTo>
                  <a:lnTo>
                    <a:pt x="18" y="12"/>
                  </a:lnTo>
                  <a:lnTo>
                    <a:pt x="6" y="18"/>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34" name="Freeform 136"/>
            <p:cNvSpPr>
              <a:spLocks/>
            </p:cNvSpPr>
            <p:nvPr/>
          </p:nvSpPr>
          <p:spPr bwMode="auto">
            <a:xfrm>
              <a:off x="1401" y="1548"/>
              <a:ext cx="10" cy="13"/>
            </a:xfrm>
            <a:custGeom>
              <a:avLst/>
              <a:gdLst/>
              <a:ahLst/>
              <a:cxnLst>
                <a:cxn ang="0">
                  <a:pos x="6" y="24"/>
                </a:cxn>
                <a:cxn ang="0">
                  <a:pos x="6" y="6"/>
                </a:cxn>
                <a:cxn ang="0">
                  <a:pos x="0" y="6"/>
                </a:cxn>
                <a:cxn ang="0">
                  <a:pos x="12" y="0"/>
                </a:cxn>
                <a:cxn ang="0">
                  <a:pos x="18" y="18"/>
                </a:cxn>
                <a:cxn ang="0">
                  <a:pos x="6" y="24"/>
                </a:cxn>
              </a:cxnLst>
              <a:rect l="0" t="0" r="r" b="b"/>
              <a:pathLst>
                <a:path w="18" h="24">
                  <a:moveTo>
                    <a:pt x="6" y="24"/>
                  </a:moveTo>
                  <a:lnTo>
                    <a:pt x="6" y="6"/>
                  </a:lnTo>
                  <a:lnTo>
                    <a:pt x="0" y="6"/>
                  </a:lnTo>
                  <a:lnTo>
                    <a:pt x="12" y="0"/>
                  </a:lnTo>
                  <a:lnTo>
                    <a:pt x="18" y="18"/>
                  </a:lnTo>
                  <a:lnTo>
                    <a:pt x="6" y="24"/>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35" name="Freeform 137"/>
            <p:cNvSpPr>
              <a:spLocks/>
            </p:cNvSpPr>
            <p:nvPr/>
          </p:nvSpPr>
          <p:spPr bwMode="auto">
            <a:xfrm>
              <a:off x="1398" y="1552"/>
              <a:ext cx="6" cy="9"/>
            </a:xfrm>
            <a:custGeom>
              <a:avLst/>
              <a:gdLst/>
              <a:ahLst/>
              <a:cxnLst>
                <a:cxn ang="0">
                  <a:pos x="0" y="0"/>
                </a:cxn>
                <a:cxn ang="0">
                  <a:pos x="12" y="0"/>
                </a:cxn>
                <a:cxn ang="0">
                  <a:pos x="12" y="18"/>
                </a:cxn>
                <a:cxn ang="0">
                  <a:pos x="6" y="18"/>
                </a:cxn>
                <a:cxn ang="0">
                  <a:pos x="0" y="0"/>
                </a:cxn>
              </a:cxnLst>
              <a:rect l="0" t="0" r="r" b="b"/>
              <a:pathLst>
                <a:path w="12" h="18">
                  <a:moveTo>
                    <a:pt x="0" y="0"/>
                  </a:moveTo>
                  <a:lnTo>
                    <a:pt x="12" y="0"/>
                  </a:lnTo>
                  <a:lnTo>
                    <a:pt x="12" y="18"/>
                  </a:lnTo>
                  <a:lnTo>
                    <a:pt x="6" y="18"/>
                  </a:lnTo>
                  <a:lnTo>
                    <a:pt x="0" y="0"/>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36" name="Freeform 138"/>
            <p:cNvSpPr>
              <a:spLocks/>
            </p:cNvSpPr>
            <p:nvPr/>
          </p:nvSpPr>
          <p:spPr bwMode="auto">
            <a:xfrm>
              <a:off x="1395" y="1552"/>
              <a:ext cx="6" cy="12"/>
            </a:xfrm>
            <a:custGeom>
              <a:avLst/>
              <a:gdLst/>
              <a:ahLst/>
              <a:cxnLst>
                <a:cxn ang="0">
                  <a:pos x="0" y="24"/>
                </a:cxn>
                <a:cxn ang="0">
                  <a:pos x="0" y="0"/>
                </a:cxn>
                <a:cxn ang="0">
                  <a:pos x="6" y="0"/>
                </a:cxn>
                <a:cxn ang="0">
                  <a:pos x="12" y="18"/>
                </a:cxn>
                <a:cxn ang="0">
                  <a:pos x="0" y="24"/>
                </a:cxn>
              </a:cxnLst>
              <a:rect l="0" t="0" r="r" b="b"/>
              <a:pathLst>
                <a:path w="12" h="24">
                  <a:moveTo>
                    <a:pt x="0" y="24"/>
                  </a:moveTo>
                  <a:lnTo>
                    <a:pt x="0" y="0"/>
                  </a:lnTo>
                  <a:lnTo>
                    <a:pt x="6" y="0"/>
                  </a:lnTo>
                  <a:lnTo>
                    <a:pt x="12" y="18"/>
                  </a:lnTo>
                  <a:lnTo>
                    <a:pt x="0" y="24"/>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37" name="Freeform 139"/>
            <p:cNvSpPr>
              <a:spLocks/>
            </p:cNvSpPr>
            <p:nvPr/>
          </p:nvSpPr>
          <p:spPr bwMode="auto">
            <a:xfrm>
              <a:off x="1389" y="1552"/>
              <a:ext cx="6" cy="12"/>
            </a:xfrm>
            <a:custGeom>
              <a:avLst/>
              <a:gdLst/>
              <a:ahLst/>
              <a:cxnLst>
                <a:cxn ang="0">
                  <a:pos x="6" y="24"/>
                </a:cxn>
                <a:cxn ang="0">
                  <a:pos x="0" y="0"/>
                </a:cxn>
                <a:cxn ang="0">
                  <a:pos x="12" y="0"/>
                </a:cxn>
                <a:cxn ang="0">
                  <a:pos x="12" y="24"/>
                </a:cxn>
                <a:cxn ang="0">
                  <a:pos x="6" y="24"/>
                </a:cxn>
              </a:cxnLst>
              <a:rect l="0" t="0" r="r" b="b"/>
              <a:pathLst>
                <a:path w="12" h="24">
                  <a:moveTo>
                    <a:pt x="6" y="24"/>
                  </a:moveTo>
                  <a:lnTo>
                    <a:pt x="0" y="0"/>
                  </a:lnTo>
                  <a:lnTo>
                    <a:pt x="12" y="0"/>
                  </a:lnTo>
                  <a:lnTo>
                    <a:pt x="12" y="24"/>
                  </a:lnTo>
                  <a:lnTo>
                    <a:pt x="6" y="24"/>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38" name="Freeform 140"/>
            <p:cNvSpPr>
              <a:spLocks/>
            </p:cNvSpPr>
            <p:nvPr/>
          </p:nvSpPr>
          <p:spPr bwMode="auto">
            <a:xfrm>
              <a:off x="1386" y="1552"/>
              <a:ext cx="6" cy="12"/>
            </a:xfrm>
            <a:custGeom>
              <a:avLst/>
              <a:gdLst/>
              <a:ahLst/>
              <a:cxnLst>
                <a:cxn ang="0">
                  <a:pos x="6" y="12"/>
                </a:cxn>
                <a:cxn ang="0">
                  <a:pos x="0" y="6"/>
                </a:cxn>
                <a:cxn ang="0">
                  <a:pos x="6" y="0"/>
                </a:cxn>
                <a:cxn ang="0">
                  <a:pos x="12" y="24"/>
                </a:cxn>
                <a:cxn ang="0">
                  <a:pos x="6" y="24"/>
                </a:cxn>
                <a:cxn ang="0">
                  <a:pos x="6" y="12"/>
                </a:cxn>
              </a:cxnLst>
              <a:rect l="0" t="0" r="r" b="b"/>
              <a:pathLst>
                <a:path w="12" h="24">
                  <a:moveTo>
                    <a:pt x="6" y="12"/>
                  </a:moveTo>
                  <a:lnTo>
                    <a:pt x="0" y="6"/>
                  </a:lnTo>
                  <a:lnTo>
                    <a:pt x="6" y="0"/>
                  </a:lnTo>
                  <a:lnTo>
                    <a:pt x="12" y="24"/>
                  </a:lnTo>
                  <a:lnTo>
                    <a:pt x="6" y="24"/>
                  </a:lnTo>
                  <a:lnTo>
                    <a:pt x="6" y="12"/>
                  </a:lnTo>
                  <a:close/>
                </a:path>
              </a:pathLst>
            </a:custGeom>
            <a:solidFill>
              <a:srgbClr val="00135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grpSp>
      <p:grpSp>
        <p:nvGrpSpPr>
          <p:cNvPr id="139" name="Group 141"/>
          <p:cNvGrpSpPr>
            <a:grpSpLocks/>
          </p:cNvGrpSpPr>
          <p:nvPr/>
        </p:nvGrpSpPr>
        <p:grpSpPr bwMode="auto">
          <a:xfrm>
            <a:off x="4641842" y="5556272"/>
            <a:ext cx="622300" cy="692150"/>
            <a:chOff x="1456" y="1041"/>
            <a:chExt cx="512" cy="592"/>
          </a:xfrm>
        </p:grpSpPr>
        <p:sp>
          <p:nvSpPr>
            <p:cNvPr id="140" name="Freeform 142"/>
            <p:cNvSpPr>
              <a:spLocks/>
            </p:cNvSpPr>
            <p:nvPr/>
          </p:nvSpPr>
          <p:spPr bwMode="auto">
            <a:xfrm>
              <a:off x="1517" y="1630"/>
              <a:ext cx="4" cy="3"/>
            </a:xfrm>
            <a:custGeom>
              <a:avLst/>
              <a:gdLst/>
              <a:ahLst/>
              <a:cxnLst>
                <a:cxn ang="0">
                  <a:pos x="4" y="6"/>
                </a:cxn>
                <a:cxn ang="0">
                  <a:pos x="7" y="5"/>
                </a:cxn>
                <a:cxn ang="0">
                  <a:pos x="5" y="2"/>
                </a:cxn>
                <a:cxn ang="0">
                  <a:pos x="0" y="5"/>
                </a:cxn>
                <a:cxn ang="0">
                  <a:pos x="3" y="0"/>
                </a:cxn>
                <a:cxn ang="0">
                  <a:pos x="4" y="6"/>
                </a:cxn>
              </a:cxnLst>
              <a:rect l="0" t="0" r="r" b="b"/>
              <a:pathLst>
                <a:path w="7" h="6">
                  <a:moveTo>
                    <a:pt x="4" y="6"/>
                  </a:moveTo>
                  <a:lnTo>
                    <a:pt x="7" y="5"/>
                  </a:lnTo>
                  <a:lnTo>
                    <a:pt x="5" y="2"/>
                  </a:lnTo>
                  <a:lnTo>
                    <a:pt x="0" y="5"/>
                  </a:lnTo>
                  <a:lnTo>
                    <a:pt x="3" y="0"/>
                  </a:lnTo>
                  <a:lnTo>
                    <a:pt x="4" y="6"/>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41" name="Freeform 143"/>
            <p:cNvSpPr>
              <a:spLocks/>
            </p:cNvSpPr>
            <p:nvPr/>
          </p:nvSpPr>
          <p:spPr bwMode="auto">
            <a:xfrm>
              <a:off x="1497" y="1462"/>
              <a:ext cx="108" cy="89"/>
            </a:xfrm>
            <a:custGeom>
              <a:avLst/>
              <a:gdLst/>
              <a:ahLst/>
              <a:cxnLst>
                <a:cxn ang="0">
                  <a:pos x="0" y="169"/>
                </a:cxn>
                <a:cxn ang="0">
                  <a:pos x="139" y="0"/>
                </a:cxn>
                <a:cxn ang="0">
                  <a:pos x="143" y="2"/>
                </a:cxn>
                <a:cxn ang="0">
                  <a:pos x="148" y="5"/>
                </a:cxn>
                <a:cxn ang="0">
                  <a:pos x="153" y="8"/>
                </a:cxn>
                <a:cxn ang="0">
                  <a:pos x="157" y="11"/>
                </a:cxn>
                <a:cxn ang="0">
                  <a:pos x="167" y="19"/>
                </a:cxn>
                <a:cxn ang="0">
                  <a:pos x="176" y="29"/>
                </a:cxn>
                <a:cxn ang="0">
                  <a:pos x="185" y="37"/>
                </a:cxn>
                <a:cxn ang="0">
                  <a:pos x="194" y="45"/>
                </a:cxn>
                <a:cxn ang="0">
                  <a:pos x="198" y="48"/>
                </a:cxn>
                <a:cxn ang="0">
                  <a:pos x="202" y="51"/>
                </a:cxn>
                <a:cxn ang="0">
                  <a:pos x="206" y="54"/>
                </a:cxn>
                <a:cxn ang="0">
                  <a:pos x="211" y="55"/>
                </a:cxn>
                <a:cxn ang="0">
                  <a:pos x="181" y="79"/>
                </a:cxn>
                <a:cxn ang="0">
                  <a:pos x="169" y="67"/>
                </a:cxn>
                <a:cxn ang="0">
                  <a:pos x="166" y="68"/>
                </a:cxn>
                <a:cxn ang="0">
                  <a:pos x="165" y="69"/>
                </a:cxn>
                <a:cxn ang="0">
                  <a:pos x="164" y="70"/>
                </a:cxn>
                <a:cxn ang="0">
                  <a:pos x="164" y="72"/>
                </a:cxn>
                <a:cxn ang="0">
                  <a:pos x="164" y="75"/>
                </a:cxn>
                <a:cxn ang="0">
                  <a:pos x="165" y="78"/>
                </a:cxn>
                <a:cxn ang="0">
                  <a:pos x="166" y="81"/>
                </a:cxn>
                <a:cxn ang="0">
                  <a:pos x="167" y="84"/>
                </a:cxn>
                <a:cxn ang="0">
                  <a:pos x="169" y="85"/>
                </a:cxn>
                <a:cxn ang="0">
                  <a:pos x="157" y="97"/>
                </a:cxn>
                <a:cxn ang="0">
                  <a:pos x="145" y="85"/>
                </a:cxn>
                <a:cxn ang="0">
                  <a:pos x="133" y="97"/>
                </a:cxn>
                <a:cxn ang="0">
                  <a:pos x="145" y="103"/>
                </a:cxn>
                <a:cxn ang="0">
                  <a:pos x="132" y="114"/>
                </a:cxn>
                <a:cxn ang="0">
                  <a:pos x="116" y="127"/>
                </a:cxn>
                <a:cxn ang="0">
                  <a:pos x="98" y="141"/>
                </a:cxn>
                <a:cxn ang="0">
                  <a:pos x="89" y="148"/>
                </a:cxn>
                <a:cxn ang="0">
                  <a:pos x="79" y="154"/>
                </a:cxn>
                <a:cxn ang="0">
                  <a:pos x="68" y="160"/>
                </a:cxn>
                <a:cxn ang="0">
                  <a:pos x="58" y="165"/>
                </a:cxn>
                <a:cxn ang="0">
                  <a:pos x="53" y="167"/>
                </a:cxn>
                <a:cxn ang="0">
                  <a:pos x="48" y="169"/>
                </a:cxn>
                <a:cxn ang="0">
                  <a:pos x="38" y="172"/>
                </a:cxn>
                <a:cxn ang="0">
                  <a:pos x="27" y="174"/>
                </a:cxn>
                <a:cxn ang="0">
                  <a:pos x="17" y="174"/>
                </a:cxn>
                <a:cxn ang="0">
                  <a:pos x="13" y="174"/>
                </a:cxn>
                <a:cxn ang="0">
                  <a:pos x="8" y="173"/>
                </a:cxn>
                <a:cxn ang="0">
                  <a:pos x="4" y="171"/>
                </a:cxn>
                <a:cxn ang="0">
                  <a:pos x="0" y="169"/>
                </a:cxn>
              </a:cxnLst>
              <a:rect l="0" t="0" r="r" b="b"/>
              <a:pathLst>
                <a:path w="211" h="174">
                  <a:moveTo>
                    <a:pt x="0" y="169"/>
                  </a:moveTo>
                  <a:lnTo>
                    <a:pt x="139" y="0"/>
                  </a:lnTo>
                  <a:lnTo>
                    <a:pt x="143" y="2"/>
                  </a:lnTo>
                  <a:lnTo>
                    <a:pt x="148" y="5"/>
                  </a:lnTo>
                  <a:lnTo>
                    <a:pt x="153" y="8"/>
                  </a:lnTo>
                  <a:lnTo>
                    <a:pt x="157" y="11"/>
                  </a:lnTo>
                  <a:lnTo>
                    <a:pt x="167" y="19"/>
                  </a:lnTo>
                  <a:lnTo>
                    <a:pt x="176" y="29"/>
                  </a:lnTo>
                  <a:lnTo>
                    <a:pt x="185" y="37"/>
                  </a:lnTo>
                  <a:lnTo>
                    <a:pt x="194" y="45"/>
                  </a:lnTo>
                  <a:lnTo>
                    <a:pt x="198" y="48"/>
                  </a:lnTo>
                  <a:lnTo>
                    <a:pt x="202" y="51"/>
                  </a:lnTo>
                  <a:lnTo>
                    <a:pt x="206" y="54"/>
                  </a:lnTo>
                  <a:lnTo>
                    <a:pt x="211" y="55"/>
                  </a:lnTo>
                  <a:lnTo>
                    <a:pt x="181" y="79"/>
                  </a:lnTo>
                  <a:lnTo>
                    <a:pt x="169" y="67"/>
                  </a:lnTo>
                  <a:lnTo>
                    <a:pt x="166" y="68"/>
                  </a:lnTo>
                  <a:lnTo>
                    <a:pt x="165" y="69"/>
                  </a:lnTo>
                  <a:lnTo>
                    <a:pt x="164" y="70"/>
                  </a:lnTo>
                  <a:lnTo>
                    <a:pt x="164" y="72"/>
                  </a:lnTo>
                  <a:lnTo>
                    <a:pt x="164" y="75"/>
                  </a:lnTo>
                  <a:lnTo>
                    <a:pt x="165" y="78"/>
                  </a:lnTo>
                  <a:lnTo>
                    <a:pt x="166" y="81"/>
                  </a:lnTo>
                  <a:lnTo>
                    <a:pt x="167" y="84"/>
                  </a:lnTo>
                  <a:lnTo>
                    <a:pt x="169" y="85"/>
                  </a:lnTo>
                  <a:lnTo>
                    <a:pt x="157" y="97"/>
                  </a:lnTo>
                  <a:lnTo>
                    <a:pt x="145" y="85"/>
                  </a:lnTo>
                  <a:lnTo>
                    <a:pt x="133" y="97"/>
                  </a:lnTo>
                  <a:lnTo>
                    <a:pt x="145" y="103"/>
                  </a:lnTo>
                  <a:lnTo>
                    <a:pt x="132" y="114"/>
                  </a:lnTo>
                  <a:lnTo>
                    <a:pt x="116" y="127"/>
                  </a:lnTo>
                  <a:lnTo>
                    <a:pt x="98" y="141"/>
                  </a:lnTo>
                  <a:lnTo>
                    <a:pt x="89" y="148"/>
                  </a:lnTo>
                  <a:lnTo>
                    <a:pt x="79" y="154"/>
                  </a:lnTo>
                  <a:lnTo>
                    <a:pt x="68" y="160"/>
                  </a:lnTo>
                  <a:lnTo>
                    <a:pt x="58" y="165"/>
                  </a:lnTo>
                  <a:lnTo>
                    <a:pt x="53" y="167"/>
                  </a:lnTo>
                  <a:lnTo>
                    <a:pt x="48" y="169"/>
                  </a:lnTo>
                  <a:lnTo>
                    <a:pt x="38" y="172"/>
                  </a:lnTo>
                  <a:lnTo>
                    <a:pt x="27" y="174"/>
                  </a:lnTo>
                  <a:lnTo>
                    <a:pt x="17" y="174"/>
                  </a:lnTo>
                  <a:lnTo>
                    <a:pt x="13" y="174"/>
                  </a:lnTo>
                  <a:lnTo>
                    <a:pt x="8" y="173"/>
                  </a:lnTo>
                  <a:lnTo>
                    <a:pt x="4" y="171"/>
                  </a:lnTo>
                  <a:lnTo>
                    <a:pt x="0" y="169"/>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42" name="Freeform 144"/>
            <p:cNvSpPr>
              <a:spLocks/>
            </p:cNvSpPr>
            <p:nvPr/>
          </p:nvSpPr>
          <p:spPr bwMode="auto">
            <a:xfrm>
              <a:off x="1496" y="1461"/>
              <a:ext cx="73" cy="89"/>
            </a:xfrm>
            <a:custGeom>
              <a:avLst/>
              <a:gdLst/>
              <a:ahLst/>
              <a:cxnLst>
                <a:cxn ang="0">
                  <a:pos x="0" y="169"/>
                </a:cxn>
                <a:cxn ang="0">
                  <a:pos x="4" y="174"/>
                </a:cxn>
                <a:cxn ang="0">
                  <a:pos x="143" y="5"/>
                </a:cxn>
                <a:cxn ang="0">
                  <a:pos x="139" y="0"/>
                </a:cxn>
                <a:cxn ang="0">
                  <a:pos x="0" y="169"/>
                </a:cxn>
              </a:cxnLst>
              <a:rect l="0" t="0" r="r" b="b"/>
              <a:pathLst>
                <a:path w="143" h="174">
                  <a:moveTo>
                    <a:pt x="0" y="169"/>
                  </a:moveTo>
                  <a:lnTo>
                    <a:pt x="4" y="174"/>
                  </a:lnTo>
                  <a:lnTo>
                    <a:pt x="143" y="5"/>
                  </a:lnTo>
                  <a:lnTo>
                    <a:pt x="139" y="0"/>
                  </a:lnTo>
                  <a:lnTo>
                    <a:pt x="0" y="169"/>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43" name="Freeform 145"/>
            <p:cNvSpPr>
              <a:spLocks/>
            </p:cNvSpPr>
            <p:nvPr/>
          </p:nvSpPr>
          <p:spPr bwMode="auto">
            <a:xfrm>
              <a:off x="1567" y="1461"/>
              <a:ext cx="39" cy="30"/>
            </a:xfrm>
            <a:custGeom>
              <a:avLst/>
              <a:gdLst/>
              <a:ahLst/>
              <a:cxnLst>
                <a:cxn ang="0">
                  <a:pos x="3" y="0"/>
                </a:cxn>
                <a:cxn ang="0">
                  <a:pos x="12" y="5"/>
                </a:cxn>
                <a:cxn ang="0">
                  <a:pos x="21" y="11"/>
                </a:cxn>
                <a:cxn ang="0">
                  <a:pos x="41" y="28"/>
                </a:cxn>
                <a:cxn ang="0">
                  <a:pos x="57" y="45"/>
                </a:cxn>
                <a:cxn ang="0">
                  <a:pos x="66" y="51"/>
                </a:cxn>
                <a:cxn ang="0">
                  <a:pos x="75" y="55"/>
                </a:cxn>
                <a:cxn ang="0">
                  <a:pos x="72" y="60"/>
                </a:cxn>
                <a:cxn ang="0">
                  <a:pos x="63" y="56"/>
                </a:cxn>
                <a:cxn ang="0">
                  <a:pos x="54" y="50"/>
                </a:cxn>
                <a:cxn ang="0">
                  <a:pos x="37" y="34"/>
                </a:cxn>
                <a:cxn ang="0">
                  <a:pos x="18" y="16"/>
                </a:cxn>
                <a:cxn ang="0">
                  <a:pos x="9" y="10"/>
                </a:cxn>
                <a:cxn ang="0">
                  <a:pos x="0" y="5"/>
                </a:cxn>
                <a:cxn ang="0">
                  <a:pos x="3" y="0"/>
                </a:cxn>
              </a:cxnLst>
              <a:rect l="0" t="0" r="r" b="b"/>
              <a:pathLst>
                <a:path w="75" h="60">
                  <a:moveTo>
                    <a:pt x="3" y="0"/>
                  </a:moveTo>
                  <a:lnTo>
                    <a:pt x="12" y="5"/>
                  </a:lnTo>
                  <a:lnTo>
                    <a:pt x="21" y="11"/>
                  </a:lnTo>
                  <a:lnTo>
                    <a:pt x="41" y="28"/>
                  </a:lnTo>
                  <a:lnTo>
                    <a:pt x="57" y="45"/>
                  </a:lnTo>
                  <a:lnTo>
                    <a:pt x="66" y="51"/>
                  </a:lnTo>
                  <a:lnTo>
                    <a:pt x="75" y="55"/>
                  </a:lnTo>
                  <a:lnTo>
                    <a:pt x="72" y="60"/>
                  </a:lnTo>
                  <a:lnTo>
                    <a:pt x="63" y="56"/>
                  </a:lnTo>
                  <a:lnTo>
                    <a:pt x="54" y="50"/>
                  </a:lnTo>
                  <a:lnTo>
                    <a:pt x="37" y="34"/>
                  </a:lnTo>
                  <a:lnTo>
                    <a:pt x="18" y="16"/>
                  </a:lnTo>
                  <a:lnTo>
                    <a:pt x="9" y="10"/>
                  </a:lnTo>
                  <a:lnTo>
                    <a:pt x="0" y="5"/>
                  </a:lnTo>
                  <a:lnTo>
                    <a:pt x="3" y="0"/>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44" name="Freeform 146"/>
            <p:cNvSpPr>
              <a:spLocks/>
            </p:cNvSpPr>
            <p:nvPr/>
          </p:nvSpPr>
          <p:spPr bwMode="auto">
            <a:xfrm>
              <a:off x="1567" y="1460"/>
              <a:ext cx="2" cy="3"/>
            </a:xfrm>
            <a:custGeom>
              <a:avLst/>
              <a:gdLst/>
              <a:ahLst/>
              <a:cxnLst>
                <a:cxn ang="0">
                  <a:pos x="0" y="1"/>
                </a:cxn>
                <a:cxn ang="0">
                  <a:pos x="1" y="0"/>
                </a:cxn>
                <a:cxn ang="0">
                  <a:pos x="3" y="1"/>
                </a:cxn>
                <a:cxn ang="0">
                  <a:pos x="0" y="6"/>
                </a:cxn>
                <a:cxn ang="0">
                  <a:pos x="4" y="6"/>
                </a:cxn>
                <a:cxn ang="0">
                  <a:pos x="0" y="1"/>
                </a:cxn>
              </a:cxnLst>
              <a:rect l="0" t="0" r="r" b="b"/>
              <a:pathLst>
                <a:path w="4" h="6">
                  <a:moveTo>
                    <a:pt x="0" y="1"/>
                  </a:moveTo>
                  <a:lnTo>
                    <a:pt x="1" y="0"/>
                  </a:lnTo>
                  <a:lnTo>
                    <a:pt x="3" y="1"/>
                  </a:lnTo>
                  <a:lnTo>
                    <a:pt x="0" y="6"/>
                  </a:lnTo>
                  <a:lnTo>
                    <a:pt x="4" y="6"/>
                  </a:lnTo>
                  <a:lnTo>
                    <a:pt x="0" y="1"/>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45" name="Freeform 147"/>
            <p:cNvSpPr>
              <a:spLocks/>
            </p:cNvSpPr>
            <p:nvPr/>
          </p:nvSpPr>
          <p:spPr bwMode="auto">
            <a:xfrm>
              <a:off x="1589" y="1489"/>
              <a:ext cx="17" cy="15"/>
            </a:xfrm>
            <a:custGeom>
              <a:avLst/>
              <a:gdLst/>
              <a:ahLst/>
              <a:cxnLst>
                <a:cxn ang="0">
                  <a:pos x="34" y="5"/>
                </a:cxn>
                <a:cxn ang="0">
                  <a:pos x="30" y="0"/>
                </a:cxn>
                <a:cxn ang="0">
                  <a:pos x="0" y="24"/>
                </a:cxn>
                <a:cxn ang="0">
                  <a:pos x="4" y="29"/>
                </a:cxn>
                <a:cxn ang="0">
                  <a:pos x="34" y="5"/>
                </a:cxn>
              </a:cxnLst>
              <a:rect l="0" t="0" r="r" b="b"/>
              <a:pathLst>
                <a:path w="34" h="29">
                  <a:moveTo>
                    <a:pt x="34" y="5"/>
                  </a:moveTo>
                  <a:lnTo>
                    <a:pt x="30" y="0"/>
                  </a:lnTo>
                  <a:lnTo>
                    <a:pt x="0" y="24"/>
                  </a:lnTo>
                  <a:lnTo>
                    <a:pt x="4" y="29"/>
                  </a:lnTo>
                  <a:lnTo>
                    <a:pt x="34"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46" name="Freeform 148"/>
            <p:cNvSpPr>
              <a:spLocks/>
            </p:cNvSpPr>
            <p:nvPr/>
          </p:nvSpPr>
          <p:spPr bwMode="auto">
            <a:xfrm>
              <a:off x="1604" y="1489"/>
              <a:ext cx="4" cy="2"/>
            </a:xfrm>
            <a:custGeom>
              <a:avLst/>
              <a:gdLst/>
              <a:ahLst/>
              <a:cxnLst>
                <a:cxn ang="0">
                  <a:pos x="3" y="0"/>
                </a:cxn>
                <a:cxn ang="0">
                  <a:pos x="8" y="2"/>
                </a:cxn>
                <a:cxn ang="0">
                  <a:pos x="4" y="5"/>
                </a:cxn>
                <a:cxn ang="0">
                  <a:pos x="0" y="0"/>
                </a:cxn>
                <a:cxn ang="0">
                  <a:pos x="0" y="5"/>
                </a:cxn>
                <a:cxn ang="0">
                  <a:pos x="3" y="0"/>
                </a:cxn>
              </a:cxnLst>
              <a:rect l="0" t="0" r="r" b="b"/>
              <a:pathLst>
                <a:path w="8" h="5">
                  <a:moveTo>
                    <a:pt x="3" y="0"/>
                  </a:moveTo>
                  <a:lnTo>
                    <a:pt x="8" y="2"/>
                  </a:lnTo>
                  <a:lnTo>
                    <a:pt x="4" y="5"/>
                  </a:lnTo>
                  <a:lnTo>
                    <a:pt x="0" y="0"/>
                  </a:lnTo>
                  <a:lnTo>
                    <a:pt x="0" y="5"/>
                  </a:lnTo>
                  <a:lnTo>
                    <a:pt x="3" y="0"/>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47" name="Freeform 149"/>
            <p:cNvSpPr>
              <a:spLocks/>
            </p:cNvSpPr>
            <p:nvPr/>
          </p:nvSpPr>
          <p:spPr bwMode="auto">
            <a:xfrm>
              <a:off x="1583" y="1495"/>
              <a:ext cx="8" cy="9"/>
            </a:xfrm>
            <a:custGeom>
              <a:avLst/>
              <a:gdLst/>
              <a:ahLst/>
              <a:cxnLst>
                <a:cxn ang="0">
                  <a:pos x="12" y="17"/>
                </a:cxn>
                <a:cxn ang="0">
                  <a:pos x="16" y="12"/>
                </a:cxn>
                <a:cxn ang="0">
                  <a:pos x="4" y="0"/>
                </a:cxn>
                <a:cxn ang="0">
                  <a:pos x="0" y="5"/>
                </a:cxn>
                <a:cxn ang="0">
                  <a:pos x="12" y="17"/>
                </a:cxn>
              </a:cxnLst>
              <a:rect l="0" t="0" r="r" b="b"/>
              <a:pathLst>
                <a:path w="16" h="17">
                  <a:moveTo>
                    <a:pt x="12" y="17"/>
                  </a:moveTo>
                  <a:lnTo>
                    <a:pt x="16" y="12"/>
                  </a:lnTo>
                  <a:lnTo>
                    <a:pt x="4" y="0"/>
                  </a:lnTo>
                  <a:lnTo>
                    <a:pt x="0" y="5"/>
                  </a:lnTo>
                  <a:lnTo>
                    <a:pt x="12" y="17"/>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48" name="Freeform 150"/>
            <p:cNvSpPr>
              <a:spLocks/>
            </p:cNvSpPr>
            <p:nvPr/>
          </p:nvSpPr>
          <p:spPr bwMode="auto">
            <a:xfrm>
              <a:off x="1589" y="1501"/>
              <a:ext cx="2" cy="4"/>
            </a:xfrm>
            <a:custGeom>
              <a:avLst/>
              <a:gdLst/>
              <a:ahLst/>
              <a:cxnLst>
                <a:cxn ang="0">
                  <a:pos x="4" y="5"/>
                </a:cxn>
                <a:cxn ang="0">
                  <a:pos x="2" y="7"/>
                </a:cxn>
                <a:cxn ang="0">
                  <a:pos x="0" y="5"/>
                </a:cxn>
                <a:cxn ang="0">
                  <a:pos x="4" y="0"/>
                </a:cxn>
                <a:cxn ang="0">
                  <a:pos x="0" y="0"/>
                </a:cxn>
                <a:cxn ang="0">
                  <a:pos x="4" y="5"/>
                </a:cxn>
              </a:cxnLst>
              <a:rect l="0" t="0" r="r" b="b"/>
              <a:pathLst>
                <a:path w="4" h="7">
                  <a:moveTo>
                    <a:pt x="4" y="5"/>
                  </a:moveTo>
                  <a:lnTo>
                    <a:pt x="2" y="7"/>
                  </a:lnTo>
                  <a:lnTo>
                    <a:pt x="0" y="5"/>
                  </a:lnTo>
                  <a:lnTo>
                    <a:pt x="4" y="0"/>
                  </a:lnTo>
                  <a:lnTo>
                    <a:pt x="0" y="0"/>
                  </a:lnTo>
                  <a:lnTo>
                    <a:pt x="4"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49" name="Freeform 151"/>
            <p:cNvSpPr>
              <a:spLocks/>
            </p:cNvSpPr>
            <p:nvPr/>
          </p:nvSpPr>
          <p:spPr bwMode="auto">
            <a:xfrm>
              <a:off x="1579" y="1495"/>
              <a:ext cx="6" cy="11"/>
            </a:xfrm>
            <a:custGeom>
              <a:avLst/>
              <a:gdLst/>
              <a:ahLst/>
              <a:cxnLst>
                <a:cxn ang="0">
                  <a:pos x="9" y="5"/>
                </a:cxn>
                <a:cxn ang="0">
                  <a:pos x="5" y="6"/>
                </a:cxn>
                <a:cxn ang="0">
                  <a:pos x="6" y="10"/>
                </a:cxn>
                <a:cxn ang="0">
                  <a:pos x="7" y="15"/>
                </a:cxn>
                <a:cxn ang="0">
                  <a:pos x="10" y="19"/>
                </a:cxn>
                <a:cxn ang="0">
                  <a:pos x="5" y="22"/>
                </a:cxn>
                <a:cxn ang="0">
                  <a:pos x="2" y="18"/>
                </a:cxn>
                <a:cxn ang="0">
                  <a:pos x="0" y="11"/>
                </a:cxn>
                <a:cxn ang="0">
                  <a:pos x="0" y="3"/>
                </a:cxn>
                <a:cxn ang="0">
                  <a:pos x="6" y="0"/>
                </a:cxn>
                <a:cxn ang="0">
                  <a:pos x="9" y="5"/>
                </a:cxn>
              </a:cxnLst>
              <a:rect l="0" t="0" r="r" b="b"/>
              <a:pathLst>
                <a:path w="10" h="22">
                  <a:moveTo>
                    <a:pt x="9" y="5"/>
                  </a:moveTo>
                  <a:lnTo>
                    <a:pt x="5" y="6"/>
                  </a:lnTo>
                  <a:lnTo>
                    <a:pt x="6" y="10"/>
                  </a:lnTo>
                  <a:lnTo>
                    <a:pt x="7" y="15"/>
                  </a:lnTo>
                  <a:lnTo>
                    <a:pt x="10" y="19"/>
                  </a:lnTo>
                  <a:lnTo>
                    <a:pt x="5" y="22"/>
                  </a:lnTo>
                  <a:lnTo>
                    <a:pt x="2" y="18"/>
                  </a:lnTo>
                  <a:lnTo>
                    <a:pt x="0" y="11"/>
                  </a:lnTo>
                  <a:lnTo>
                    <a:pt x="0" y="3"/>
                  </a:lnTo>
                  <a:lnTo>
                    <a:pt x="6" y="0"/>
                  </a:lnTo>
                  <a:lnTo>
                    <a:pt x="9"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50" name="Freeform 152"/>
            <p:cNvSpPr>
              <a:spLocks/>
            </p:cNvSpPr>
            <p:nvPr/>
          </p:nvSpPr>
          <p:spPr bwMode="auto">
            <a:xfrm>
              <a:off x="1583" y="1495"/>
              <a:ext cx="2" cy="3"/>
            </a:xfrm>
            <a:custGeom>
              <a:avLst/>
              <a:gdLst/>
              <a:ahLst/>
              <a:cxnLst>
                <a:cxn ang="0">
                  <a:pos x="4" y="1"/>
                </a:cxn>
                <a:cxn ang="0">
                  <a:pos x="3" y="0"/>
                </a:cxn>
                <a:cxn ang="0">
                  <a:pos x="0" y="1"/>
                </a:cxn>
                <a:cxn ang="0">
                  <a:pos x="3" y="6"/>
                </a:cxn>
                <a:cxn ang="0">
                  <a:pos x="0" y="6"/>
                </a:cxn>
                <a:cxn ang="0">
                  <a:pos x="4" y="1"/>
                </a:cxn>
              </a:cxnLst>
              <a:rect l="0" t="0" r="r" b="b"/>
              <a:pathLst>
                <a:path w="4" h="6">
                  <a:moveTo>
                    <a:pt x="4" y="1"/>
                  </a:moveTo>
                  <a:lnTo>
                    <a:pt x="3" y="0"/>
                  </a:lnTo>
                  <a:lnTo>
                    <a:pt x="0" y="1"/>
                  </a:lnTo>
                  <a:lnTo>
                    <a:pt x="3" y="6"/>
                  </a:lnTo>
                  <a:lnTo>
                    <a:pt x="0" y="6"/>
                  </a:lnTo>
                  <a:lnTo>
                    <a:pt x="4" y="1"/>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51" name="Freeform 153"/>
            <p:cNvSpPr>
              <a:spLocks/>
            </p:cNvSpPr>
            <p:nvPr/>
          </p:nvSpPr>
          <p:spPr bwMode="auto">
            <a:xfrm>
              <a:off x="1576" y="1504"/>
              <a:ext cx="9" cy="9"/>
            </a:xfrm>
            <a:custGeom>
              <a:avLst/>
              <a:gdLst/>
              <a:ahLst/>
              <a:cxnLst>
                <a:cxn ang="0">
                  <a:pos x="16" y="5"/>
                </a:cxn>
                <a:cxn ang="0">
                  <a:pos x="12" y="0"/>
                </a:cxn>
                <a:cxn ang="0">
                  <a:pos x="0" y="12"/>
                </a:cxn>
                <a:cxn ang="0">
                  <a:pos x="4" y="17"/>
                </a:cxn>
                <a:cxn ang="0">
                  <a:pos x="16" y="5"/>
                </a:cxn>
              </a:cxnLst>
              <a:rect l="0" t="0" r="r" b="b"/>
              <a:pathLst>
                <a:path w="16" h="17">
                  <a:moveTo>
                    <a:pt x="16" y="5"/>
                  </a:moveTo>
                  <a:lnTo>
                    <a:pt x="12" y="0"/>
                  </a:lnTo>
                  <a:lnTo>
                    <a:pt x="0" y="12"/>
                  </a:lnTo>
                  <a:lnTo>
                    <a:pt x="4" y="17"/>
                  </a:lnTo>
                  <a:lnTo>
                    <a:pt x="16"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52" name="Freeform 154"/>
            <p:cNvSpPr>
              <a:spLocks/>
            </p:cNvSpPr>
            <p:nvPr/>
          </p:nvSpPr>
          <p:spPr bwMode="auto">
            <a:xfrm>
              <a:off x="1582" y="1504"/>
              <a:ext cx="4" cy="3"/>
            </a:xfrm>
            <a:custGeom>
              <a:avLst/>
              <a:gdLst/>
              <a:ahLst/>
              <a:cxnLst>
                <a:cxn ang="0">
                  <a:pos x="5" y="1"/>
                </a:cxn>
                <a:cxn ang="0">
                  <a:pos x="7" y="3"/>
                </a:cxn>
                <a:cxn ang="0">
                  <a:pos x="5" y="5"/>
                </a:cxn>
                <a:cxn ang="0">
                  <a:pos x="1" y="0"/>
                </a:cxn>
                <a:cxn ang="0">
                  <a:pos x="0" y="4"/>
                </a:cxn>
                <a:cxn ang="0">
                  <a:pos x="5" y="1"/>
                </a:cxn>
              </a:cxnLst>
              <a:rect l="0" t="0" r="r" b="b"/>
              <a:pathLst>
                <a:path w="7" h="5">
                  <a:moveTo>
                    <a:pt x="5" y="1"/>
                  </a:moveTo>
                  <a:lnTo>
                    <a:pt x="7" y="3"/>
                  </a:lnTo>
                  <a:lnTo>
                    <a:pt x="5" y="5"/>
                  </a:lnTo>
                  <a:lnTo>
                    <a:pt x="1" y="0"/>
                  </a:lnTo>
                  <a:lnTo>
                    <a:pt x="0" y="4"/>
                  </a:lnTo>
                  <a:lnTo>
                    <a:pt x="5" y="1"/>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53" name="Freeform 155"/>
            <p:cNvSpPr>
              <a:spLocks/>
            </p:cNvSpPr>
            <p:nvPr/>
          </p:nvSpPr>
          <p:spPr bwMode="auto">
            <a:xfrm>
              <a:off x="1570" y="1504"/>
              <a:ext cx="8" cy="9"/>
            </a:xfrm>
            <a:custGeom>
              <a:avLst/>
              <a:gdLst/>
              <a:ahLst/>
              <a:cxnLst>
                <a:cxn ang="0">
                  <a:pos x="12" y="17"/>
                </a:cxn>
                <a:cxn ang="0">
                  <a:pos x="16" y="12"/>
                </a:cxn>
                <a:cxn ang="0">
                  <a:pos x="4" y="0"/>
                </a:cxn>
                <a:cxn ang="0">
                  <a:pos x="0" y="5"/>
                </a:cxn>
                <a:cxn ang="0">
                  <a:pos x="12" y="17"/>
                </a:cxn>
              </a:cxnLst>
              <a:rect l="0" t="0" r="r" b="b"/>
              <a:pathLst>
                <a:path w="16" h="17">
                  <a:moveTo>
                    <a:pt x="12" y="17"/>
                  </a:moveTo>
                  <a:lnTo>
                    <a:pt x="16" y="12"/>
                  </a:lnTo>
                  <a:lnTo>
                    <a:pt x="4" y="0"/>
                  </a:lnTo>
                  <a:lnTo>
                    <a:pt x="0" y="5"/>
                  </a:lnTo>
                  <a:lnTo>
                    <a:pt x="12" y="17"/>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54" name="Freeform 156"/>
            <p:cNvSpPr>
              <a:spLocks/>
            </p:cNvSpPr>
            <p:nvPr/>
          </p:nvSpPr>
          <p:spPr bwMode="auto">
            <a:xfrm>
              <a:off x="1576" y="1510"/>
              <a:ext cx="2" cy="4"/>
            </a:xfrm>
            <a:custGeom>
              <a:avLst/>
              <a:gdLst/>
              <a:ahLst/>
              <a:cxnLst>
                <a:cxn ang="0">
                  <a:pos x="4" y="5"/>
                </a:cxn>
                <a:cxn ang="0">
                  <a:pos x="2" y="7"/>
                </a:cxn>
                <a:cxn ang="0">
                  <a:pos x="0" y="5"/>
                </a:cxn>
                <a:cxn ang="0">
                  <a:pos x="4" y="0"/>
                </a:cxn>
                <a:cxn ang="0">
                  <a:pos x="0" y="0"/>
                </a:cxn>
                <a:cxn ang="0">
                  <a:pos x="4" y="5"/>
                </a:cxn>
              </a:cxnLst>
              <a:rect l="0" t="0" r="r" b="b"/>
              <a:pathLst>
                <a:path w="4" h="7">
                  <a:moveTo>
                    <a:pt x="4" y="5"/>
                  </a:moveTo>
                  <a:lnTo>
                    <a:pt x="2" y="7"/>
                  </a:lnTo>
                  <a:lnTo>
                    <a:pt x="0" y="5"/>
                  </a:lnTo>
                  <a:lnTo>
                    <a:pt x="4" y="0"/>
                  </a:lnTo>
                  <a:lnTo>
                    <a:pt x="0" y="0"/>
                  </a:lnTo>
                  <a:lnTo>
                    <a:pt x="4"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55" name="Freeform 157"/>
            <p:cNvSpPr>
              <a:spLocks/>
            </p:cNvSpPr>
            <p:nvPr/>
          </p:nvSpPr>
          <p:spPr bwMode="auto">
            <a:xfrm>
              <a:off x="1564" y="1504"/>
              <a:ext cx="8" cy="9"/>
            </a:xfrm>
            <a:custGeom>
              <a:avLst/>
              <a:gdLst/>
              <a:ahLst/>
              <a:cxnLst>
                <a:cxn ang="0">
                  <a:pos x="16" y="5"/>
                </a:cxn>
                <a:cxn ang="0">
                  <a:pos x="12" y="0"/>
                </a:cxn>
                <a:cxn ang="0">
                  <a:pos x="0" y="12"/>
                </a:cxn>
                <a:cxn ang="0">
                  <a:pos x="4" y="17"/>
                </a:cxn>
                <a:cxn ang="0">
                  <a:pos x="16" y="5"/>
                </a:cxn>
              </a:cxnLst>
              <a:rect l="0" t="0" r="r" b="b"/>
              <a:pathLst>
                <a:path w="16" h="17">
                  <a:moveTo>
                    <a:pt x="16" y="5"/>
                  </a:moveTo>
                  <a:lnTo>
                    <a:pt x="12" y="0"/>
                  </a:lnTo>
                  <a:lnTo>
                    <a:pt x="0" y="12"/>
                  </a:lnTo>
                  <a:lnTo>
                    <a:pt x="4" y="17"/>
                  </a:lnTo>
                  <a:lnTo>
                    <a:pt x="16"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56" name="Freeform 158"/>
            <p:cNvSpPr>
              <a:spLocks/>
            </p:cNvSpPr>
            <p:nvPr/>
          </p:nvSpPr>
          <p:spPr bwMode="auto">
            <a:xfrm>
              <a:off x="1570" y="1503"/>
              <a:ext cx="2" cy="4"/>
            </a:xfrm>
            <a:custGeom>
              <a:avLst/>
              <a:gdLst/>
              <a:ahLst/>
              <a:cxnLst>
                <a:cxn ang="0">
                  <a:pos x="4" y="2"/>
                </a:cxn>
                <a:cxn ang="0">
                  <a:pos x="2" y="0"/>
                </a:cxn>
                <a:cxn ang="0">
                  <a:pos x="0" y="2"/>
                </a:cxn>
                <a:cxn ang="0">
                  <a:pos x="4" y="7"/>
                </a:cxn>
                <a:cxn ang="0">
                  <a:pos x="0" y="7"/>
                </a:cxn>
                <a:cxn ang="0">
                  <a:pos x="4" y="2"/>
                </a:cxn>
              </a:cxnLst>
              <a:rect l="0" t="0" r="r" b="b"/>
              <a:pathLst>
                <a:path w="4" h="7">
                  <a:moveTo>
                    <a:pt x="4" y="2"/>
                  </a:moveTo>
                  <a:lnTo>
                    <a:pt x="2" y="0"/>
                  </a:lnTo>
                  <a:lnTo>
                    <a:pt x="0" y="2"/>
                  </a:lnTo>
                  <a:lnTo>
                    <a:pt x="4" y="7"/>
                  </a:lnTo>
                  <a:lnTo>
                    <a:pt x="0" y="7"/>
                  </a:lnTo>
                  <a:lnTo>
                    <a:pt x="4" y="2"/>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57" name="Freeform 159"/>
            <p:cNvSpPr>
              <a:spLocks/>
            </p:cNvSpPr>
            <p:nvPr/>
          </p:nvSpPr>
          <p:spPr bwMode="auto">
            <a:xfrm>
              <a:off x="1564" y="1510"/>
              <a:ext cx="8" cy="6"/>
            </a:xfrm>
            <a:custGeom>
              <a:avLst/>
              <a:gdLst/>
              <a:ahLst/>
              <a:cxnLst>
                <a:cxn ang="0">
                  <a:pos x="3" y="0"/>
                </a:cxn>
                <a:cxn ang="0">
                  <a:pos x="0" y="5"/>
                </a:cxn>
                <a:cxn ang="0">
                  <a:pos x="12" y="11"/>
                </a:cxn>
                <a:cxn ang="0">
                  <a:pos x="15" y="6"/>
                </a:cxn>
                <a:cxn ang="0">
                  <a:pos x="3" y="0"/>
                </a:cxn>
              </a:cxnLst>
              <a:rect l="0" t="0" r="r" b="b"/>
              <a:pathLst>
                <a:path w="15" h="11">
                  <a:moveTo>
                    <a:pt x="3" y="0"/>
                  </a:moveTo>
                  <a:lnTo>
                    <a:pt x="0" y="5"/>
                  </a:lnTo>
                  <a:lnTo>
                    <a:pt x="12" y="11"/>
                  </a:lnTo>
                  <a:lnTo>
                    <a:pt x="15" y="6"/>
                  </a:lnTo>
                  <a:lnTo>
                    <a:pt x="3" y="0"/>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58" name="Freeform 160"/>
            <p:cNvSpPr>
              <a:spLocks/>
            </p:cNvSpPr>
            <p:nvPr/>
          </p:nvSpPr>
          <p:spPr bwMode="auto">
            <a:xfrm>
              <a:off x="1563" y="1510"/>
              <a:ext cx="3" cy="3"/>
            </a:xfrm>
            <a:custGeom>
              <a:avLst/>
              <a:gdLst/>
              <a:ahLst/>
              <a:cxnLst>
                <a:cxn ang="0">
                  <a:pos x="3" y="0"/>
                </a:cxn>
                <a:cxn ang="0">
                  <a:pos x="0" y="3"/>
                </a:cxn>
                <a:cxn ang="0">
                  <a:pos x="3" y="5"/>
                </a:cxn>
                <a:cxn ang="0">
                  <a:pos x="6" y="0"/>
                </a:cxn>
                <a:cxn ang="0">
                  <a:pos x="7" y="5"/>
                </a:cxn>
                <a:cxn ang="0">
                  <a:pos x="3" y="0"/>
                </a:cxn>
              </a:cxnLst>
              <a:rect l="0" t="0" r="r" b="b"/>
              <a:pathLst>
                <a:path w="7" h="5">
                  <a:moveTo>
                    <a:pt x="3" y="0"/>
                  </a:moveTo>
                  <a:lnTo>
                    <a:pt x="0" y="3"/>
                  </a:lnTo>
                  <a:lnTo>
                    <a:pt x="3" y="5"/>
                  </a:lnTo>
                  <a:lnTo>
                    <a:pt x="6" y="0"/>
                  </a:lnTo>
                  <a:lnTo>
                    <a:pt x="7" y="5"/>
                  </a:lnTo>
                  <a:lnTo>
                    <a:pt x="3" y="0"/>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59" name="Freeform 161"/>
            <p:cNvSpPr>
              <a:spLocks/>
            </p:cNvSpPr>
            <p:nvPr/>
          </p:nvSpPr>
          <p:spPr bwMode="auto">
            <a:xfrm>
              <a:off x="1728" y="1043"/>
              <a:ext cx="237" cy="249"/>
            </a:xfrm>
            <a:custGeom>
              <a:avLst/>
              <a:gdLst/>
              <a:ahLst/>
              <a:cxnLst>
                <a:cxn ang="0">
                  <a:pos x="446" y="116"/>
                </a:cxn>
                <a:cxn ang="0">
                  <a:pos x="414" y="190"/>
                </a:cxn>
                <a:cxn ang="0">
                  <a:pos x="399" y="221"/>
                </a:cxn>
                <a:cxn ang="0">
                  <a:pos x="377" y="262"/>
                </a:cxn>
                <a:cxn ang="0">
                  <a:pos x="353" y="297"/>
                </a:cxn>
                <a:cxn ang="0">
                  <a:pos x="337" y="318"/>
                </a:cxn>
                <a:cxn ang="0">
                  <a:pos x="318" y="338"/>
                </a:cxn>
                <a:cxn ang="0">
                  <a:pos x="299" y="357"/>
                </a:cxn>
                <a:cxn ang="0">
                  <a:pos x="265" y="386"/>
                </a:cxn>
                <a:cxn ang="0">
                  <a:pos x="226" y="416"/>
                </a:cxn>
                <a:cxn ang="0">
                  <a:pos x="127" y="486"/>
                </a:cxn>
                <a:cxn ang="0">
                  <a:pos x="117" y="467"/>
                </a:cxn>
                <a:cxn ang="0">
                  <a:pos x="104" y="449"/>
                </a:cxn>
                <a:cxn ang="0">
                  <a:pos x="90" y="433"/>
                </a:cxn>
                <a:cxn ang="0">
                  <a:pos x="75" y="417"/>
                </a:cxn>
                <a:cxn ang="0">
                  <a:pos x="58" y="403"/>
                </a:cxn>
                <a:cxn ang="0">
                  <a:pos x="39" y="391"/>
                </a:cxn>
                <a:cxn ang="0">
                  <a:pos x="20" y="380"/>
                </a:cxn>
                <a:cxn ang="0">
                  <a:pos x="1" y="372"/>
                </a:cxn>
                <a:cxn ang="0">
                  <a:pos x="0" y="358"/>
                </a:cxn>
                <a:cxn ang="0">
                  <a:pos x="0" y="344"/>
                </a:cxn>
                <a:cxn ang="0">
                  <a:pos x="2" y="329"/>
                </a:cxn>
                <a:cxn ang="0">
                  <a:pos x="5" y="315"/>
                </a:cxn>
                <a:cxn ang="0">
                  <a:pos x="10" y="300"/>
                </a:cxn>
                <a:cxn ang="0">
                  <a:pos x="23" y="272"/>
                </a:cxn>
                <a:cxn ang="0">
                  <a:pos x="40" y="243"/>
                </a:cxn>
                <a:cxn ang="0">
                  <a:pos x="62" y="215"/>
                </a:cxn>
                <a:cxn ang="0">
                  <a:pos x="86" y="187"/>
                </a:cxn>
                <a:cxn ang="0">
                  <a:pos x="113" y="160"/>
                </a:cxn>
                <a:cxn ang="0">
                  <a:pos x="142" y="135"/>
                </a:cxn>
                <a:cxn ang="0">
                  <a:pos x="188" y="99"/>
                </a:cxn>
                <a:cxn ang="0">
                  <a:pos x="219" y="77"/>
                </a:cxn>
                <a:cxn ang="0">
                  <a:pos x="250" y="57"/>
                </a:cxn>
                <a:cxn ang="0">
                  <a:pos x="295" y="31"/>
                </a:cxn>
                <a:cxn ang="0">
                  <a:pos x="336" y="10"/>
                </a:cxn>
                <a:cxn ang="0">
                  <a:pos x="361" y="0"/>
                </a:cxn>
                <a:cxn ang="0">
                  <a:pos x="414" y="33"/>
                </a:cxn>
                <a:cxn ang="0">
                  <a:pos x="439" y="51"/>
                </a:cxn>
                <a:cxn ang="0">
                  <a:pos x="463" y="72"/>
                </a:cxn>
              </a:cxnLst>
              <a:rect l="0" t="0" r="r" b="b"/>
              <a:pathLst>
                <a:path w="463" h="486">
                  <a:moveTo>
                    <a:pt x="463" y="72"/>
                  </a:moveTo>
                  <a:lnTo>
                    <a:pt x="446" y="116"/>
                  </a:lnTo>
                  <a:lnTo>
                    <a:pt x="430" y="155"/>
                  </a:lnTo>
                  <a:lnTo>
                    <a:pt x="414" y="190"/>
                  </a:lnTo>
                  <a:lnTo>
                    <a:pt x="407" y="206"/>
                  </a:lnTo>
                  <a:lnTo>
                    <a:pt x="399" y="221"/>
                  </a:lnTo>
                  <a:lnTo>
                    <a:pt x="384" y="249"/>
                  </a:lnTo>
                  <a:lnTo>
                    <a:pt x="377" y="262"/>
                  </a:lnTo>
                  <a:lnTo>
                    <a:pt x="369" y="274"/>
                  </a:lnTo>
                  <a:lnTo>
                    <a:pt x="353" y="297"/>
                  </a:lnTo>
                  <a:lnTo>
                    <a:pt x="345" y="308"/>
                  </a:lnTo>
                  <a:lnTo>
                    <a:pt x="337" y="318"/>
                  </a:lnTo>
                  <a:lnTo>
                    <a:pt x="328" y="328"/>
                  </a:lnTo>
                  <a:lnTo>
                    <a:pt x="318" y="338"/>
                  </a:lnTo>
                  <a:lnTo>
                    <a:pt x="309" y="348"/>
                  </a:lnTo>
                  <a:lnTo>
                    <a:pt x="299" y="357"/>
                  </a:lnTo>
                  <a:lnTo>
                    <a:pt x="277" y="376"/>
                  </a:lnTo>
                  <a:lnTo>
                    <a:pt x="265" y="386"/>
                  </a:lnTo>
                  <a:lnTo>
                    <a:pt x="253" y="396"/>
                  </a:lnTo>
                  <a:lnTo>
                    <a:pt x="226" y="416"/>
                  </a:lnTo>
                  <a:lnTo>
                    <a:pt x="196" y="437"/>
                  </a:lnTo>
                  <a:lnTo>
                    <a:pt x="127" y="486"/>
                  </a:lnTo>
                  <a:lnTo>
                    <a:pt x="122" y="477"/>
                  </a:lnTo>
                  <a:lnTo>
                    <a:pt x="117" y="467"/>
                  </a:lnTo>
                  <a:lnTo>
                    <a:pt x="111" y="458"/>
                  </a:lnTo>
                  <a:lnTo>
                    <a:pt x="104" y="449"/>
                  </a:lnTo>
                  <a:lnTo>
                    <a:pt x="98" y="441"/>
                  </a:lnTo>
                  <a:lnTo>
                    <a:pt x="90" y="433"/>
                  </a:lnTo>
                  <a:lnTo>
                    <a:pt x="83" y="425"/>
                  </a:lnTo>
                  <a:lnTo>
                    <a:pt x="75" y="417"/>
                  </a:lnTo>
                  <a:lnTo>
                    <a:pt x="66" y="410"/>
                  </a:lnTo>
                  <a:lnTo>
                    <a:pt x="58" y="403"/>
                  </a:lnTo>
                  <a:lnTo>
                    <a:pt x="49" y="397"/>
                  </a:lnTo>
                  <a:lnTo>
                    <a:pt x="39" y="391"/>
                  </a:lnTo>
                  <a:lnTo>
                    <a:pt x="30" y="385"/>
                  </a:lnTo>
                  <a:lnTo>
                    <a:pt x="20" y="380"/>
                  </a:lnTo>
                  <a:lnTo>
                    <a:pt x="11" y="376"/>
                  </a:lnTo>
                  <a:lnTo>
                    <a:pt x="1" y="372"/>
                  </a:lnTo>
                  <a:lnTo>
                    <a:pt x="0" y="365"/>
                  </a:lnTo>
                  <a:lnTo>
                    <a:pt x="0" y="358"/>
                  </a:lnTo>
                  <a:lnTo>
                    <a:pt x="0" y="351"/>
                  </a:lnTo>
                  <a:lnTo>
                    <a:pt x="0" y="344"/>
                  </a:lnTo>
                  <a:lnTo>
                    <a:pt x="1" y="337"/>
                  </a:lnTo>
                  <a:lnTo>
                    <a:pt x="2" y="329"/>
                  </a:lnTo>
                  <a:lnTo>
                    <a:pt x="3" y="322"/>
                  </a:lnTo>
                  <a:lnTo>
                    <a:pt x="5" y="315"/>
                  </a:lnTo>
                  <a:lnTo>
                    <a:pt x="7" y="308"/>
                  </a:lnTo>
                  <a:lnTo>
                    <a:pt x="10" y="300"/>
                  </a:lnTo>
                  <a:lnTo>
                    <a:pt x="16" y="286"/>
                  </a:lnTo>
                  <a:lnTo>
                    <a:pt x="23" y="272"/>
                  </a:lnTo>
                  <a:lnTo>
                    <a:pt x="31" y="257"/>
                  </a:lnTo>
                  <a:lnTo>
                    <a:pt x="40" y="243"/>
                  </a:lnTo>
                  <a:lnTo>
                    <a:pt x="51" y="229"/>
                  </a:lnTo>
                  <a:lnTo>
                    <a:pt x="62" y="215"/>
                  </a:lnTo>
                  <a:lnTo>
                    <a:pt x="73" y="201"/>
                  </a:lnTo>
                  <a:lnTo>
                    <a:pt x="86" y="187"/>
                  </a:lnTo>
                  <a:lnTo>
                    <a:pt x="99" y="173"/>
                  </a:lnTo>
                  <a:lnTo>
                    <a:pt x="113" y="160"/>
                  </a:lnTo>
                  <a:lnTo>
                    <a:pt x="127" y="147"/>
                  </a:lnTo>
                  <a:lnTo>
                    <a:pt x="142" y="135"/>
                  </a:lnTo>
                  <a:lnTo>
                    <a:pt x="157" y="122"/>
                  </a:lnTo>
                  <a:lnTo>
                    <a:pt x="188" y="99"/>
                  </a:lnTo>
                  <a:lnTo>
                    <a:pt x="204" y="88"/>
                  </a:lnTo>
                  <a:lnTo>
                    <a:pt x="219" y="77"/>
                  </a:lnTo>
                  <a:lnTo>
                    <a:pt x="235" y="67"/>
                  </a:lnTo>
                  <a:lnTo>
                    <a:pt x="250" y="57"/>
                  </a:lnTo>
                  <a:lnTo>
                    <a:pt x="281" y="39"/>
                  </a:lnTo>
                  <a:lnTo>
                    <a:pt x="295" y="31"/>
                  </a:lnTo>
                  <a:lnTo>
                    <a:pt x="310" y="23"/>
                  </a:lnTo>
                  <a:lnTo>
                    <a:pt x="336" y="10"/>
                  </a:lnTo>
                  <a:lnTo>
                    <a:pt x="349" y="5"/>
                  </a:lnTo>
                  <a:lnTo>
                    <a:pt x="361" y="0"/>
                  </a:lnTo>
                  <a:lnTo>
                    <a:pt x="388" y="16"/>
                  </a:lnTo>
                  <a:lnTo>
                    <a:pt x="414" y="33"/>
                  </a:lnTo>
                  <a:lnTo>
                    <a:pt x="427" y="42"/>
                  </a:lnTo>
                  <a:lnTo>
                    <a:pt x="439" y="51"/>
                  </a:lnTo>
                  <a:lnTo>
                    <a:pt x="451" y="61"/>
                  </a:lnTo>
                  <a:lnTo>
                    <a:pt x="463" y="72"/>
                  </a:lnTo>
                  <a:close/>
                </a:path>
              </a:pathLst>
            </a:custGeom>
            <a:solidFill>
              <a:srgbClr val="97191B"/>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60" name="Freeform 162"/>
            <p:cNvSpPr>
              <a:spLocks/>
            </p:cNvSpPr>
            <p:nvPr/>
          </p:nvSpPr>
          <p:spPr bwMode="auto">
            <a:xfrm>
              <a:off x="1792" y="1079"/>
              <a:ext cx="175" cy="214"/>
            </a:xfrm>
            <a:custGeom>
              <a:avLst/>
              <a:gdLst/>
              <a:ahLst/>
              <a:cxnLst>
                <a:cxn ang="0">
                  <a:pos x="341" y="1"/>
                </a:cxn>
                <a:cxn ang="0">
                  <a:pos x="307" y="84"/>
                </a:cxn>
                <a:cxn ang="0">
                  <a:pos x="291" y="121"/>
                </a:cxn>
                <a:cxn ang="0">
                  <a:pos x="276" y="152"/>
                </a:cxn>
                <a:cxn ang="0">
                  <a:pos x="261" y="180"/>
                </a:cxn>
                <a:cxn ang="0">
                  <a:pos x="246" y="205"/>
                </a:cxn>
                <a:cxn ang="0">
                  <a:pos x="230" y="228"/>
                </a:cxn>
                <a:cxn ang="0">
                  <a:pos x="213" y="249"/>
                </a:cxn>
                <a:cxn ang="0">
                  <a:pos x="195" y="270"/>
                </a:cxn>
                <a:cxn ang="0">
                  <a:pos x="175" y="289"/>
                </a:cxn>
                <a:cxn ang="0">
                  <a:pos x="153" y="308"/>
                </a:cxn>
                <a:cxn ang="0">
                  <a:pos x="129" y="327"/>
                </a:cxn>
                <a:cxn ang="0">
                  <a:pos x="73" y="369"/>
                </a:cxn>
                <a:cxn ang="0">
                  <a:pos x="4" y="417"/>
                </a:cxn>
                <a:cxn ang="0">
                  <a:pos x="0" y="413"/>
                </a:cxn>
                <a:cxn ang="0">
                  <a:pos x="69" y="364"/>
                </a:cxn>
                <a:cxn ang="0">
                  <a:pos x="125" y="322"/>
                </a:cxn>
                <a:cxn ang="0">
                  <a:pos x="149" y="303"/>
                </a:cxn>
                <a:cxn ang="0">
                  <a:pos x="171" y="284"/>
                </a:cxn>
                <a:cxn ang="0">
                  <a:pos x="191" y="265"/>
                </a:cxn>
                <a:cxn ang="0">
                  <a:pos x="208" y="246"/>
                </a:cxn>
                <a:cxn ang="0">
                  <a:pos x="225" y="225"/>
                </a:cxn>
                <a:cxn ang="0">
                  <a:pos x="241" y="202"/>
                </a:cxn>
                <a:cxn ang="0">
                  <a:pos x="256" y="177"/>
                </a:cxn>
                <a:cxn ang="0">
                  <a:pos x="271" y="149"/>
                </a:cxn>
                <a:cxn ang="0">
                  <a:pos x="286" y="118"/>
                </a:cxn>
                <a:cxn ang="0">
                  <a:pos x="301" y="83"/>
                </a:cxn>
                <a:cxn ang="0">
                  <a:pos x="335" y="0"/>
                </a:cxn>
                <a:cxn ang="0">
                  <a:pos x="341" y="1"/>
                </a:cxn>
              </a:cxnLst>
              <a:rect l="0" t="0" r="r" b="b"/>
              <a:pathLst>
                <a:path w="341" h="417">
                  <a:moveTo>
                    <a:pt x="341" y="1"/>
                  </a:moveTo>
                  <a:lnTo>
                    <a:pt x="307" y="84"/>
                  </a:lnTo>
                  <a:lnTo>
                    <a:pt x="291" y="121"/>
                  </a:lnTo>
                  <a:lnTo>
                    <a:pt x="276" y="152"/>
                  </a:lnTo>
                  <a:lnTo>
                    <a:pt x="261" y="180"/>
                  </a:lnTo>
                  <a:lnTo>
                    <a:pt x="246" y="205"/>
                  </a:lnTo>
                  <a:lnTo>
                    <a:pt x="230" y="228"/>
                  </a:lnTo>
                  <a:lnTo>
                    <a:pt x="213" y="249"/>
                  </a:lnTo>
                  <a:lnTo>
                    <a:pt x="195" y="270"/>
                  </a:lnTo>
                  <a:lnTo>
                    <a:pt x="175" y="289"/>
                  </a:lnTo>
                  <a:lnTo>
                    <a:pt x="153" y="308"/>
                  </a:lnTo>
                  <a:lnTo>
                    <a:pt x="129" y="327"/>
                  </a:lnTo>
                  <a:lnTo>
                    <a:pt x="73" y="369"/>
                  </a:lnTo>
                  <a:lnTo>
                    <a:pt x="4" y="417"/>
                  </a:lnTo>
                  <a:lnTo>
                    <a:pt x="0" y="413"/>
                  </a:lnTo>
                  <a:lnTo>
                    <a:pt x="69" y="364"/>
                  </a:lnTo>
                  <a:lnTo>
                    <a:pt x="125" y="322"/>
                  </a:lnTo>
                  <a:lnTo>
                    <a:pt x="149" y="303"/>
                  </a:lnTo>
                  <a:lnTo>
                    <a:pt x="171" y="284"/>
                  </a:lnTo>
                  <a:lnTo>
                    <a:pt x="191" y="265"/>
                  </a:lnTo>
                  <a:lnTo>
                    <a:pt x="208" y="246"/>
                  </a:lnTo>
                  <a:lnTo>
                    <a:pt x="225" y="225"/>
                  </a:lnTo>
                  <a:lnTo>
                    <a:pt x="241" y="202"/>
                  </a:lnTo>
                  <a:lnTo>
                    <a:pt x="256" y="177"/>
                  </a:lnTo>
                  <a:lnTo>
                    <a:pt x="271" y="149"/>
                  </a:lnTo>
                  <a:lnTo>
                    <a:pt x="286" y="118"/>
                  </a:lnTo>
                  <a:lnTo>
                    <a:pt x="301" y="83"/>
                  </a:lnTo>
                  <a:lnTo>
                    <a:pt x="335" y="0"/>
                  </a:lnTo>
                  <a:lnTo>
                    <a:pt x="341" y="1"/>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61" name="Freeform 163"/>
            <p:cNvSpPr>
              <a:spLocks/>
            </p:cNvSpPr>
            <p:nvPr/>
          </p:nvSpPr>
          <p:spPr bwMode="auto">
            <a:xfrm>
              <a:off x="1727" y="1233"/>
              <a:ext cx="67" cy="60"/>
            </a:xfrm>
            <a:custGeom>
              <a:avLst/>
              <a:gdLst/>
              <a:ahLst/>
              <a:cxnLst>
                <a:cxn ang="0">
                  <a:pos x="125" y="118"/>
                </a:cxn>
                <a:cxn ang="0">
                  <a:pos x="115" y="99"/>
                </a:cxn>
                <a:cxn ang="0">
                  <a:pos x="104" y="81"/>
                </a:cxn>
                <a:cxn ang="0">
                  <a:pos x="89" y="65"/>
                </a:cxn>
                <a:cxn ang="0">
                  <a:pos x="74" y="49"/>
                </a:cxn>
                <a:cxn ang="0">
                  <a:pos x="57" y="35"/>
                </a:cxn>
                <a:cxn ang="0">
                  <a:pos x="38" y="24"/>
                </a:cxn>
                <a:cxn ang="0">
                  <a:pos x="19" y="13"/>
                </a:cxn>
                <a:cxn ang="0">
                  <a:pos x="0" y="5"/>
                </a:cxn>
                <a:cxn ang="0">
                  <a:pos x="3" y="0"/>
                </a:cxn>
                <a:cxn ang="0">
                  <a:pos x="22" y="8"/>
                </a:cxn>
                <a:cxn ang="0">
                  <a:pos x="41" y="19"/>
                </a:cxn>
                <a:cxn ang="0">
                  <a:pos x="61" y="31"/>
                </a:cxn>
                <a:cxn ang="0">
                  <a:pos x="78" y="45"/>
                </a:cxn>
                <a:cxn ang="0">
                  <a:pos x="93" y="60"/>
                </a:cxn>
                <a:cxn ang="0">
                  <a:pos x="108" y="77"/>
                </a:cxn>
                <a:cxn ang="0">
                  <a:pos x="120" y="96"/>
                </a:cxn>
                <a:cxn ang="0">
                  <a:pos x="130" y="115"/>
                </a:cxn>
                <a:cxn ang="0">
                  <a:pos x="125" y="118"/>
                </a:cxn>
              </a:cxnLst>
              <a:rect l="0" t="0" r="r" b="b"/>
              <a:pathLst>
                <a:path w="130" h="118">
                  <a:moveTo>
                    <a:pt x="125" y="118"/>
                  </a:moveTo>
                  <a:lnTo>
                    <a:pt x="115" y="99"/>
                  </a:lnTo>
                  <a:lnTo>
                    <a:pt x="104" y="81"/>
                  </a:lnTo>
                  <a:lnTo>
                    <a:pt x="89" y="65"/>
                  </a:lnTo>
                  <a:lnTo>
                    <a:pt x="74" y="49"/>
                  </a:lnTo>
                  <a:lnTo>
                    <a:pt x="57" y="35"/>
                  </a:lnTo>
                  <a:lnTo>
                    <a:pt x="38" y="24"/>
                  </a:lnTo>
                  <a:lnTo>
                    <a:pt x="19" y="13"/>
                  </a:lnTo>
                  <a:lnTo>
                    <a:pt x="0" y="5"/>
                  </a:lnTo>
                  <a:lnTo>
                    <a:pt x="3" y="0"/>
                  </a:lnTo>
                  <a:lnTo>
                    <a:pt x="22" y="8"/>
                  </a:lnTo>
                  <a:lnTo>
                    <a:pt x="41" y="19"/>
                  </a:lnTo>
                  <a:lnTo>
                    <a:pt x="61" y="31"/>
                  </a:lnTo>
                  <a:lnTo>
                    <a:pt x="78" y="45"/>
                  </a:lnTo>
                  <a:lnTo>
                    <a:pt x="93" y="60"/>
                  </a:lnTo>
                  <a:lnTo>
                    <a:pt x="108" y="77"/>
                  </a:lnTo>
                  <a:lnTo>
                    <a:pt x="120" y="96"/>
                  </a:lnTo>
                  <a:lnTo>
                    <a:pt x="130" y="115"/>
                  </a:lnTo>
                  <a:lnTo>
                    <a:pt x="125" y="118"/>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62" name="Freeform 164"/>
            <p:cNvSpPr>
              <a:spLocks/>
            </p:cNvSpPr>
            <p:nvPr/>
          </p:nvSpPr>
          <p:spPr bwMode="auto">
            <a:xfrm>
              <a:off x="1791" y="1291"/>
              <a:ext cx="3" cy="4"/>
            </a:xfrm>
            <a:custGeom>
              <a:avLst/>
              <a:gdLst/>
              <a:ahLst/>
              <a:cxnLst>
                <a:cxn ang="0">
                  <a:pos x="5" y="4"/>
                </a:cxn>
                <a:cxn ang="0">
                  <a:pos x="1" y="7"/>
                </a:cxn>
                <a:cxn ang="0">
                  <a:pos x="0" y="4"/>
                </a:cxn>
                <a:cxn ang="0">
                  <a:pos x="5" y="1"/>
                </a:cxn>
                <a:cxn ang="0">
                  <a:pos x="1" y="0"/>
                </a:cxn>
                <a:cxn ang="0">
                  <a:pos x="5" y="4"/>
                </a:cxn>
              </a:cxnLst>
              <a:rect l="0" t="0" r="r" b="b"/>
              <a:pathLst>
                <a:path w="5" h="7">
                  <a:moveTo>
                    <a:pt x="5" y="4"/>
                  </a:moveTo>
                  <a:lnTo>
                    <a:pt x="1" y="7"/>
                  </a:lnTo>
                  <a:lnTo>
                    <a:pt x="0" y="4"/>
                  </a:lnTo>
                  <a:lnTo>
                    <a:pt x="5" y="1"/>
                  </a:lnTo>
                  <a:lnTo>
                    <a:pt x="1" y="0"/>
                  </a:lnTo>
                  <a:lnTo>
                    <a:pt x="5" y="4"/>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63" name="Freeform 165"/>
            <p:cNvSpPr>
              <a:spLocks/>
            </p:cNvSpPr>
            <p:nvPr/>
          </p:nvSpPr>
          <p:spPr bwMode="auto">
            <a:xfrm>
              <a:off x="1726" y="1041"/>
              <a:ext cx="188" cy="193"/>
            </a:xfrm>
            <a:custGeom>
              <a:avLst/>
              <a:gdLst/>
              <a:ahLst/>
              <a:cxnLst>
                <a:cxn ang="0">
                  <a:pos x="1" y="375"/>
                </a:cxn>
                <a:cxn ang="0">
                  <a:pos x="0" y="347"/>
                </a:cxn>
                <a:cxn ang="0">
                  <a:pos x="5" y="317"/>
                </a:cxn>
                <a:cxn ang="0">
                  <a:pos x="10" y="302"/>
                </a:cxn>
                <a:cxn ang="0">
                  <a:pos x="16" y="288"/>
                </a:cxn>
                <a:cxn ang="0">
                  <a:pos x="31" y="259"/>
                </a:cxn>
                <a:cxn ang="0">
                  <a:pos x="51" y="229"/>
                </a:cxn>
                <a:cxn ang="0">
                  <a:pos x="74" y="201"/>
                </a:cxn>
                <a:cxn ang="0">
                  <a:pos x="100" y="174"/>
                </a:cxn>
                <a:cxn ang="0">
                  <a:pos x="128" y="148"/>
                </a:cxn>
                <a:cxn ang="0">
                  <a:pos x="158" y="123"/>
                </a:cxn>
                <a:cxn ang="0">
                  <a:pos x="189" y="100"/>
                </a:cxn>
                <a:cxn ang="0">
                  <a:pos x="251" y="58"/>
                </a:cxn>
                <a:cxn ang="0">
                  <a:pos x="310" y="24"/>
                </a:cxn>
                <a:cxn ang="0">
                  <a:pos x="337" y="11"/>
                </a:cxn>
                <a:cxn ang="0">
                  <a:pos x="364" y="0"/>
                </a:cxn>
                <a:cxn ang="0">
                  <a:pos x="365" y="6"/>
                </a:cxn>
                <a:cxn ang="0">
                  <a:pos x="340" y="16"/>
                </a:cxn>
                <a:cxn ang="0">
                  <a:pos x="313" y="29"/>
                </a:cxn>
                <a:cxn ang="0">
                  <a:pos x="254" y="63"/>
                </a:cxn>
                <a:cxn ang="0">
                  <a:pos x="192" y="105"/>
                </a:cxn>
                <a:cxn ang="0">
                  <a:pos x="161" y="128"/>
                </a:cxn>
                <a:cxn ang="0">
                  <a:pos x="132" y="152"/>
                </a:cxn>
                <a:cxn ang="0">
                  <a:pos x="104" y="179"/>
                </a:cxn>
                <a:cxn ang="0">
                  <a:pos x="78" y="206"/>
                </a:cxn>
                <a:cxn ang="0">
                  <a:pos x="55" y="234"/>
                </a:cxn>
                <a:cxn ang="0">
                  <a:pos x="36" y="262"/>
                </a:cxn>
                <a:cxn ang="0">
                  <a:pos x="21" y="291"/>
                </a:cxn>
                <a:cxn ang="0">
                  <a:pos x="15" y="305"/>
                </a:cxn>
                <a:cxn ang="0">
                  <a:pos x="10" y="319"/>
                </a:cxn>
                <a:cxn ang="0">
                  <a:pos x="5" y="347"/>
                </a:cxn>
                <a:cxn ang="0">
                  <a:pos x="6" y="375"/>
                </a:cxn>
                <a:cxn ang="0">
                  <a:pos x="1" y="375"/>
                </a:cxn>
              </a:cxnLst>
              <a:rect l="0" t="0" r="r" b="b"/>
              <a:pathLst>
                <a:path w="365" h="375">
                  <a:moveTo>
                    <a:pt x="1" y="375"/>
                  </a:moveTo>
                  <a:lnTo>
                    <a:pt x="0" y="347"/>
                  </a:lnTo>
                  <a:lnTo>
                    <a:pt x="5" y="317"/>
                  </a:lnTo>
                  <a:lnTo>
                    <a:pt x="10" y="302"/>
                  </a:lnTo>
                  <a:lnTo>
                    <a:pt x="16" y="288"/>
                  </a:lnTo>
                  <a:lnTo>
                    <a:pt x="31" y="259"/>
                  </a:lnTo>
                  <a:lnTo>
                    <a:pt x="51" y="229"/>
                  </a:lnTo>
                  <a:lnTo>
                    <a:pt x="74" y="201"/>
                  </a:lnTo>
                  <a:lnTo>
                    <a:pt x="100" y="174"/>
                  </a:lnTo>
                  <a:lnTo>
                    <a:pt x="128" y="148"/>
                  </a:lnTo>
                  <a:lnTo>
                    <a:pt x="158" y="123"/>
                  </a:lnTo>
                  <a:lnTo>
                    <a:pt x="189" y="100"/>
                  </a:lnTo>
                  <a:lnTo>
                    <a:pt x="251" y="58"/>
                  </a:lnTo>
                  <a:lnTo>
                    <a:pt x="310" y="24"/>
                  </a:lnTo>
                  <a:lnTo>
                    <a:pt x="337" y="11"/>
                  </a:lnTo>
                  <a:lnTo>
                    <a:pt x="364" y="0"/>
                  </a:lnTo>
                  <a:lnTo>
                    <a:pt x="365" y="6"/>
                  </a:lnTo>
                  <a:lnTo>
                    <a:pt x="340" y="16"/>
                  </a:lnTo>
                  <a:lnTo>
                    <a:pt x="313" y="29"/>
                  </a:lnTo>
                  <a:lnTo>
                    <a:pt x="254" y="63"/>
                  </a:lnTo>
                  <a:lnTo>
                    <a:pt x="192" y="105"/>
                  </a:lnTo>
                  <a:lnTo>
                    <a:pt x="161" y="128"/>
                  </a:lnTo>
                  <a:lnTo>
                    <a:pt x="132" y="152"/>
                  </a:lnTo>
                  <a:lnTo>
                    <a:pt x="104" y="179"/>
                  </a:lnTo>
                  <a:lnTo>
                    <a:pt x="78" y="206"/>
                  </a:lnTo>
                  <a:lnTo>
                    <a:pt x="55" y="234"/>
                  </a:lnTo>
                  <a:lnTo>
                    <a:pt x="36" y="262"/>
                  </a:lnTo>
                  <a:lnTo>
                    <a:pt x="21" y="291"/>
                  </a:lnTo>
                  <a:lnTo>
                    <a:pt x="15" y="305"/>
                  </a:lnTo>
                  <a:lnTo>
                    <a:pt x="10" y="319"/>
                  </a:lnTo>
                  <a:lnTo>
                    <a:pt x="5" y="347"/>
                  </a:lnTo>
                  <a:lnTo>
                    <a:pt x="6" y="375"/>
                  </a:lnTo>
                  <a:lnTo>
                    <a:pt x="1" y="37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64" name="Freeform 166"/>
            <p:cNvSpPr>
              <a:spLocks/>
            </p:cNvSpPr>
            <p:nvPr/>
          </p:nvSpPr>
          <p:spPr bwMode="auto">
            <a:xfrm>
              <a:off x="1727" y="1233"/>
              <a:ext cx="2" cy="2"/>
            </a:xfrm>
            <a:custGeom>
              <a:avLst/>
              <a:gdLst/>
              <a:ahLst/>
              <a:cxnLst>
                <a:cxn ang="0">
                  <a:pos x="1" y="5"/>
                </a:cxn>
                <a:cxn ang="0">
                  <a:pos x="0" y="5"/>
                </a:cxn>
                <a:cxn ang="0">
                  <a:pos x="0" y="2"/>
                </a:cxn>
                <a:cxn ang="0">
                  <a:pos x="5" y="2"/>
                </a:cxn>
                <a:cxn ang="0">
                  <a:pos x="4" y="0"/>
                </a:cxn>
                <a:cxn ang="0">
                  <a:pos x="1" y="5"/>
                </a:cxn>
              </a:cxnLst>
              <a:rect l="0" t="0" r="r" b="b"/>
              <a:pathLst>
                <a:path w="5" h="5">
                  <a:moveTo>
                    <a:pt x="1" y="5"/>
                  </a:moveTo>
                  <a:lnTo>
                    <a:pt x="0" y="5"/>
                  </a:lnTo>
                  <a:lnTo>
                    <a:pt x="0" y="2"/>
                  </a:lnTo>
                  <a:lnTo>
                    <a:pt x="5" y="2"/>
                  </a:lnTo>
                  <a:lnTo>
                    <a:pt x="4" y="0"/>
                  </a:lnTo>
                  <a:lnTo>
                    <a:pt x="1"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65" name="Freeform 167"/>
            <p:cNvSpPr>
              <a:spLocks/>
            </p:cNvSpPr>
            <p:nvPr/>
          </p:nvSpPr>
          <p:spPr bwMode="auto">
            <a:xfrm>
              <a:off x="1811" y="1083"/>
              <a:ext cx="148" cy="194"/>
            </a:xfrm>
            <a:custGeom>
              <a:avLst/>
              <a:gdLst/>
              <a:ahLst/>
              <a:cxnLst>
                <a:cxn ang="0">
                  <a:pos x="258" y="0"/>
                </a:cxn>
                <a:cxn ang="0">
                  <a:pos x="258" y="6"/>
                </a:cxn>
                <a:cxn ang="0">
                  <a:pos x="288" y="30"/>
                </a:cxn>
                <a:cxn ang="0">
                  <a:pos x="283" y="50"/>
                </a:cxn>
                <a:cxn ang="0">
                  <a:pos x="277" y="70"/>
                </a:cxn>
                <a:cxn ang="0">
                  <a:pos x="271" y="88"/>
                </a:cxn>
                <a:cxn ang="0">
                  <a:pos x="264" y="106"/>
                </a:cxn>
                <a:cxn ang="0">
                  <a:pos x="256" y="123"/>
                </a:cxn>
                <a:cxn ang="0">
                  <a:pos x="248" y="140"/>
                </a:cxn>
                <a:cxn ang="0">
                  <a:pos x="240" y="155"/>
                </a:cxn>
                <a:cxn ang="0">
                  <a:pos x="231" y="170"/>
                </a:cxn>
                <a:cxn ang="0">
                  <a:pos x="221" y="184"/>
                </a:cxn>
                <a:cxn ang="0">
                  <a:pos x="212" y="198"/>
                </a:cxn>
                <a:cxn ang="0">
                  <a:pos x="202" y="211"/>
                </a:cxn>
                <a:cxn ang="0">
                  <a:pos x="191" y="223"/>
                </a:cxn>
                <a:cxn ang="0">
                  <a:pos x="181" y="235"/>
                </a:cxn>
                <a:cxn ang="0">
                  <a:pos x="171" y="247"/>
                </a:cxn>
                <a:cxn ang="0">
                  <a:pos x="160" y="257"/>
                </a:cxn>
                <a:cxn ang="0">
                  <a:pos x="149" y="268"/>
                </a:cxn>
                <a:cxn ang="0">
                  <a:pos x="139" y="277"/>
                </a:cxn>
                <a:cxn ang="0">
                  <a:pos x="129" y="286"/>
                </a:cxn>
                <a:cxn ang="0">
                  <a:pos x="108" y="304"/>
                </a:cxn>
                <a:cxn ang="0">
                  <a:pos x="71" y="333"/>
                </a:cxn>
                <a:cxn ang="0">
                  <a:pos x="55" y="346"/>
                </a:cxn>
                <a:cxn ang="0">
                  <a:pos x="42" y="358"/>
                </a:cxn>
                <a:cxn ang="0">
                  <a:pos x="36" y="363"/>
                </a:cxn>
                <a:cxn ang="0">
                  <a:pos x="31" y="368"/>
                </a:cxn>
                <a:cxn ang="0">
                  <a:pos x="27" y="373"/>
                </a:cxn>
                <a:cxn ang="0">
                  <a:pos x="24" y="378"/>
                </a:cxn>
                <a:cxn ang="0">
                  <a:pos x="24" y="377"/>
                </a:cxn>
                <a:cxn ang="0">
                  <a:pos x="23" y="375"/>
                </a:cxn>
                <a:cxn ang="0">
                  <a:pos x="21" y="370"/>
                </a:cxn>
                <a:cxn ang="0">
                  <a:pos x="13" y="356"/>
                </a:cxn>
                <a:cxn ang="0">
                  <a:pos x="5" y="343"/>
                </a:cxn>
                <a:cxn ang="0">
                  <a:pos x="2" y="338"/>
                </a:cxn>
                <a:cxn ang="0">
                  <a:pos x="0" y="337"/>
                </a:cxn>
                <a:cxn ang="0">
                  <a:pos x="0" y="336"/>
                </a:cxn>
                <a:cxn ang="0">
                  <a:pos x="18" y="314"/>
                </a:cxn>
                <a:cxn ang="0">
                  <a:pos x="37" y="294"/>
                </a:cxn>
                <a:cxn ang="0">
                  <a:pos x="73" y="254"/>
                </a:cxn>
                <a:cxn ang="0">
                  <a:pos x="107" y="216"/>
                </a:cxn>
                <a:cxn ang="0">
                  <a:pos x="123" y="197"/>
                </a:cxn>
                <a:cxn ang="0">
                  <a:pos x="140" y="178"/>
                </a:cxn>
                <a:cxn ang="0">
                  <a:pos x="156" y="158"/>
                </a:cxn>
                <a:cxn ang="0">
                  <a:pos x="171" y="138"/>
                </a:cxn>
                <a:cxn ang="0">
                  <a:pos x="186" y="118"/>
                </a:cxn>
                <a:cxn ang="0">
                  <a:pos x="201" y="96"/>
                </a:cxn>
                <a:cxn ang="0">
                  <a:pos x="216" y="74"/>
                </a:cxn>
                <a:cxn ang="0">
                  <a:pos x="230" y="51"/>
                </a:cxn>
                <a:cxn ang="0">
                  <a:pos x="244" y="26"/>
                </a:cxn>
                <a:cxn ang="0">
                  <a:pos x="258" y="0"/>
                </a:cxn>
              </a:cxnLst>
              <a:rect l="0" t="0" r="r" b="b"/>
              <a:pathLst>
                <a:path w="288" h="378">
                  <a:moveTo>
                    <a:pt x="258" y="0"/>
                  </a:moveTo>
                  <a:lnTo>
                    <a:pt x="258" y="6"/>
                  </a:lnTo>
                  <a:lnTo>
                    <a:pt x="288" y="30"/>
                  </a:lnTo>
                  <a:lnTo>
                    <a:pt x="283" y="50"/>
                  </a:lnTo>
                  <a:lnTo>
                    <a:pt x="277" y="70"/>
                  </a:lnTo>
                  <a:lnTo>
                    <a:pt x="271" y="88"/>
                  </a:lnTo>
                  <a:lnTo>
                    <a:pt x="264" y="106"/>
                  </a:lnTo>
                  <a:lnTo>
                    <a:pt x="256" y="123"/>
                  </a:lnTo>
                  <a:lnTo>
                    <a:pt x="248" y="140"/>
                  </a:lnTo>
                  <a:lnTo>
                    <a:pt x="240" y="155"/>
                  </a:lnTo>
                  <a:lnTo>
                    <a:pt x="231" y="170"/>
                  </a:lnTo>
                  <a:lnTo>
                    <a:pt x="221" y="184"/>
                  </a:lnTo>
                  <a:lnTo>
                    <a:pt x="212" y="198"/>
                  </a:lnTo>
                  <a:lnTo>
                    <a:pt x="202" y="211"/>
                  </a:lnTo>
                  <a:lnTo>
                    <a:pt x="191" y="223"/>
                  </a:lnTo>
                  <a:lnTo>
                    <a:pt x="181" y="235"/>
                  </a:lnTo>
                  <a:lnTo>
                    <a:pt x="171" y="247"/>
                  </a:lnTo>
                  <a:lnTo>
                    <a:pt x="160" y="257"/>
                  </a:lnTo>
                  <a:lnTo>
                    <a:pt x="149" y="268"/>
                  </a:lnTo>
                  <a:lnTo>
                    <a:pt x="139" y="277"/>
                  </a:lnTo>
                  <a:lnTo>
                    <a:pt x="129" y="286"/>
                  </a:lnTo>
                  <a:lnTo>
                    <a:pt x="108" y="304"/>
                  </a:lnTo>
                  <a:lnTo>
                    <a:pt x="71" y="333"/>
                  </a:lnTo>
                  <a:lnTo>
                    <a:pt x="55" y="346"/>
                  </a:lnTo>
                  <a:lnTo>
                    <a:pt x="42" y="358"/>
                  </a:lnTo>
                  <a:lnTo>
                    <a:pt x="36" y="363"/>
                  </a:lnTo>
                  <a:lnTo>
                    <a:pt x="31" y="368"/>
                  </a:lnTo>
                  <a:lnTo>
                    <a:pt x="27" y="373"/>
                  </a:lnTo>
                  <a:lnTo>
                    <a:pt x="24" y="378"/>
                  </a:lnTo>
                  <a:lnTo>
                    <a:pt x="24" y="377"/>
                  </a:lnTo>
                  <a:lnTo>
                    <a:pt x="23" y="375"/>
                  </a:lnTo>
                  <a:lnTo>
                    <a:pt x="21" y="370"/>
                  </a:lnTo>
                  <a:lnTo>
                    <a:pt x="13" y="356"/>
                  </a:lnTo>
                  <a:lnTo>
                    <a:pt x="5" y="343"/>
                  </a:lnTo>
                  <a:lnTo>
                    <a:pt x="2" y="338"/>
                  </a:lnTo>
                  <a:lnTo>
                    <a:pt x="0" y="337"/>
                  </a:lnTo>
                  <a:lnTo>
                    <a:pt x="0" y="336"/>
                  </a:lnTo>
                  <a:lnTo>
                    <a:pt x="18" y="314"/>
                  </a:lnTo>
                  <a:lnTo>
                    <a:pt x="37" y="294"/>
                  </a:lnTo>
                  <a:lnTo>
                    <a:pt x="73" y="254"/>
                  </a:lnTo>
                  <a:lnTo>
                    <a:pt x="107" y="216"/>
                  </a:lnTo>
                  <a:lnTo>
                    <a:pt x="123" y="197"/>
                  </a:lnTo>
                  <a:lnTo>
                    <a:pt x="140" y="178"/>
                  </a:lnTo>
                  <a:lnTo>
                    <a:pt x="156" y="158"/>
                  </a:lnTo>
                  <a:lnTo>
                    <a:pt x="171" y="138"/>
                  </a:lnTo>
                  <a:lnTo>
                    <a:pt x="186" y="118"/>
                  </a:lnTo>
                  <a:lnTo>
                    <a:pt x="201" y="96"/>
                  </a:lnTo>
                  <a:lnTo>
                    <a:pt x="216" y="74"/>
                  </a:lnTo>
                  <a:lnTo>
                    <a:pt x="230" y="51"/>
                  </a:lnTo>
                  <a:lnTo>
                    <a:pt x="244" y="26"/>
                  </a:lnTo>
                  <a:lnTo>
                    <a:pt x="258" y="0"/>
                  </a:lnTo>
                  <a:close/>
                </a:path>
              </a:pathLst>
            </a:custGeom>
            <a:solidFill>
              <a:srgbClr val="751B1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66" name="Freeform 168"/>
            <p:cNvSpPr>
              <a:spLocks/>
            </p:cNvSpPr>
            <p:nvPr/>
          </p:nvSpPr>
          <p:spPr bwMode="auto">
            <a:xfrm>
              <a:off x="1891" y="1043"/>
              <a:ext cx="75" cy="48"/>
            </a:xfrm>
            <a:custGeom>
              <a:avLst/>
              <a:gdLst/>
              <a:ahLst/>
              <a:cxnLst>
                <a:cxn ang="0">
                  <a:pos x="145" y="71"/>
                </a:cxn>
                <a:cxn ang="0">
                  <a:pos x="146" y="77"/>
                </a:cxn>
                <a:cxn ang="0">
                  <a:pos x="147" y="82"/>
                </a:cxn>
                <a:cxn ang="0">
                  <a:pos x="147" y="86"/>
                </a:cxn>
                <a:cxn ang="0">
                  <a:pos x="146" y="89"/>
                </a:cxn>
                <a:cxn ang="0">
                  <a:pos x="144" y="91"/>
                </a:cxn>
                <a:cxn ang="0">
                  <a:pos x="141" y="92"/>
                </a:cxn>
                <a:cxn ang="0">
                  <a:pos x="138" y="93"/>
                </a:cxn>
                <a:cxn ang="0">
                  <a:pos x="134" y="93"/>
                </a:cxn>
                <a:cxn ang="0">
                  <a:pos x="130" y="92"/>
                </a:cxn>
                <a:cxn ang="0">
                  <a:pos x="125" y="91"/>
                </a:cxn>
                <a:cxn ang="0">
                  <a:pos x="119" y="89"/>
                </a:cxn>
                <a:cxn ang="0">
                  <a:pos x="113" y="86"/>
                </a:cxn>
                <a:cxn ang="0">
                  <a:pos x="101" y="80"/>
                </a:cxn>
                <a:cxn ang="0">
                  <a:pos x="87" y="73"/>
                </a:cxn>
                <a:cxn ang="0">
                  <a:pos x="59" y="55"/>
                </a:cxn>
                <a:cxn ang="0">
                  <a:pos x="33" y="37"/>
                </a:cxn>
                <a:cxn ang="0">
                  <a:pos x="12" y="21"/>
                </a:cxn>
                <a:cxn ang="0">
                  <a:pos x="5" y="15"/>
                </a:cxn>
                <a:cxn ang="0">
                  <a:pos x="1" y="11"/>
                </a:cxn>
                <a:cxn ang="0">
                  <a:pos x="0" y="9"/>
                </a:cxn>
                <a:cxn ang="0">
                  <a:pos x="1" y="8"/>
                </a:cxn>
                <a:cxn ang="0">
                  <a:pos x="3" y="7"/>
                </a:cxn>
                <a:cxn ang="0">
                  <a:pos x="6" y="6"/>
                </a:cxn>
                <a:cxn ang="0">
                  <a:pos x="14" y="5"/>
                </a:cxn>
                <a:cxn ang="0">
                  <a:pos x="21" y="5"/>
                </a:cxn>
                <a:cxn ang="0">
                  <a:pos x="28" y="5"/>
                </a:cxn>
                <a:cxn ang="0">
                  <a:pos x="32" y="3"/>
                </a:cxn>
                <a:cxn ang="0">
                  <a:pos x="34" y="2"/>
                </a:cxn>
                <a:cxn ang="0">
                  <a:pos x="36" y="1"/>
                </a:cxn>
                <a:cxn ang="0">
                  <a:pos x="37" y="0"/>
                </a:cxn>
                <a:cxn ang="0">
                  <a:pos x="41" y="0"/>
                </a:cxn>
                <a:cxn ang="0">
                  <a:pos x="46" y="2"/>
                </a:cxn>
                <a:cxn ang="0">
                  <a:pos x="55" y="5"/>
                </a:cxn>
                <a:cxn ang="0">
                  <a:pos x="68" y="11"/>
                </a:cxn>
                <a:cxn ang="0">
                  <a:pos x="75" y="14"/>
                </a:cxn>
                <a:cxn ang="0">
                  <a:pos x="81" y="18"/>
                </a:cxn>
                <a:cxn ang="0">
                  <a:pos x="92" y="25"/>
                </a:cxn>
                <a:cxn ang="0">
                  <a:pos x="103" y="33"/>
                </a:cxn>
                <a:cxn ang="0">
                  <a:pos x="114" y="41"/>
                </a:cxn>
                <a:cxn ang="0">
                  <a:pos x="124" y="51"/>
                </a:cxn>
                <a:cxn ang="0">
                  <a:pos x="145" y="71"/>
                </a:cxn>
              </a:cxnLst>
              <a:rect l="0" t="0" r="r" b="b"/>
              <a:pathLst>
                <a:path w="147" h="93">
                  <a:moveTo>
                    <a:pt x="145" y="71"/>
                  </a:moveTo>
                  <a:lnTo>
                    <a:pt x="146" y="77"/>
                  </a:lnTo>
                  <a:lnTo>
                    <a:pt x="147" y="82"/>
                  </a:lnTo>
                  <a:lnTo>
                    <a:pt x="147" y="86"/>
                  </a:lnTo>
                  <a:lnTo>
                    <a:pt x="146" y="89"/>
                  </a:lnTo>
                  <a:lnTo>
                    <a:pt x="144" y="91"/>
                  </a:lnTo>
                  <a:lnTo>
                    <a:pt x="141" y="92"/>
                  </a:lnTo>
                  <a:lnTo>
                    <a:pt x="138" y="93"/>
                  </a:lnTo>
                  <a:lnTo>
                    <a:pt x="134" y="93"/>
                  </a:lnTo>
                  <a:lnTo>
                    <a:pt x="130" y="92"/>
                  </a:lnTo>
                  <a:lnTo>
                    <a:pt x="125" y="91"/>
                  </a:lnTo>
                  <a:lnTo>
                    <a:pt x="119" y="89"/>
                  </a:lnTo>
                  <a:lnTo>
                    <a:pt x="113" y="86"/>
                  </a:lnTo>
                  <a:lnTo>
                    <a:pt x="101" y="80"/>
                  </a:lnTo>
                  <a:lnTo>
                    <a:pt x="87" y="73"/>
                  </a:lnTo>
                  <a:lnTo>
                    <a:pt x="59" y="55"/>
                  </a:lnTo>
                  <a:lnTo>
                    <a:pt x="33" y="37"/>
                  </a:lnTo>
                  <a:lnTo>
                    <a:pt x="12" y="21"/>
                  </a:lnTo>
                  <a:lnTo>
                    <a:pt x="5" y="15"/>
                  </a:lnTo>
                  <a:lnTo>
                    <a:pt x="1" y="11"/>
                  </a:lnTo>
                  <a:lnTo>
                    <a:pt x="0" y="9"/>
                  </a:lnTo>
                  <a:lnTo>
                    <a:pt x="1" y="8"/>
                  </a:lnTo>
                  <a:lnTo>
                    <a:pt x="3" y="7"/>
                  </a:lnTo>
                  <a:lnTo>
                    <a:pt x="6" y="6"/>
                  </a:lnTo>
                  <a:lnTo>
                    <a:pt x="14" y="5"/>
                  </a:lnTo>
                  <a:lnTo>
                    <a:pt x="21" y="5"/>
                  </a:lnTo>
                  <a:lnTo>
                    <a:pt x="28" y="5"/>
                  </a:lnTo>
                  <a:lnTo>
                    <a:pt x="32" y="3"/>
                  </a:lnTo>
                  <a:lnTo>
                    <a:pt x="34" y="2"/>
                  </a:lnTo>
                  <a:lnTo>
                    <a:pt x="36" y="1"/>
                  </a:lnTo>
                  <a:lnTo>
                    <a:pt x="37" y="0"/>
                  </a:lnTo>
                  <a:lnTo>
                    <a:pt x="41" y="0"/>
                  </a:lnTo>
                  <a:lnTo>
                    <a:pt x="46" y="2"/>
                  </a:lnTo>
                  <a:lnTo>
                    <a:pt x="55" y="5"/>
                  </a:lnTo>
                  <a:lnTo>
                    <a:pt x="68" y="11"/>
                  </a:lnTo>
                  <a:lnTo>
                    <a:pt x="75" y="14"/>
                  </a:lnTo>
                  <a:lnTo>
                    <a:pt x="81" y="18"/>
                  </a:lnTo>
                  <a:lnTo>
                    <a:pt x="92" y="25"/>
                  </a:lnTo>
                  <a:lnTo>
                    <a:pt x="103" y="33"/>
                  </a:lnTo>
                  <a:lnTo>
                    <a:pt x="114" y="41"/>
                  </a:lnTo>
                  <a:lnTo>
                    <a:pt x="124" y="51"/>
                  </a:lnTo>
                  <a:lnTo>
                    <a:pt x="145" y="71"/>
                  </a:lnTo>
                  <a:close/>
                </a:path>
              </a:pathLst>
            </a:custGeom>
            <a:solidFill>
              <a:srgbClr val="FFFFFF"/>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67" name="Freeform 169"/>
            <p:cNvSpPr>
              <a:spLocks/>
            </p:cNvSpPr>
            <p:nvPr/>
          </p:nvSpPr>
          <p:spPr bwMode="auto">
            <a:xfrm>
              <a:off x="1890" y="1048"/>
              <a:ext cx="78" cy="45"/>
            </a:xfrm>
            <a:custGeom>
              <a:avLst/>
              <a:gdLst/>
              <a:ahLst/>
              <a:cxnLst>
                <a:cxn ang="0">
                  <a:pos x="149" y="62"/>
                </a:cxn>
                <a:cxn ang="0">
                  <a:pos x="151" y="73"/>
                </a:cxn>
                <a:cxn ang="0">
                  <a:pos x="149" y="82"/>
                </a:cxn>
                <a:cxn ang="0">
                  <a:pos x="144" y="87"/>
                </a:cxn>
                <a:cxn ang="0">
                  <a:pos x="135" y="87"/>
                </a:cxn>
                <a:cxn ang="0">
                  <a:pos x="125" y="85"/>
                </a:cxn>
                <a:cxn ang="0">
                  <a:pos x="112" y="80"/>
                </a:cxn>
                <a:cxn ang="0">
                  <a:pos x="86" y="66"/>
                </a:cxn>
                <a:cxn ang="0">
                  <a:pos x="57" y="47"/>
                </a:cxn>
                <a:cxn ang="0">
                  <a:pos x="31" y="28"/>
                </a:cxn>
                <a:cxn ang="0">
                  <a:pos x="0" y="4"/>
                </a:cxn>
                <a:cxn ang="0">
                  <a:pos x="4" y="0"/>
                </a:cxn>
                <a:cxn ang="0">
                  <a:pos x="35" y="24"/>
                </a:cxn>
                <a:cxn ang="0">
                  <a:pos x="61" y="43"/>
                </a:cxn>
                <a:cxn ang="0">
                  <a:pos x="89" y="61"/>
                </a:cxn>
                <a:cxn ang="0">
                  <a:pos x="115" y="75"/>
                </a:cxn>
                <a:cxn ang="0">
                  <a:pos x="127" y="80"/>
                </a:cxn>
                <a:cxn ang="0">
                  <a:pos x="135" y="82"/>
                </a:cxn>
                <a:cxn ang="0">
                  <a:pos x="141" y="82"/>
                </a:cxn>
                <a:cxn ang="0">
                  <a:pos x="144" y="79"/>
                </a:cxn>
                <a:cxn ang="0">
                  <a:pos x="145" y="73"/>
                </a:cxn>
                <a:cxn ang="0">
                  <a:pos x="143" y="63"/>
                </a:cxn>
                <a:cxn ang="0">
                  <a:pos x="149" y="62"/>
                </a:cxn>
              </a:cxnLst>
              <a:rect l="0" t="0" r="r" b="b"/>
              <a:pathLst>
                <a:path w="151" h="87">
                  <a:moveTo>
                    <a:pt x="149" y="62"/>
                  </a:moveTo>
                  <a:lnTo>
                    <a:pt x="151" y="73"/>
                  </a:lnTo>
                  <a:lnTo>
                    <a:pt x="149" y="82"/>
                  </a:lnTo>
                  <a:lnTo>
                    <a:pt x="144" y="87"/>
                  </a:lnTo>
                  <a:lnTo>
                    <a:pt x="135" y="87"/>
                  </a:lnTo>
                  <a:lnTo>
                    <a:pt x="125" y="85"/>
                  </a:lnTo>
                  <a:lnTo>
                    <a:pt x="112" y="80"/>
                  </a:lnTo>
                  <a:lnTo>
                    <a:pt x="86" y="66"/>
                  </a:lnTo>
                  <a:lnTo>
                    <a:pt x="57" y="47"/>
                  </a:lnTo>
                  <a:lnTo>
                    <a:pt x="31" y="28"/>
                  </a:lnTo>
                  <a:lnTo>
                    <a:pt x="0" y="4"/>
                  </a:lnTo>
                  <a:lnTo>
                    <a:pt x="4" y="0"/>
                  </a:lnTo>
                  <a:lnTo>
                    <a:pt x="35" y="24"/>
                  </a:lnTo>
                  <a:lnTo>
                    <a:pt x="61" y="43"/>
                  </a:lnTo>
                  <a:lnTo>
                    <a:pt x="89" y="61"/>
                  </a:lnTo>
                  <a:lnTo>
                    <a:pt x="115" y="75"/>
                  </a:lnTo>
                  <a:lnTo>
                    <a:pt x="127" y="80"/>
                  </a:lnTo>
                  <a:lnTo>
                    <a:pt x="135" y="82"/>
                  </a:lnTo>
                  <a:lnTo>
                    <a:pt x="141" y="82"/>
                  </a:lnTo>
                  <a:lnTo>
                    <a:pt x="144" y="79"/>
                  </a:lnTo>
                  <a:lnTo>
                    <a:pt x="145" y="73"/>
                  </a:lnTo>
                  <a:lnTo>
                    <a:pt x="143" y="63"/>
                  </a:lnTo>
                  <a:lnTo>
                    <a:pt x="149" y="62"/>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68" name="Freeform 170"/>
            <p:cNvSpPr>
              <a:spLocks/>
            </p:cNvSpPr>
            <p:nvPr/>
          </p:nvSpPr>
          <p:spPr bwMode="auto">
            <a:xfrm>
              <a:off x="1892" y="1043"/>
              <a:ext cx="27" cy="7"/>
            </a:xfrm>
            <a:custGeom>
              <a:avLst/>
              <a:gdLst/>
              <a:ahLst/>
              <a:cxnLst>
                <a:cxn ang="0">
                  <a:pos x="0" y="9"/>
                </a:cxn>
                <a:cxn ang="0">
                  <a:pos x="13" y="4"/>
                </a:cxn>
                <a:cxn ang="0">
                  <a:pos x="27" y="1"/>
                </a:cxn>
                <a:cxn ang="0">
                  <a:pos x="40" y="0"/>
                </a:cxn>
                <a:cxn ang="0">
                  <a:pos x="54" y="3"/>
                </a:cxn>
                <a:cxn ang="0">
                  <a:pos x="53" y="9"/>
                </a:cxn>
                <a:cxn ang="0">
                  <a:pos x="39" y="6"/>
                </a:cxn>
                <a:cxn ang="0">
                  <a:pos x="27" y="7"/>
                </a:cxn>
                <a:cxn ang="0">
                  <a:pos x="14" y="10"/>
                </a:cxn>
                <a:cxn ang="0">
                  <a:pos x="1" y="15"/>
                </a:cxn>
                <a:cxn ang="0">
                  <a:pos x="0" y="9"/>
                </a:cxn>
              </a:cxnLst>
              <a:rect l="0" t="0" r="r" b="b"/>
              <a:pathLst>
                <a:path w="54" h="15">
                  <a:moveTo>
                    <a:pt x="0" y="9"/>
                  </a:moveTo>
                  <a:lnTo>
                    <a:pt x="13" y="4"/>
                  </a:lnTo>
                  <a:lnTo>
                    <a:pt x="27" y="1"/>
                  </a:lnTo>
                  <a:lnTo>
                    <a:pt x="40" y="0"/>
                  </a:lnTo>
                  <a:lnTo>
                    <a:pt x="54" y="3"/>
                  </a:lnTo>
                  <a:lnTo>
                    <a:pt x="53" y="9"/>
                  </a:lnTo>
                  <a:lnTo>
                    <a:pt x="39" y="6"/>
                  </a:lnTo>
                  <a:lnTo>
                    <a:pt x="27" y="7"/>
                  </a:lnTo>
                  <a:lnTo>
                    <a:pt x="14" y="10"/>
                  </a:lnTo>
                  <a:lnTo>
                    <a:pt x="1" y="15"/>
                  </a:lnTo>
                  <a:lnTo>
                    <a:pt x="0" y="9"/>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69" name="Freeform 171"/>
            <p:cNvSpPr>
              <a:spLocks/>
            </p:cNvSpPr>
            <p:nvPr/>
          </p:nvSpPr>
          <p:spPr bwMode="auto">
            <a:xfrm>
              <a:off x="1888" y="1047"/>
              <a:ext cx="5" cy="3"/>
            </a:xfrm>
            <a:custGeom>
              <a:avLst/>
              <a:gdLst/>
              <a:ahLst/>
              <a:cxnLst>
                <a:cxn ang="0">
                  <a:pos x="4" y="5"/>
                </a:cxn>
                <a:cxn ang="0">
                  <a:pos x="0" y="2"/>
                </a:cxn>
                <a:cxn ang="0">
                  <a:pos x="6" y="0"/>
                </a:cxn>
                <a:cxn ang="0">
                  <a:pos x="7" y="6"/>
                </a:cxn>
                <a:cxn ang="0">
                  <a:pos x="8" y="1"/>
                </a:cxn>
                <a:cxn ang="0">
                  <a:pos x="4" y="5"/>
                </a:cxn>
              </a:cxnLst>
              <a:rect l="0" t="0" r="r" b="b"/>
              <a:pathLst>
                <a:path w="8" h="6">
                  <a:moveTo>
                    <a:pt x="4" y="5"/>
                  </a:moveTo>
                  <a:lnTo>
                    <a:pt x="0" y="2"/>
                  </a:lnTo>
                  <a:lnTo>
                    <a:pt x="6" y="0"/>
                  </a:lnTo>
                  <a:lnTo>
                    <a:pt x="7" y="6"/>
                  </a:lnTo>
                  <a:lnTo>
                    <a:pt x="8" y="1"/>
                  </a:lnTo>
                  <a:lnTo>
                    <a:pt x="4"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70" name="Freeform 172"/>
            <p:cNvSpPr>
              <a:spLocks/>
            </p:cNvSpPr>
            <p:nvPr/>
          </p:nvSpPr>
          <p:spPr bwMode="auto">
            <a:xfrm>
              <a:off x="1955" y="1070"/>
              <a:ext cx="11" cy="26"/>
            </a:xfrm>
            <a:custGeom>
              <a:avLst/>
              <a:gdLst/>
              <a:ahLst/>
              <a:cxnLst>
                <a:cxn ang="0">
                  <a:pos x="9" y="0"/>
                </a:cxn>
                <a:cxn ang="0">
                  <a:pos x="9" y="6"/>
                </a:cxn>
                <a:cxn ang="0">
                  <a:pos x="12" y="9"/>
                </a:cxn>
                <a:cxn ang="0">
                  <a:pos x="15" y="12"/>
                </a:cxn>
                <a:cxn ang="0">
                  <a:pos x="18" y="17"/>
                </a:cxn>
                <a:cxn ang="0">
                  <a:pos x="21" y="23"/>
                </a:cxn>
                <a:cxn ang="0">
                  <a:pos x="22" y="28"/>
                </a:cxn>
                <a:cxn ang="0">
                  <a:pos x="22" y="31"/>
                </a:cxn>
                <a:cxn ang="0">
                  <a:pos x="21" y="33"/>
                </a:cxn>
                <a:cxn ang="0">
                  <a:pos x="20" y="37"/>
                </a:cxn>
                <a:cxn ang="0">
                  <a:pos x="19" y="39"/>
                </a:cxn>
                <a:cxn ang="0">
                  <a:pos x="18" y="41"/>
                </a:cxn>
                <a:cxn ang="0">
                  <a:pos x="15" y="44"/>
                </a:cxn>
                <a:cxn ang="0">
                  <a:pos x="12" y="47"/>
                </a:cxn>
                <a:cxn ang="0">
                  <a:pos x="9" y="49"/>
                </a:cxn>
                <a:cxn ang="0">
                  <a:pos x="6" y="49"/>
                </a:cxn>
                <a:cxn ang="0">
                  <a:pos x="5" y="49"/>
                </a:cxn>
                <a:cxn ang="0">
                  <a:pos x="3" y="49"/>
                </a:cxn>
                <a:cxn ang="0">
                  <a:pos x="2" y="48"/>
                </a:cxn>
                <a:cxn ang="0">
                  <a:pos x="1" y="47"/>
                </a:cxn>
                <a:cxn ang="0">
                  <a:pos x="0" y="44"/>
                </a:cxn>
                <a:cxn ang="0">
                  <a:pos x="0" y="40"/>
                </a:cxn>
                <a:cxn ang="0">
                  <a:pos x="0" y="37"/>
                </a:cxn>
                <a:cxn ang="0">
                  <a:pos x="1" y="34"/>
                </a:cxn>
                <a:cxn ang="0">
                  <a:pos x="9" y="0"/>
                </a:cxn>
              </a:cxnLst>
              <a:rect l="0" t="0" r="r" b="b"/>
              <a:pathLst>
                <a:path w="22" h="49">
                  <a:moveTo>
                    <a:pt x="9" y="0"/>
                  </a:moveTo>
                  <a:lnTo>
                    <a:pt x="9" y="6"/>
                  </a:lnTo>
                  <a:lnTo>
                    <a:pt x="12" y="9"/>
                  </a:lnTo>
                  <a:lnTo>
                    <a:pt x="15" y="12"/>
                  </a:lnTo>
                  <a:lnTo>
                    <a:pt x="18" y="17"/>
                  </a:lnTo>
                  <a:lnTo>
                    <a:pt x="21" y="23"/>
                  </a:lnTo>
                  <a:lnTo>
                    <a:pt x="22" y="28"/>
                  </a:lnTo>
                  <a:lnTo>
                    <a:pt x="22" y="31"/>
                  </a:lnTo>
                  <a:lnTo>
                    <a:pt x="21" y="33"/>
                  </a:lnTo>
                  <a:lnTo>
                    <a:pt x="20" y="37"/>
                  </a:lnTo>
                  <a:lnTo>
                    <a:pt x="19" y="39"/>
                  </a:lnTo>
                  <a:lnTo>
                    <a:pt x="18" y="41"/>
                  </a:lnTo>
                  <a:lnTo>
                    <a:pt x="15" y="44"/>
                  </a:lnTo>
                  <a:lnTo>
                    <a:pt x="12" y="47"/>
                  </a:lnTo>
                  <a:lnTo>
                    <a:pt x="9" y="49"/>
                  </a:lnTo>
                  <a:lnTo>
                    <a:pt x="6" y="49"/>
                  </a:lnTo>
                  <a:lnTo>
                    <a:pt x="5" y="49"/>
                  </a:lnTo>
                  <a:lnTo>
                    <a:pt x="3" y="49"/>
                  </a:lnTo>
                  <a:lnTo>
                    <a:pt x="2" y="48"/>
                  </a:lnTo>
                  <a:lnTo>
                    <a:pt x="1" y="47"/>
                  </a:lnTo>
                  <a:lnTo>
                    <a:pt x="0" y="44"/>
                  </a:lnTo>
                  <a:lnTo>
                    <a:pt x="0" y="40"/>
                  </a:lnTo>
                  <a:lnTo>
                    <a:pt x="0" y="37"/>
                  </a:lnTo>
                  <a:lnTo>
                    <a:pt x="1" y="34"/>
                  </a:lnTo>
                  <a:lnTo>
                    <a:pt x="9" y="0"/>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71" name="Freeform 173"/>
            <p:cNvSpPr>
              <a:spLocks/>
            </p:cNvSpPr>
            <p:nvPr/>
          </p:nvSpPr>
          <p:spPr bwMode="auto">
            <a:xfrm>
              <a:off x="1944" y="1064"/>
              <a:ext cx="12" cy="25"/>
            </a:xfrm>
            <a:custGeom>
              <a:avLst/>
              <a:gdLst/>
              <a:ahLst/>
              <a:cxnLst>
                <a:cxn ang="0">
                  <a:pos x="24" y="6"/>
                </a:cxn>
                <a:cxn ang="0">
                  <a:pos x="12" y="48"/>
                </a:cxn>
                <a:cxn ang="0">
                  <a:pos x="0" y="36"/>
                </a:cxn>
                <a:cxn ang="0">
                  <a:pos x="2" y="31"/>
                </a:cxn>
                <a:cxn ang="0">
                  <a:pos x="5" y="27"/>
                </a:cxn>
                <a:cxn ang="0">
                  <a:pos x="6" y="22"/>
                </a:cxn>
                <a:cxn ang="0">
                  <a:pos x="7" y="17"/>
                </a:cxn>
                <a:cxn ang="0">
                  <a:pos x="9" y="8"/>
                </a:cxn>
                <a:cxn ang="0">
                  <a:pos x="10" y="4"/>
                </a:cxn>
                <a:cxn ang="0">
                  <a:pos x="12" y="0"/>
                </a:cxn>
                <a:cxn ang="0">
                  <a:pos x="13" y="1"/>
                </a:cxn>
                <a:cxn ang="0">
                  <a:pos x="14" y="3"/>
                </a:cxn>
                <a:cxn ang="0">
                  <a:pos x="16" y="4"/>
                </a:cxn>
                <a:cxn ang="0">
                  <a:pos x="24" y="6"/>
                </a:cxn>
              </a:cxnLst>
              <a:rect l="0" t="0" r="r" b="b"/>
              <a:pathLst>
                <a:path w="24" h="48">
                  <a:moveTo>
                    <a:pt x="24" y="6"/>
                  </a:moveTo>
                  <a:lnTo>
                    <a:pt x="12" y="48"/>
                  </a:lnTo>
                  <a:lnTo>
                    <a:pt x="0" y="36"/>
                  </a:lnTo>
                  <a:lnTo>
                    <a:pt x="2" y="31"/>
                  </a:lnTo>
                  <a:lnTo>
                    <a:pt x="5" y="27"/>
                  </a:lnTo>
                  <a:lnTo>
                    <a:pt x="6" y="22"/>
                  </a:lnTo>
                  <a:lnTo>
                    <a:pt x="7" y="17"/>
                  </a:lnTo>
                  <a:lnTo>
                    <a:pt x="9" y="8"/>
                  </a:lnTo>
                  <a:lnTo>
                    <a:pt x="10" y="4"/>
                  </a:lnTo>
                  <a:lnTo>
                    <a:pt x="12" y="0"/>
                  </a:lnTo>
                  <a:lnTo>
                    <a:pt x="13" y="1"/>
                  </a:lnTo>
                  <a:lnTo>
                    <a:pt x="14" y="3"/>
                  </a:lnTo>
                  <a:lnTo>
                    <a:pt x="16" y="4"/>
                  </a:lnTo>
                  <a:lnTo>
                    <a:pt x="24" y="6"/>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72" name="Freeform 174"/>
            <p:cNvSpPr>
              <a:spLocks/>
            </p:cNvSpPr>
            <p:nvPr/>
          </p:nvSpPr>
          <p:spPr bwMode="auto">
            <a:xfrm>
              <a:off x="1728" y="1197"/>
              <a:ext cx="96" cy="95"/>
            </a:xfrm>
            <a:custGeom>
              <a:avLst/>
              <a:gdLst/>
              <a:ahLst/>
              <a:cxnLst>
                <a:cxn ang="0">
                  <a:pos x="12" y="0"/>
                </a:cxn>
                <a:cxn ang="0">
                  <a:pos x="17" y="1"/>
                </a:cxn>
                <a:cxn ang="0">
                  <a:pos x="22" y="3"/>
                </a:cxn>
                <a:cxn ang="0">
                  <a:pos x="34" y="7"/>
                </a:cxn>
                <a:cxn ang="0">
                  <a:pos x="46" y="13"/>
                </a:cxn>
                <a:cxn ang="0">
                  <a:pos x="59" y="21"/>
                </a:cxn>
                <a:cxn ang="0">
                  <a:pos x="72" y="29"/>
                </a:cxn>
                <a:cxn ang="0">
                  <a:pos x="86" y="38"/>
                </a:cxn>
                <a:cxn ang="0">
                  <a:pos x="99" y="49"/>
                </a:cxn>
                <a:cxn ang="0">
                  <a:pos x="112" y="59"/>
                </a:cxn>
                <a:cxn ang="0">
                  <a:pos x="125" y="71"/>
                </a:cxn>
                <a:cxn ang="0">
                  <a:pos x="131" y="77"/>
                </a:cxn>
                <a:cxn ang="0">
                  <a:pos x="137" y="83"/>
                </a:cxn>
                <a:cxn ang="0">
                  <a:pos x="148" y="94"/>
                </a:cxn>
                <a:cxn ang="0">
                  <a:pos x="159" y="106"/>
                </a:cxn>
                <a:cxn ang="0">
                  <a:pos x="168" y="118"/>
                </a:cxn>
                <a:cxn ang="0">
                  <a:pos x="175" y="129"/>
                </a:cxn>
                <a:cxn ang="0">
                  <a:pos x="181" y="140"/>
                </a:cxn>
                <a:cxn ang="0">
                  <a:pos x="184" y="145"/>
                </a:cxn>
                <a:cxn ang="0">
                  <a:pos x="186" y="150"/>
                </a:cxn>
                <a:cxn ang="0">
                  <a:pos x="172" y="157"/>
                </a:cxn>
                <a:cxn ang="0">
                  <a:pos x="153" y="167"/>
                </a:cxn>
                <a:cxn ang="0">
                  <a:pos x="136" y="177"/>
                </a:cxn>
                <a:cxn ang="0">
                  <a:pos x="132" y="179"/>
                </a:cxn>
                <a:cxn ang="0">
                  <a:pos x="130" y="182"/>
                </a:cxn>
                <a:cxn ang="0">
                  <a:pos x="127" y="184"/>
                </a:cxn>
                <a:cxn ang="0">
                  <a:pos x="126" y="186"/>
                </a:cxn>
                <a:cxn ang="0">
                  <a:pos x="114" y="169"/>
                </a:cxn>
                <a:cxn ang="0">
                  <a:pos x="101" y="152"/>
                </a:cxn>
                <a:cxn ang="0">
                  <a:pos x="94" y="143"/>
                </a:cxn>
                <a:cxn ang="0">
                  <a:pos x="86" y="135"/>
                </a:cxn>
                <a:cxn ang="0">
                  <a:pos x="71" y="119"/>
                </a:cxn>
                <a:cxn ang="0">
                  <a:pos x="63" y="112"/>
                </a:cxn>
                <a:cxn ang="0">
                  <a:pos x="55" y="104"/>
                </a:cxn>
                <a:cxn ang="0">
                  <a:pos x="46" y="98"/>
                </a:cxn>
                <a:cxn ang="0">
                  <a:pos x="37" y="91"/>
                </a:cxn>
                <a:cxn ang="0">
                  <a:pos x="28" y="86"/>
                </a:cxn>
                <a:cxn ang="0">
                  <a:pos x="19" y="81"/>
                </a:cxn>
                <a:cxn ang="0">
                  <a:pos x="9" y="76"/>
                </a:cxn>
                <a:cxn ang="0">
                  <a:pos x="0" y="72"/>
                </a:cxn>
                <a:cxn ang="0">
                  <a:pos x="0" y="54"/>
                </a:cxn>
                <a:cxn ang="0">
                  <a:pos x="3" y="36"/>
                </a:cxn>
                <a:cxn ang="0">
                  <a:pos x="4" y="27"/>
                </a:cxn>
                <a:cxn ang="0">
                  <a:pos x="6" y="18"/>
                </a:cxn>
                <a:cxn ang="0">
                  <a:pos x="12" y="0"/>
                </a:cxn>
              </a:cxnLst>
              <a:rect l="0" t="0" r="r" b="b"/>
              <a:pathLst>
                <a:path w="186" h="186">
                  <a:moveTo>
                    <a:pt x="12" y="0"/>
                  </a:moveTo>
                  <a:lnTo>
                    <a:pt x="17" y="1"/>
                  </a:lnTo>
                  <a:lnTo>
                    <a:pt x="22" y="3"/>
                  </a:lnTo>
                  <a:lnTo>
                    <a:pt x="34" y="7"/>
                  </a:lnTo>
                  <a:lnTo>
                    <a:pt x="46" y="13"/>
                  </a:lnTo>
                  <a:lnTo>
                    <a:pt x="59" y="21"/>
                  </a:lnTo>
                  <a:lnTo>
                    <a:pt x="72" y="29"/>
                  </a:lnTo>
                  <a:lnTo>
                    <a:pt x="86" y="38"/>
                  </a:lnTo>
                  <a:lnTo>
                    <a:pt x="99" y="49"/>
                  </a:lnTo>
                  <a:lnTo>
                    <a:pt x="112" y="59"/>
                  </a:lnTo>
                  <a:lnTo>
                    <a:pt x="125" y="71"/>
                  </a:lnTo>
                  <a:lnTo>
                    <a:pt x="131" y="77"/>
                  </a:lnTo>
                  <a:lnTo>
                    <a:pt x="137" y="83"/>
                  </a:lnTo>
                  <a:lnTo>
                    <a:pt x="148" y="94"/>
                  </a:lnTo>
                  <a:lnTo>
                    <a:pt x="159" y="106"/>
                  </a:lnTo>
                  <a:lnTo>
                    <a:pt x="168" y="118"/>
                  </a:lnTo>
                  <a:lnTo>
                    <a:pt x="175" y="129"/>
                  </a:lnTo>
                  <a:lnTo>
                    <a:pt x="181" y="140"/>
                  </a:lnTo>
                  <a:lnTo>
                    <a:pt x="184" y="145"/>
                  </a:lnTo>
                  <a:lnTo>
                    <a:pt x="186" y="150"/>
                  </a:lnTo>
                  <a:lnTo>
                    <a:pt x="172" y="157"/>
                  </a:lnTo>
                  <a:lnTo>
                    <a:pt x="153" y="167"/>
                  </a:lnTo>
                  <a:lnTo>
                    <a:pt x="136" y="177"/>
                  </a:lnTo>
                  <a:lnTo>
                    <a:pt x="132" y="179"/>
                  </a:lnTo>
                  <a:lnTo>
                    <a:pt x="130" y="182"/>
                  </a:lnTo>
                  <a:lnTo>
                    <a:pt x="127" y="184"/>
                  </a:lnTo>
                  <a:lnTo>
                    <a:pt x="126" y="186"/>
                  </a:lnTo>
                  <a:lnTo>
                    <a:pt x="114" y="169"/>
                  </a:lnTo>
                  <a:lnTo>
                    <a:pt x="101" y="152"/>
                  </a:lnTo>
                  <a:lnTo>
                    <a:pt x="94" y="143"/>
                  </a:lnTo>
                  <a:lnTo>
                    <a:pt x="86" y="135"/>
                  </a:lnTo>
                  <a:lnTo>
                    <a:pt x="71" y="119"/>
                  </a:lnTo>
                  <a:lnTo>
                    <a:pt x="63" y="112"/>
                  </a:lnTo>
                  <a:lnTo>
                    <a:pt x="55" y="104"/>
                  </a:lnTo>
                  <a:lnTo>
                    <a:pt x="46" y="98"/>
                  </a:lnTo>
                  <a:lnTo>
                    <a:pt x="37" y="91"/>
                  </a:lnTo>
                  <a:lnTo>
                    <a:pt x="28" y="86"/>
                  </a:lnTo>
                  <a:lnTo>
                    <a:pt x="19" y="81"/>
                  </a:lnTo>
                  <a:lnTo>
                    <a:pt x="9" y="76"/>
                  </a:lnTo>
                  <a:lnTo>
                    <a:pt x="0" y="72"/>
                  </a:lnTo>
                  <a:lnTo>
                    <a:pt x="0" y="54"/>
                  </a:lnTo>
                  <a:lnTo>
                    <a:pt x="3" y="36"/>
                  </a:lnTo>
                  <a:lnTo>
                    <a:pt x="4" y="27"/>
                  </a:lnTo>
                  <a:lnTo>
                    <a:pt x="6" y="18"/>
                  </a:lnTo>
                  <a:lnTo>
                    <a:pt x="12" y="0"/>
                  </a:lnTo>
                  <a:close/>
                </a:path>
              </a:pathLst>
            </a:custGeom>
            <a:solidFill>
              <a:srgbClr val="FFFFFF"/>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73" name="Freeform 175"/>
            <p:cNvSpPr>
              <a:spLocks/>
            </p:cNvSpPr>
            <p:nvPr/>
          </p:nvSpPr>
          <p:spPr bwMode="auto">
            <a:xfrm>
              <a:off x="1734" y="1195"/>
              <a:ext cx="91" cy="79"/>
            </a:xfrm>
            <a:custGeom>
              <a:avLst/>
              <a:gdLst/>
              <a:ahLst/>
              <a:cxnLst>
                <a:cxn ang="0">
                  <a:pos x="1" y="0"/>
                </a:cxn>
                <a:cxn ang="0">
                  <a:pos x="11" y="3"/>
                </a:cxn>
                <a:cxn ang="0">
                  <a:pos x="24" y="8"/>
                </a:cxn>
                <a:cxn ang="0">
                  <a:pos x="49" y="22"/>
                </a:cxn>
                <a:cxn ang="0">
                  <a:pos x="76" y="39"/>
                </a:cxn>
                <a:cxn ang="0">
                  <a:pos x="102" y="60"/>
                </a:cxn>
                <a:cxn ang="0">
                  <a:pos x="128" y="83"/>
                </a:cxn>
                <a:cxn ang="0">
                  <a:pos x="149" y="108"/>
                </a:cxn>
                <a:cxn ang="0">
                  <a:pos x="166" y="131"/>
                </a:cxn>
                <a:cxn ang="0">
                  <a:pos x="172" y="142"/>
                </a:cxn>
                <a:cxn ang="0">
                  <a:pos x="178" y="153"/>
                </a:cxn>
                <a:cxn ang="0">
                  <a:pos x="172" y="154"/>
                </a:cxn>
                <a:cxn ang="0">
                  <a:pos x="167" y="145"/>
                </a:cxn>
                <a:cxn ang="0">
                  <a:pos x="161" y="134"/>
                </a:cxn>
                <a:cxn ang="0">
                  <a:pos x="144" y="111"/>
                </a:cxn>
                <a:cxn ang="0">
                  <a:pos x="124" y="88"/>
                </a:cxn>
                <a:cxn ang="0">
                  <a:pos x="99" y="65"/>
                </a:cxn>
                <a:cxn ang="0">
                  <a:pos x="73" y="44"/>
                </a:cxn>
                <a:cxn ang="0">
                  <a:pos x="46" y="27"/>
                </a:cxn>
                <a:cxn ang="0">
                  <a:pos x="21" y="13"/>
                </a:cxn>
                <a:cxn ang="0">
                  <a:pos x="10" y="9"/>
                </a:cxn>
                <a:cxn ang="0">
                  <a:pos x="0" y="6"/>
                </a:cxn>
                <a:cxn ang="0">
                  <a:pos x="1" y="0"/>
                </a:cxn>
              </a:cxnLst>
              <a:rect l="0" t="0" r="r" b="b"/>
              <a:pathLst>
                <a:path w="178" h="154">
                  <a:moveTo>
                    <a:pt x="1" y="0"/>
                  </a:moveTo>
                  <a:lnTo>
                    <a:pt x="11" y="3"/>
                  </a:lnTo>
                  <a:lnTo>
                    <a:pt x="24" y="8"/>
                  </a:lnTo>
                  <a:lnTo>
                    <a:pt x="49" y="22"/>
                  </a:lnTo>
                  <a:lnTo>
                    <a:pt x="76" y="39"/>
                  </a:lnTo>
                  <a:lnTo>
                    <a:pt x="102" y="60"/>
                  </a:lnTo>
                  <a:lnTo>
                    <a:pt x="128" y="83"/>
                  </a:lnTo>
                  <a:lnTo>
                    <a:pt x="149" y="108"/>
                  </a:lnTo>
                  <a:lnTo>
                    <a:pt x="166" y="131"/>
                  </a:lnTo>
                  <a:lnTo>
                    <a:pt x="172" y="142"/>
                  </a:lnTo>
                  <a:lnTo>
                    <a:pt x="178" y="153"/>
                  </a:lnTo>
                  <a:lnTo>
                    <a:pt x="172" y="154"/>
                  </a:lnTo>
                  <a:lnTo>
                    <a:pt x="167" y="145"/>
                  </a:lnTo>
                  <a:lnTo>
                    <a:pt x="161" y="134"/>
                  </a:lnTo>
                  <a:lnTo>
                    <a:pt x="144" y="111"/>
                  </a:lnTo>
                  <a:lnTo>
                    <a:pt x="124" y="88"/>
                  </a:lnTo>
                  <a:lnTo>
                    <a:pt x="99" y="65"/>
                  </a:lnTo>
                  <a:lnTo>
                    <a:pt x="73" y="44"/>
                  </a:lnTo>
                  <a:lnTo>
                    <a:pt x="46" y="27"/>
                  </a:lnTo>
                  <a:lnTo>
                    <a:pt x="21" y="13"/>
                  </a:lnTo>
                  <a:lnTo>
                    <a:pt x="10" y="9"/>
                  </a:lnTo>
                  <a:lnTo>
                    <a:pt x="0" y="6"/>
                  </a:lnTo>
                  <a:lnTo>
                    <a:pt x="1" y="0"/>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74" name="Freeform 176"/>
            <p:cNvSpPr>
              <a:spLocks/>
            </p:cNvSpPr>
            <p:nvPr/>
          </p:nvSpPr>
          <p:spPr bwMode="auto">
            <a:xfrm>
              <a:off x="1792" y="1273"/>
              <a:ext cx="32" cy="21"/>
            </a:xfrm>
            <a:custGeom>
              <a:avLst/>
              <a:gdLst/>
              <a:ahLst/>
              <a:cxnLst>
                <a:cxn ang="0">
                  <a:pos x="63" y="5"/>
                </a:cxn>
                <a:cxn ang="0">
                  <a:pos x="30" y="21"/>
                </a:cxn>
                <a:cxn ang="0">
                  <a:pos x="14" y="32"/>
                </a:cxn>
                <a:cxn ang="0">
                  <a:pos x="4" y="41"/>
                </a:cxn>
                <a:cxn ang="0">
                  <a:pos x="0" y="36"/>
                </a:cxn>
                <a:cxn ang="0">
                  <a:pos x="10" y="27"/>
                </a:cxn>
                <a:cxn ang="0">
                  <a:pos x="27" y="16"/>
                </a:cxn>
                <a:cxn ang="0">
                  <a:pos x="60" y="0"/>
                </a:cxn>
                <a:cxn ang="0">
                  <a:pos x="63" y="5"/>
                </a:cxn>
              </a:cxnLst>
              <a:rect l="0" t="0" r="r" b="b"/>
              <a:pathLst>
                <a:path w="63" h="41">
                  <a:moveTo>
                    <a:pt x="63" y="5"/>
                  </a:moveTo>
                  <a:lnTo>
                    <a:pt x="30" y="21"/>
                  </a:lnTo>
                  <a:lnTo>
                    <a:pt x="14" y="32"/>
                  </a:lnTo>
                  <a:lnTo>
                    <a:pt x="4" y="41"/>
                  </a:lnTo>
                  <a:lnTo>
                    <a:pt x="0" y="36"/>
                  </a:lnTo>
                  <a:lnTo>
                    <a:pt x="10" y="27"/>
                  </a:lnTo>
                  <a:lnTo>
                    <a:pt x="27" y="16"/>
                  </a:lnTo>
                  <a:lnTo>
                    <a:pt x="60" y="0"/>
                  </a:lnTo>
                  <a:lnTo>
                    <a:pt x="63"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75" name="Freeform 177"/>
            <p:cNvSpPr>
              <a:spLocks/>
            </p:cNvSpPr>
            <p:nvPr/>
          </p:nvSpPr>
          <p:spPr bwMode="auto">
            <a:xfrm>
              <a:off x="1822" y="1273"/>
              <a:ext cx="4" cy="2"/>
            </a:xfrm>
            <a:custGeom>
              <a:avLst/>
              <a:gdLst/>
              <a:ahLst/>
              <a:cxnLst>
                <a:cxn ang="0">
                  <a:pos x="6" y="2"/>
                </a:cxn>
                <a:cxn ang="0">
                  <a:pos x="7" y="4"/>
                </a:cxn>
                <a:cxn ang="0">
                  <a:pos x="4" y="5"/>
                </a:cxn>
                <a:cxn ang="0">
                  <a:pos x="1" y="0"/>
                </a:cxn>
                <a:cxn ang="0">
                  <a:pos x="0" y="3"/>
                </a:cxn>
                <a:cxn ang="0">
                  <a:pos x="6" y="2"/>
                </a:cxn>
              </a:cxnLst>
              <a:rect l="0" t="0" r="r" b="b"/>
              <a:pathLst>
                <a:path w="7" h="5">
                  <a:moveTo>
                    <a:pt x="6" y="2"/>
                  </a:moveTo>
                  <a:lnTo>
                    <a:pt x="7" y="4"/>
                  </a:lnTo>
                  <a:lnTo>
                    <a:pt x="4" y="5"/>
                  </a:lnTo>
                  <a:lnTo>
                    <a:pt x="1" y="0"/>
                  </a:lnTo>
                  <a:lnTo>
                    <a:pt x="0" y="3"/>
                  </a:lnTo>
                  <a:lnTo>
                    <a:pt x="6" y="2"/>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76" name="Freeform 178"/>
            <p:cNvSpPr>
              <a:spLocks/>
            </p:cNvSpPr>
            <p:nvPr/>
          </p:nvSpPr>
          <p:spPr bwMode="auto">
            <a:xfrm>
              <a:off x="1727" y="1233"/>
              <a:ext cx="67" cy="60"/>
            </a:xfrm>
            <a:custGeom>
              <a:avLst/>
              <a:gdLst/>
              <a:ahLst/>
              <a:cxnLst>
                <a:cxn ang="0">
                  <a:pos x="126" y="118"/>
                </a:cxn>
                <a:cxn ang="0">
                  <a:pos x="101" y="84"/>
                </a:cxn>
                <a:cxn ang="0">
                  <a:pos x="71" y="52"/>
                </a:cxn>
                <a:cxn ang="0">
                  <a:pos x="55" y="36"/>
                </a:cxn>
                <a:cxn ang="0">
                  <a:pos x="37" y="23"/>
                </a:cxn>
                <a:cxn ang="0">
                  <a:pos x="19" y="13"/>
                </a:cxn>
                <a:cxn ang="0">
                  <a:pos x="0" y="5"/>
                </a:cxn>
                <a:cxn ang="0">
                  <a:pos x="3" y="0"/>
                </a:cxn>
                <a:cxn ang="0">
                  <a:pos x="22" y="8"/>
                </a:cxn>
                <a:cxn ang="0">
                  <a:pos x="41" y="19"/>
                </a:cxn>
                <a:cxn ang="0">
                  <a:pos x="59" y="32"/>
                </a:cxn>
                <a:cxn ang="0">
                  <a:pos x="75" y="47"/>
                </a:cxn>
                <a:cxn ang="0">
                  <a:pos x="105" y="80"/>
                </a:cxn>
                <a:cxn ang="0">
                  <a:pos x="130" y="114"/>
                </a:cxn>
                <a:cxn ang="0">
                  <a:pos x="126" y="118"/>
                </a:cxn>
              </a:cxnLst>
              <a:rect l="0" t="0" r="r" b="b"/>
              <a:pathLst>
                <a:path w="130" h="118">
                  <a:moveTo>
                    <a:pt x="126" y="118"/>
                  </a:moveTo>
                  <a:lnTo>
                    <a:pt x="101" y="84"/>
                  </a:lnTo>
                  <a:lnTo>
                    <a:pt x="71" y="52"/>
                  </a:lnTo>
                  <a:lnTo>
                    <a:pt x="55" y="36"/>
                  </a:lnTo>
                  <a:lnTo>
                    <a:pt x="37" y="23"/>
                  </a:lnTo>
                  <a:lnTo>
                    <a:pt x="19" y="13"/>
                  </a:lnTo>
                  <a:lnTo>
                    <a:pt x="0" y="5"/>
                  </a:lnTo>
                  <a:lnTo>
                    <a:pt x="3" y="0"/>
                  </a:lnTo>
                  <a:lnTo>
                    <a:pt x="22" y="8"/>
                  </a:lnTo>
                  <a:lnTo>
                    <a:pt x="41" y="19"/>
                  </a:lnTo>
                  <a:lnTo>
                    <a:pt x="59" y="32"/>
                  </a:lnTo>
                  <a:lnTo>
                    <a:pt x="75" y="47"/>
                  </a:lnTo>
                  <a:lnTo>
                    <a:pt x="105" y="80"/>
                  </a:lnTo>
                  <a:lnTo>
                    <a:pt x="130" y="114"/>
                  </a:lnTo>
                  <a:lnTo>
                    <a:pt x="126" y="118"/>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77" name="Freeform 179"/>
            <p:cNvSpPr>
              <a:spLocks/>
            </p:cNvSpPr>
            <p:nvPr/>
          </p:nvSpPr>
          <p:spPr bwMode="auto">
            <a:xfrm>
              <a:off x="1792" y="1291"/>
              <a:ext cx="2" cy="4"/>
            </a:xfrm>
            <a:custGeom>
              <a:avLst/>
              <a:gdLst/>
              <a:ahLst/>
              <a:cxnLst>
                <a:cxn ang="0">
                  <a:pos x="4" y="5"/>
                </a:cxn>
                <a:cxn ang="0">
                  <a:pos x="2" y="7"/>
                </a:cxn>
                <a:cxn ang="0">
                  <a:pos x="0" y="4"/>
                </a:cxn>
                <a:cxn ang="0">
                  <a:pos x="4" y="0"/>
                </a:cxn>
                <a:cxn ang="0">
                  <a:pos x="0" y="0"/>
                </a:cxn>
                <a:cxn ang="0">
                  <a:pos x="4" y="5"/>
                </a:cxn>
              </a:cxnLst>
              <a:rect l="0" t="0" r="r" b="b"/>
              <a:pathLst>
                <a:path w="4" h="7">
                  <a:moveTo>
                    <a:pt x="4" y="5"/>
                  </a:moveTo>
                  <a:lnTo>
                    <a:pt x="2" y="7"/>
                  </a:lnTo>
                  <a:lnTo>
                    <a:pt x="0" y="4"/>
                  </a:lnTo>
                  <a:lnTo>
                    <a:pt x="4" y="0"/>
                  </a:lnTo>
                  <a:lnTo>
                    <a:pt x="0" y="0"/>
                  </a:lnTo>
                  <a:lnTo>
                    <a:pt x="4"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78" name="Freeform 180"/>
            <p:cNvSpPr>
              <a:spLocks/>
            </p:cNvSpPr>
            <p:nvPr/>
          </p:nvSpPr>
          <p:spPr bwMode="auto">
            <a:xfrm>
              <a:off x="1790" y="1270"/>
              <a:ext cx="34" cy="22"/>
            </a:xfrm>
            <a:custGeom>
              <a:avLst/>
              <a:gdLst/>
              <a:ahLst/>
              <a:cxnLst>
                <a:cxn ang="0">
                  <a:pos x="0" y="26"/>
                </a:cxn>
                <a:cxn ang="0">
                  <a:pos x="14" y="16"/>
                </a:cxn>
                <a:cxn ang="0">
                  <a:pos x="25" y="10"/>
                </a:cxn>
                <a:cxn ang="0">
                  <a:pos x="37" y="4"/>
                </a:cxn>
                <a:cxn ang="0">
                  <a:pos x="42" y="2"/>
                </a:cxn>
                <a:cxn ang="0">
                  <a:pos x="48" y="0"/>
                </a:cxn>
                <a:cxn ang="0">
                  <a:pos x="53" y="0"/>
                </a:cxn>
                <a:cxn ang="0">
                  <a:pos x="57" y="0"/>
                </a:cxn>
                <a:cxn ang="0">
                  <a:pos x="59" y="0"/>
                </a:cxn>
                <a:cxn ang="0">
                  <a:pos x="61" y="1"/>
                </a:cxn>
                <a:cxn ang="0">
                  <a:pos x="62" y="2"/>
                </a:cxn>
                <a:cxn ang="0">
                  <a:pos x="64" y="3"/>
                </a:cxn>
                <a:cxn ang="0">
                  <a:pos x="65" y="7"/>
                </a:cxn>
                <a:cxn ang="0">
                  <a:pos x="66" y="12"/>
                </a:cxn>
                <a:cxn ang="0">
                  <a:pos x="51" y="21"/>
                </a:cxn>
                <a:cxn ang="0">
                  <a:pos x="36" y="29"/>
                </a:cxn>
                <a:cxn ang="0">
                  <a:pos x="6" y="44"/>
                </a:cxn>
                <a:cxn ang="0">
                  <a:pos x="6" y="42"/>
                </a:cxn>
                <a:cxn ang="0">
                  <a:pos x="6" y="40"/>
                </a:cxn>
                <a:cxn ang="0">
                  <a:pos x="4" y="35"/>
                </a:cxn>
                <a:cxn ang="0">
                  <a:pos x="2" y="30"/>
                </a:cxn>
                <a:cxn ang="0">
                  <a:pos x="0" y="26"/>
                </a:cxn>
              </a:cxnLst>
              <a:rect l="0" t="0" r="r" b="b"/>
              <a:pathLst>
                <a:path w="66" h="44">
                  <a:moveTo>
                    <a:pt x="0" y="26"/>
                  </a:moveTo>
                  <a:lnTo>
                    <a:pt x="14" y="16"/>
                  </a:lnTo>
                  <a:lnTo>
                    <a:pt x="25" y="10"/>
                  </a:lnTo>
                  <a:lnTo>
                    <a:pt x="37" y="4"/>
                  </a:lnTo>
                  <a:lnTo>
                    <a:pt x="42" y="2"/>
                  </a:lnTo>
                  <a:lnTo>
                    <a:pt x="48" y="0"/>
                  </a:lnTo>
                  <a:lnTo>
                    <a:pt x="53" y="0"/>
                  </a:lnTo>
                  <a:lnTo>
                    <a:pt x="57" y="0"/>
                  </a:lnTo>
                  <a:lnTo>
                    <a:pt x="59" y="0"/>
                  </a:lnTo>
                  <a:lnTo>
                    <a:pt x="61" y="1"/>
                  </a:lnTo>
                  <a:lnTo>
                    <a:pt x="62" y="2"/>
                  </a:lnTo>
                  <a:lnTo>
                    <a:pt x="64" y="3"/>
                  </a:lnTo>
                  <a:lnTo>
                    <a:pt x="65" y="7"/>
                  </a:lnTo>
                  <a:lnTo>
                    <a:pt x="66" y="12"/>
                  </a:lnTo>
                  <a:lnTo>
                    <a:pt x="51" y="21"/>
                  </a:lnTo>
                  <a:lnTo>
                    <a:pt x="36" y="29"/>
                  </a:lnTo>
                  <a:lnTo>
                    <a:pt x="6" y="44"/>
                  </a:lnTo>
                  <a:lnTo>
                    <a:pt x="6" y="42"/>
                  </a:lnTo>
                  <a:lnTo>
                    <a:pt x="6" y="40"/>
                  </a:lnTo>
                  <a:lnTo>
                    <a:pt x="4" y="35"/>
                  </a:lnTo>
                  <a:lnTo>
                    <a:pt x="2" y="30"/>
                  </a:lnTo>
                  <a:lnTo>
                    <a:pt x="0" y="26"/>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79" name="Freeform 181"/>
            <p:cNvSpPr>
              <a:spLocks/>
            </p:cNvSpPr>
            <p:nvPr/>
          </p:nvSpPr>
          <p:spPr bwMode="auto">
            <a:xfrm>
              <a:off x="1789" y="1268"/>
              <a:ext cx="36" cy="17"/>
            </a:xfrm>
            <a:custGeom>
              <a:avLst/>
              <a:gdLst/>
              <a:ahLst/>
              <a:cxnLst>
                <a:cxn ang="0">
                  <a:pos x="0" y="28"/>
                </a:cxn>
                <a:cxn ang="0">
                  <a:pos x="14" y="18"/>
                </a:cxn>
                <a:cxn ang="0">
                  <a:pos x="36" y="6"/>
                </a:cxn>
                <a:cxn ang="0">
                  <a:pos x="50" y="1"/>
                </a:cxn>
                <a:cxn ang="0">
                  <a:pos x="59" y="0"/>
                </a:cxn>
                <a:cxn ang="0">
                  <a:pos x="64" y="3"/>
                </a:cxn>
                <a:cxn ang="0">
                  <a:pos x="68" y="7"/>
                </a:cxn>
                <a:cxn ang="0">
                  <a:pos x="71" y="16"/>
                </a:cxn>
                <a:cxn ang="0">
                  <a:pos x="65" y="17"/>
                </a:cxn>
                <a:cxn ang="0">
                  <a:pos x="62" y="8"/>
                </a:cxn>
                <a:cxn ang="0">
                  <a:pos x="61" y="8"/>
                </a:cxn>
                <a:cxn ang="0">
                  <a:pos x="59" y="6"/>
                </a:cxn>
                <a:cxn ang="0">
                  <a:pos x="51" y="7"/>
                </a:cxn>
                <a:cxn ang="0">
                  <a:pos x="39" y="11"/>
                </a:cxn>
                <a:cxn ang="0">
                  <a:pos x="17" y="23"/>
                </a:cxn>
                <a:cxn ang="0">
                  <a:pos x="3" y="33"/>
                </a:cxn>
                <a:cxn ang="0">
                  <a:pos x="0" y="28"/>
                </a:cxn>
              </a:cxnLst>
              <a:rect l="0" t="0" r="r" b="b"/>
              <a:pathLst>
                <a:path w="71" h="33">
                  <a:moveTo>
                    <a:pt x="0" y="28"/>
                  </a:moveTo>
                  <a:lnTo>
                    <a:pt x="14" y="18"/>
                  </a:lnTo>
                  <a:lnTo>
                    <a:pt x="36" y="6"/>
                  </a:lnTo>
                  <a:lnTo>
                    <a:pt x="50" y="1"/>
                  </a:lnTo>
                  <a:lnTo>
                    <a:pt x="59" y="0"/>
                  </a:lnTo>
                  <a:lnTo>
                    <a:pt x="64" y="3"/>
                  </a:lnTo>
                  <a:lnTo>
                    <a:pt x="68" y="7"/>
                  </a:lnTo>
                  <a:lnTo>
                    <a:pt x="71" y="16"/>
                  </a:lnTo>
                  <a:lnTo>
                    <a:pt x="65" y="17"/>
                  </a:lnTo>
                  <a:lnTo>
                    <a:pt x="62" y="8"/>
                  </a:lnTo>
                  <a:lnTo>
                    <a:pt x="61" y="8"/>
                  </a:lnTo>
                  <a:lnTo>
                    <a:pt x="59" y="6"/>
                  </a:lnTo>
                  <a:lnTo>
                    <a:pt x="51" y="7"/>
                  </a:lnTo>
                  <a:lnTo>
                    <a:pt x="39" y="11"/>
                  </a:lnTo>
                  <a:lnTo>
                    <a:pt x="17" y="23"/>
                  </a:lnTo>
                  <a:lnTo>
                    <a:pt x="3" y="33"/>
                  </a:lnTo>
                  <a:lnTo>
                    <a:pt x="0" y="28"/>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80" name="Freeform 182"/>
            <p:cNvSpPr>
              <a:spLocks/>
            </p:cNvSpPr>
            <p:nvPr/>
          </p:nvSpPr>
          <p:spPr bwMode="auto">
            <a:xfrm>
              <a:off x="1792" y="1275"/>
              <a:ext cx="32" cy="19"/>
            </a:xfrm>
            <a:custGeom>
              <a:avLst/>
              <a:gdLst/>
              <a:ahLst/>
              <a:cxnLst>
                <a:cxn ang="0">
                  <a:pos x="63" y="5"/>
                </a:cxn>
                <a:cxn ang="0">
                  <a:pos x="33" y="22"/>
                </a:cxn>
                <a:cxn ang="0">
                  <a:pos x="3" y="37"/>
                </a:cxn>
                <a:cxn ang="0">
                  <a:pos x="0" y="32"/>
                </a:cxn>
                <a:cxn ang="0">
                  <a:pos x="30" y="17"/>
                </a:cxn>
                <a:cxn ang="0">
                  <a:pos x="60" y="0"/>
                </a:cxn>
                <a:cxn ang="0">
                  <a:pos x="63" y="5"/>
                </a:cxn>
              </a:cxnLst>
              <a:rect l="0" t="0" r="r" b="b"/>
              <a:pathLst>
                <a:path w="63" h="37">
                  <a:moveTo>
                    <a:pt x="63" y="5"/>
                  </a:moveTo>
                  <a:lnTo>
                    <a:pt x="33" y="22"/>
                  </a:lnTo>
                  <a:lnTo>
                    <a:pt x="3" y="37"/>
                  </a:lnTo>
                  <a:lnTo>
                    <a:pt x="0" y="32"/>
                  </a:lnTo>
                  <a:lnTo>
                    <a:pt x="30" y="17"/>
                  </a:lnTo>
                  <a:lnTo>
                    <a:pt x="60" y="0"/>
                  </a:lnTo>
                  <a:lnTo>
                    <a:pt x="63"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81" name="Freeform 183"/>
            <p:cNvSpPr>
              <a:spLocks/>
            </p:cNvSpPr>
            <p:nvPr/>
          </p:nvSpPr>
          <p:spPr bwMode="auto">
            <a:xfrm>
              <a:off x="1822" y="1275"/>
              <a:ext cx="3" cy="2"/>
            </a:xfrm>
            <a:custGeom>
              <a:avLst/>
              <a:gdLst/>
              <a:ahLst/>
              <a:cxnLst>
                <a:cxn ang="0">
                  <a:pos x="6" y="2"/>
                </a:cxn>
                <a:cxn ang="0">
                  <a:pos x="6" y="4"/>
                </a:cxn>
                <a:cxn ang="0">
                  <a:pos x="4" y="5"/>
                </a:cxn>
                <a:cxn ang="0">
                  <a:pos x="1" y="0"/>
                </a:cxn>
                <a:cxn ang="0">
                  <a:pos x="0" y="3"/>
                </a:cxn>
                <a:cxn ang="0">
                  <a:pos x="6" y="2"/>
                </a:cxn>
              </a:cxnLst>
              <a:rect l="0" t="0" r="r" b="b"/>
              <a:pathLst>
                <a:path w="6" h="5">
                  <a:moveTo>
                    <a:pt x="6" y="2"/>
                  </a:moveTo>
                  <a:lnTo>
                    <a:pt x="6" y="4"/>
                  </a:lnTo>
                  <a:lnTo>
                    <a:pt x="4" y="5"/>
                  </a:lnTo>
                  <a:lnTo>
                    <a:pt x="1" y="0"/>
                  </a:lnTo>
                  <a:lnTo>
                    <a:pt x="0" y="3"/>
                  </a:lnTo>
                  <a:lnTo>
                    <a:pt x="6" y="2"/>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82" name="Rectangle 184"/>
            <p:cNvSpPr>
              <a:spLocks noChangeArrowheads="1"/>
            </p:cNvSpPr>
            <p:nvPr/>
          </p:nvSpPr>
          <p:spPr bwMode="auto">
            <a:xfrm>
              <a:off x="1791" y="1289"/>
              <a:ext cx="4" cy="3"/>
            </a:xfrm>
            <a:prstGeom prst="rect">
              <a:avLst/>
            </a:prstGeom>
            <a:solidFill>
              <a:srgbClr val="000000"/>
            </a:solidFill>
            <a:ln w="9525">
              <a:noFill/>
              <a:miter lim="800000"/>
              <a:headEnd/>
              <a:tailEnd/>
            </a:ln>
          </p:spPr>
          <p:txBody>
            <a:bodyPr/>
            <a:lstStyle/>
            <a:p>
              <a:endParaRPr lang="es-BO" sz="1600" dirty="0">
                <a:latin typeface="Verdana" pitchFamily="34" charset="0"/>
                <a:ea typeface="Verdana" pitchFamily="34" charset="0"/>
                <a:cs typeface="Verdana" pitchFamily="34" charset="0"/>
              </a:endParaRPr>
            </a:p>
          </p:txBody>
        </p:sp>
        <p:sp>
          <p:nvSpPr>
            <p:cNvPr id="183" name="Freeform 185"/>
            <p:cNvSpPr>
              <a:spLocks/>
            </p:cNvSpPr>
            <p:nvPr/>
          </p:nvSpPr>
          <p:spPr bwMode="auto">
            <a:xfrm>
              <a:off x="1791" y="1291"/>
              <a:ext cx="4" cy="4"/>
            </a:xfrm>
            <a:custGeom>
              <a:avLst/>
              <a:gdLst/>
              <a:ahLst/>
              <a:cxnLst>
                <a:cxn ang="0">
                  <a:pos x="4" y="5"/>
                </a:cxn>
                <a:cxn ang="0">
                  <a:pos x="0" y="7"/>
                </a:cxn>
                <a:cxn ang="0">
                  <a:pos x="0" y="2"/>
                </a:cxn>
                <a:cxn ang="0">
                  <a:pos x="6" y="2"/>
                </a:cxn>
                <a:cxn ang="0">
                  <a:pos x="1" y="0"/>
                </a:cxn>
                <a:cxn ang="0">
                  <a:pos x="4" y="5"/>
                </a:cxn>
              </a:cxnLst>
              <a:rect l="0" t="0" r="r" b="b"/>
              <a:pathLst>
                <a:path w="6" h="7">
                  <a:moveTo>
                    <a:pt x="4" y="5"/>
                  </a:moveTo>
                  <a:lnTo>
                    <a:pt x="0" y="7"/>
                  </a:lnTo>
                  <a:lnTo>
                    <a:pt x="0" y="2"/>
                  </a:lnTo>
                  <a:lnTo>
                    <a:pt x="6" y="2"/>
                  </a:lnTo>
                  <a:lnTo>
                    <a:pt x="1" y="0"/>
                  </a:lnTo>
                  <a:lnTo>
                    <a:pt x="4"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84" name="Freeform 186"/>
            <p:cNvSpPr>
              <a:spLocks/>
            </p:cNvSpPr>
            <p:nvPr/>
          </p:nvSpPr>
          <p:spPr bwMode="auto">
            <a:xfrm>
              <a:off x="1528" y="1234"/>
              <a:ext cx="262" cy="287"/>
            </a:xfrm>
            <a:custGeom>
              <a:avLst/>
              <a:gdLst/>
              <a:ahLst/>
              <a:cxnLst>
                <a:cxn ang="0">
                  <a:pos x="506" y="98"/>
                </a:cxn>
                <a:cxn ang="0">
                  <a:pos x="495" y="80"/>
                </a:cxn>
                <a:cxn ang="0">
                  <a:pos x="482" y="65"/>
                </a:cxn>
                <a:cxn ang="0">
                  <a:pos x="467" y="53"/>
                </a:cxn>
                <a:cxn ang="0">
                  <a:pos x="444" y="36"/>
                </a:cxn>
                <a:cxn ang="0">
                  <a:pos x="419" y="20"/>
                </a:cxn>
                <a:cxn ang="0">
                  <a:pos x="403" y="7"/>
                </a:cxn>
                <a:cxn ang="0">
                  <a:pos x="373" y="21"/>
                </a:cxn>
                <a:cxn ang="0">
                  <a:pos x="351" y="42"/>
                </a:cxn>
                <a:cxn ang="0">
                  <a:pos x="309" y="87"/>
                </a:cxn>
                <a:cxn ang="0">
                  <a:pos x="269" y="134"/>
                </a:cxn>
                <a:cxn ang="0">
                  <a:pos x="188" y="231"/>
                </a:cxn>
                <a:cxn ang="0">
                  <a:pos x="147" y="278"/>
                </a:cxn>
                <a:cxn ang="0">
                  <a:pos x="105" y="324"/>
                </a:cxn>
                <a:cxn ang="0">
                  <a:pos x="60" y="366"/>
                </a:cxn>
                <a:cxn ang="0">
                  <a:pos x="55" y="358"/>
                </a:cxn>
                <a:cxn ang="0">
                  <a:pos x="53" y="355"/>
                </a:cxn>
                <a:cxn ang="0">
                  <a:pos x="48" y="351"/>
                </a:cxn>
                <a:cxn ang="0">
                  <a:pos x="43" y="348"/>
                </a:cxn>
                <a:cxn ang="0">
                  <a:pos x="38" y="348"/>
                </a:cxn>
                <a:cxn ang="0">
                  <a:pos x="34" y="349"/>
                </a:cxn>
                <a:cxn ang="0">
                  <a:pos x="27" y="353"/>
                </a:cxn>
                <a:cxn ang="0">
                  <a:pos x="19" y="362"/>
                </a:cxn>
                <a:cxn ang="0">
                  <a:pos x="9" y="377"/>
                </a:cxn>
                <a:cxn ang="0">
                  <a:pos x="1" y="388"/>
                </a:cxn>
                <a:cxn ang="0">
                  <a:pos x="6" y="397"/>
                </a:cxn>
                <a:cxn ang="0">
                  <a:pos x="21" y="411"/>
                </a:cxn>
                <a:cxn ang="0">
                  <a:pos x="48" y="430"/>
                </a:cxn>
                <a:cxn ang="0">
                  <a:pos x="89" y="454"/>
                </a:cxn>
                <a:cxn ang="0">
                  <a:pos x="119" y="473"/>
                </a:cxn>
                <a:cxn ang="0">
                  <a:pos x="136" y="486"/>
                </a:cxn>
                <a:cxn ang="0">
                  <a:pos x="144" y="493"/>
                </a:cxn>
                <a:cxn ang="0">
                  <a:pos x="150" y="501"/>
                </a:cxn>
                <a:cxn ang="0">
                  <a:pos x="159" y="519"/>
                </a:cxn>
                <a:cxn ang="0">
                  <a:pos x="167" y="538"/>
                </a:cxn>
                <a:cxn ang="0">
                  <a:pos x="175" y="550"/>
                </a:cxn>
                <a:cxn ang="0">
                  <a:pos x="182" y="557"/>
                </a:cxn>
                <a:cxn ang="0">
                  <a:pos x="188" y="560"/>
                </a:cxn>
                <a:cxn ang="0">
                  <a:pos x="194" y="560"/>
                </a:cxn>
                <a:cxn ang="0">
                  <a:pos x="199" y="557"/>
                </a:cxn>
                <a:cxn ang="0">
                  <a:pos x="204" y="552"/>
                </a:cxn>
                <a:cxn ang="0">
                  <a:pos x="210" y="543"/>
                </a:cxn>
                <a:cxn ang="0">
                  <a:pos x="213" y="536"/>
                </a:cxn>
                <a:cxn ang="0">
                  <a:pos x="216" y="523"/>
                </a:cxn>
                <a:cxn ang="0">
                  <a:pos x="209" y="509"/>
                </a:cxn>
                <a:cxn ang="0">
                  <a:pos x="204" y="495"/>
                </a:cxn>
                <a:cxn ang="0">
                  <a:pos x="222" y="468"/>
                </a:cxn>
                <a:cxn ang="0">
                  <a:pos x="260" y="419"/>
                </a:cxn>
                <a:cxn ang="0">
                  <a:pos x="318" y="348"/>
                </a:cxn>
                <a:cxn ang="0">
                  <a:pos x="396" y="253"/>
                </a:cxn>
                <a:cxn ang="0">
                  <a:pos x="472" y="157"/>
                </a:cxn>
              </a:cxnLst>
              <a:rect l="0" t="0" r="r" b="b"/>
              <a:pathLst>
                <a:path w="510" h="560">
                  <a:moveTo>
                    <a:pt x="510" y="108"/>
                  </a:moveTo>
                  <a:lnTo>
                    <a:pt x="506" y="98"/>
                  </a:lnTo>
                  <a:lnTo>
                    <a:pt x="501" y="89"/>
                  </a:lnTo>
                  <a:lnTo>
                    <a:pt x="495" y="80"/>
                  </a:lnTo>
                  <a:lnTo>
                    <a:pt x="489" y="72"/>
                  </a:lnTo>
                  <a:lnTo>
                    <a:pt x="482" y="65"/>
                  </a:lnTo>
                  <a:lnTo>
                    <a:pt x="475" y="59"/>
                  </a:lnTo>
                  <a:lnTo>
                    <a:pt x="467" y="53"/>
                  </a:lnTo>
                  <a:lnTo>
                    <a:pt x="460" y="47"/>
                  </a:lnTo>
                  <a:lnTo>
                    <a:pt x="444" y="36"/>
                  </a:lnTo>
                  <a:lnTo>
                    <a:pt x="427" y="25"/>
                  </a:lnTo>
                  <a:lnTo>
                    <a:pt x="419" y="20"/>
                  </a:lnTo>
                  <a:lnTo>
                    <a:pt x="411" y="14"/>
                  </a:lnTo>
                  <a:lnTo>
                    <a:pt x="403" y="7"/>
                  </a:lnTo>
                  <a:lnTo>
                    <a:pt x="396" y="0"/>
                  </a:lnTo>
                  <a:lnTo>
                    <a:pt x="373" y="21"/>
                  </a:lnTo>
                  <a:lnTo>
                    <a:pt x="362" y="31"/>
                  </a:lnTo>
                  <a:lnTo>
                    <a:pt x="351" y="42"/>
                  </a:lnTo>
                  <a:lnTo>
                    <a:pt x="330" y="64"/>
                  </a:lnTo>
                  <a:lnTo>
                    <a:pt x="309" y="87"/>
                  </a:lnTo>
                  <a:lnTo>
                    <a:pt x="289" y="110"/>
                  </a:lnTo>
                  <a:lnTo>
                    <a:pt x="269" y="134"/>
                  </a:lnTo>
                  <a:lnTo>
                    <a:pt x="228" y="182"/>
                  </a:lnTo>
                  <a:lnTo>
                    <a:pt x="188" y="231"/>
                  </a:lnTo>
                  <a:lnTo>
                    <a:pt x="168" y="255"/>
                  </a:lnTo>
                  <a:lnTo>
                    <a:pt x="147" y="278"/>
                  </a:lnTo>
                  <a:lnTo>
                    <a:pt x="126" y="301"/>
                  </a:lnTo>
                  <a:lnTo>
                    <a:pt x="105" y="324"/>
                  </a:lnTo>
                  <a:lnTo>
                    <a:pt x="82" y="345"/>
                  </a:lnTo>
                  <a:lnTo>
                    <a:pt x="60" y="366"/>
                  </a:lnTo>
                  <a:lnTo>
                    <a:pt x="57" y="362"/>
                  </a:lnTo>
                  <a:lnTo>
                    <a:pt x="55" y="358"/>
                  </a:lnTo>
                  <a:lnTo>
                    <a:pt x="54" y="356"/>
                  </a:lnTo>
                  <a:lnTo>
                    <a:pt x="53" y="355"/>
                  </a:lnTo>
                  <a:lnTo>
                    <a:pt x="50" y="352"/>
                  </a:lnTo>
                  <a:lnTo>
                    <a:pt x="48" y="351"/>
                  </a:lnTo>
                  <a:lnTo>
                    <a:pt x="45" y="349"/>
                  </a:lnTo>
                  <a:lnTo>
                    <a:pt x="43" y="348"/>
                  </a:lnTo>
                  <a:lnTo>
                    <a:pt x="41" y="348"/>
                  </a:lnTo>
                  <a:lnTo>
                    <a:pt x="38" y="348"/>
                  </a:lnTo>
                  <a:lnTo>
                    <a:pt x="36" y="348"/>
                  </a:lnTo>
                  <a:lnTo>
                    <a:pt x="34" y="349"/>
                  </a:lnTo>
                  <a:lnTo>
                    <a:pt x="32" y="350"/>
                  </a:lnTo>
                  <a:lnTo>
                    <a:pt x="27" y="353"/>
                  </a:lnTo>
                  <a:lnTo>
                    <a:pt x="23" y="357"/>
                  </a:lnTo>
                  <a:lnTo>
                    <a:pt x="19" y="362"/>
                  </a:lnTo>
                  <a:lnTo>
                    <a:pt x="15" y="367"/>
                  </a:lnTo>
                  <a:lnTo>
                    <a:pt x="9" y="377"/>
                  </a:lnTo>
                  <a:lnTo>
                    <a:pt x="3" y="386"/>
                  </a:lnTo>
                  <a:lnTo>
                    <a:pt x="1" y="388"/>
                  </a:lnTo>
                  <a:lnTo>
                    <a:pt x="0" y="390"/>
                  </a:lnTo>
                  <a:lnTo>
                    <a:pt x="6" y="397"/>
                  </a:lnTo>
                  <a:lnTo>
                    <a:pt x="13" y="404"/>
                  </a:lnTo>
                  <a:lnTo>
                    <a:pt x="21" y="411"/>
                  </a:lnTo>
                  <a:lnTo>
                    <a:pt x="29" y="417"/>
                  </a:lnTo>
                  <a:lnTo>
                    <a:pt x="48" y="430"/>
                  </a:lnTo>
                  <a:lnTo>
                    <a:pt x="69" y="442"/>
                  </a:lnTo>
                  <a:lnTo>
                    <a:pt x="89" y="454"/>
                  </a:lnTo>
                  <a:lnTo>
                    <a:pt x="110" y="466"/>
                  </a:lnTo>
                  <a:lnTo>
                    <a:pt x="119" y="473"/>
                  </a:lnTo>
                  <a:lnTo>
                    <a:pt x="128" y="480"/>
                  </a:lnTo>
                  <a:lnTo>
                    <a:pt x="136" y="486"/>
                  </a:lnTo>
                  <a:lnTo>
                    <a:pt x="140" y="490"/>
                  </a:lnTo>
                  <a:lnTo>
                    <a:pt x="144" y="493"/>
                  </a:lnTo>
                  <a:lnTo>
                    <a:pt x="147" y="497"/>
                  </a:lnTo>
                  <a:lnTo>
                    <a:pt x="150" y="501"/>
                  </a:lnTo>
                  <a:lnTo>
                    <a:pt x="155" y="510"/>
                  </a:lnTo>
                  <a:lnTo>
                    <a:pt x="159" y="519"/>
                  </a:lnTo>
                  <a:lnTo>
                    <a:pt x="163" y="529"/>
                  </a:lnTo>
                  <a:lnTo>
                    <a:pt x="167" y="538"/>
                  </a:lnTo>
                  <a:lnTo>
                    <a:pt x="172" y="546"/>
                  </a:lnTo>
                  <a:lnTo>
                    <a:pt x="175" y="550"/>
                  </a:lnTo>
                  <a:lnTo>
                    <a:pt x="178" y="554"/>
                  </a:lnTo>
                  <a:lnTo>
                    <a:pt x="182" y="557"/>
                  </a:lnTo>
                  <a:lnTo>
                    <a:pt x="186" y="559"/>
                  </a:lnTo>
                  <a:lnTo>
                    <a:pt x="188" y="560"/>
                  </a:lnTo>
                  <a:lnTo>
                    <a:pt x="191" y="560"/>
                  </a:lnTo>
                  <a:lnTo>
                    <a:pt x="194" y="560"/>
                  </a:lnTo>
                  <a:lnTo>
                    <a:pt x="196" y="559"/>
                  </a:lnTo>
                  <a:lnTo>
                    <a:pt x="199" y="557"/>
                  </a:lnTo>
                  <a:lnTo>
                    <a:pt x="201" y="555"/>
                  </a:lnTo>
                  <a:lnTo>
                    <a:pt x="204" y="552"/>
                  </a:lnTo>
                  <a:lnTo>
                    <a:pt x="206" y="550"/>
                  </a:lnTo>
                  <a:lnTo>
                    <a:pt x="210" y="543"/>
                  </a:lnTo>
                  <a:lnTo>
                    <a:pt x="212" y="540"/>
                  </a:lnTo>
                  <a:lnTo>
                    <a:pt x="213" y="536"/>
                  </a:lnTo>
                  <a:lnTo>
                    <a:pt x="215" y="529"/>
                  </a:lnTo>
                  <a:lnTo>
                    <a:pt x="216" y="523"/>
                  </a:lnTo>
                  <a:lnTo>
                    <a:pt x="214" y="518"/>
                  </a:lnTo>
                  <a:lnTo>
                    <a:pt x="209" y="509"/>
                  </a:lnTo>
                  <a:lnTo>
                    <a:pt x="205" y="499"/>
                  </a:lnTo>
                  <a:lnTo>
                    <a:pt x="204" y="495"/>
                  </a:lnTo>
                  <a:lnTo>
                    <a:pt x="204" y="493"/>
                  </a:lnTo>
                  <a:lnTo>
                    <a:pt x="222" y="468"/>
                  </a:lnTo>
                  <a:lnTo>
                    <a:pt x="241" y="443"/>
                  </a:lnTo>
                  <a:lnTo>
                    <a:pt x="260" y="419"/>
                  </a:lnTo>
                  <a:lnTo>
                    <a:pt x="279" y="395"/>
                  </a:lnTo>
                  <a:lnTo>
                    <a:pt x="318" y="348"/>
                  </a:lnTo>
                  <a:lnTo>
                    <a:pt x="357" y="300"/>
                  </a:lnTo>
                  <a:lnTo>
                    <a:pt x="396" y="253"/>
                  </a:lnTo>
                  <a:lnTo>
                    <a:pt x="434" y="205"/>
                  </a:lnTo>
                  <a:lnTo>
                    <a:pt x="472" y="157"/>
                  </a:lnTo>
                  <a:lnTo>
                    <a:pt x="510" y="108"/>
                  </a:lnTo>
                  <a:close/>
                </a:path>
              </a:pathLst>
            </a:custGeom>
            <a:solidFill>
              <a:srgbClr val="97191B"/>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85" name="Freeform 187"/>
            <p:cNvSpPr>
              <a:spLocks/>
            </p:cNvSpPr>
            <p:nvPr/>
          </p:nvSpPr>
          <p:spPr bwMode="auto">
            <a:xfrm>
              <a:off x="1730" y="1233"/>
              <a:ext cx="61" cy="57"/>
            </a:xfrm>
            <a:custGeom>
              <a:avLst/>
              <a:gdLst/>
              <a:ahLst/>
              <a:cxnLst>
                <a:cxn ang="0">
                  <a:pos x="113" y="112"/>
                </a:cxn>
                <a:cxn ang="0">
                  <a:pos x="103" y="92"/>
                </a:cxn>
                <a:cxn ang="0">
                  <a:pos x="93" y="76"/>
                </a:cxn>
                <a:cxn ang="0">
                  <a:pos x="79" y="63"/>
                </a:cxn>
                <a:cxn ang="0">
                  <a:pos x="64" y="51"/>
                </a:cxn>
                <a:cxn ang="0">
                  <a:pos x="31" y="29"/>
                </a:cxn>
                <a:cxn ang="0">
                  <a:pos x="15" y="17"/>
                </a:cxn>
                <a:cxn ang="0">
                  <a:pos x="0" y="4"/>
                </a:cxn>
                <a:cxn ang="0">
                  <a:pos x="4" y="0"/>
                </a:cxn>
                <a:cxn ang="0">
                  <a:pos x="19" y="13"/>
                </a:cxn>
                <a:cxn ang="0">
                  <a:pos x="35" y="25"/>
                </a:cxn>
                <a:cxn ang="0">
                  <a:pos x="68" y="47"/>
                </a:cxn>
                <a:cxn ang="0">
                  <a:pos x="83" y="59"/>
                </a:cxn>
                <a:cxn ang="0">
                  <a:pos x="97" y="72"/>
                </a:cxn>
                <a:cxn ang="0">
                  <a:pos x="108" y="89"/>
                </a:cxn>
                <a:cxn ang="0">
                  <a:pos x="118" y="109"/>
                </a:cxn>
                <a:cxn ang="0">
                  <a:pos x="113" y="112"/>
                </a:cxn>
              </a:cxnLst>
              <a:rect l="0" t="0" r="r" b="b"/>
              <a:pathLst>
                <a:path w="118" h="112">
                  <a:moveTo>
                    <a:pt x="113" y="112"/>
                  </a:moveTo>
                  <a:lnTo>
                    <a:pt x="103" y="92"/>
                  </a:lnTo>
                  <a:lnTo>
                    <a:pt x="93" y="76"/>
                  </a:lnTo>
                  <a:lnTo>
                    <a:pt x="79" y="63"/>
                  </a:lnTo>
                  <a:lnTo>
                    <a:pt x="64" y="51"/>
                  </a:lnTo>
                  <a:lnTo>
                    <a:pt x="31" y="29"/>
                  </a:lnTo>
                  <a:lnTo>
                    <a:pt x="15" y="17"/>
                  </a:lnTo>
                  <a:lnTo>
                    <a:pt x="0" y="4"/>
                  </a:lnTo>
                  <a:lnTo>
                    <a:pt x="4" y="0"/>
                  </a:lnTo>
                  <a:lnTo>
                    <a:pt x="19" y="13"/>
                  </a:lnTo>
                  <a:lnTo>
                    <a:pt x="35" y="25"/>
                  </a:lnTo>
                  <a:lnTo>
                    <a:pt x="68" y="47"/>
                  </a:lnTo>
                  <a:lnTo>
                    <a:pt x="83" y="59"/>
                  </a:lnTo>
                  <a:lnTo>
                    <a:pt x="97" y="72"/>
                  </a:lnTo>
                  <a:lnTo>
                    <a:pt x="108" y="89"/>
                  </a:lnTo>
                  <a:lnTo>
                    <a:pt x="118" y="109"/>
                  </a:lnTo>
                  <a:lnTo>
                    <a:pt x="113" y="112"/>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86" name="Freeform 188"/>
            <p:cNvSpPr>
              <a:spLocks/>
            </p:cNvSpPr>
            <p:nvPr/>
          </p:nvSpPr>
          <p:spPr bwMode="auto">
            <a:xfrm>
              <a:off x="1558" y="1233"/>
              <a:ext cx="174" cy="190"/>
            </a:xfrm>
            <a:custGeom>
              <a:avLst/>
              <a:gdLst/>
              <a:ahLst/>
              <a:cxnLst>
                <a:cxn ang="0">
                  <a:pos x="340" y="5"/>
                </a:cxn>
                <a:cxn ang="0">
                  <a:pos x="317" y="25"/>
                </a:cxn>
                <a:cxn ang="0">
                  <a:pos x="295" y="47"/>
                </a:cxn>
                <a:cxn ang="0">
                  <a:pos x="253" y="92"/>
                </a:cxn>
                <a:cxn ang="0">
                  <a:pos x="212" y="138"/>
                </a:cxn>
                <a:cxn ang="0">
                  <a:pos x="172" y="186"/>
                </a:cxn>
                <a:cxn ang="0">
                  <a:pos x="132" y="235"/>
                </a:cxn>
                <a:cxn ang="0">
                  <a:pos x="91" y="282"/>
                </a:cxn>
                <a:cxn ang="0">
                  <a:pos x="70" y="306"/>
                </a:cxn>
                <a:cxn ang="0">
                  <a:pos x="48" y="329"/>
                </a:cxn>
                <a:cxn ang="0">
                  <a:pos x="26" y="350"/>
                </a:cxn>
                <a:cxn ang="0">
                  <a:pos x="4" y="371"/>
                </a:cxn>
                <a:cxn ang="0">
                  <a:pos x="0" y="366"/>
                </a:cxn>
                <a:cxn ang="0">
                  <a:pos x="22" y="345"/>
                </a:cxn>
                <a:cxn ang="0">
                  <a:pos x="44" y="324"/>
                </a:cxn>
                <a:cxn ang="0">
                  <a:pos x="66" y="301"/>
                </a:cxn>
                <a:cxn ang="0">
                  <a:pos x="86" y="279"/>
                </a:cxn>
                <a:cxn ang="0">
                  <a:pos x="127" y="232"/>
                </a:cxn>
                <a:cxn ang="0">
                  <a:pos x="167" y="183"/>
                </a:cxn>
                <a:cxn ang="0">
                  <a:pos x="207" y="135"/>
                </a:cxn>
                <a:cxn ang="0">
                  <a:pos x="249" y="87"/>
                </a:cxn>
                <a:cxn ang="0">
                  <a:pos x="291" y="42"/>
                </a:cxn>
                <a:cxn ang="0">
                  <a:pos x="313" y="20"/>
                </a:cxn>
                <a:cxn ang="0">
                  <a:pos x="336" y="0"/>
                </a:cxn>
                <a:cxn ang="0">
                  <a:pos x="340" y="5"/>
                </a:cxn>
              </a:cxnLst>
              <a:rect l="0" t="0" r="r" b="b"/>
              <a:pathLst>
                <a:path w="340" h="371">
                  <a:moveTo>
                    <a:pt x="340" y="5"/>
                  </a:moveTo>
                  <a:lnTo>
                    <a:pt x="317" y="25"/>
                  </a:lnTo>
                  <a:lnTo>
                    <a:pt x="295" y="47"/>
                  </a:lnTo>
                  <a:lnTo>
                    <a:pt x="253" y="92"/>
                  </a:lnTo>
                  <a:lnTo>
                    <a:pt x="212" y="138"/>
                  </a:lnTo>
                  <a:lnTo>
                    <a:pt x="172" y="186"/>
                  </a:lnTo>
                  <a:lnTo>
                    <a:pt x="132" y="235"/>
                  </a:lnTo>
                  <a:lnTo>
                    <a:pt x="91" y="282"/>
                  </a:lnTo>
                  <a:lnTo>
                    <a:pt x="70" y="306"/>
                  </a:lnTo>
                  <a:lnTo>
                    <a:pt x="48" y="329"/>
                  </a:lnTo>
                  <a:lnTo>
                    <a:pt x="26" y="350"/>
                  </a:lnTo>
                  <a:lnTo>
                    <a:pt x="4" y="371"/>
                  </a:lnTo>
                  <a:lnTo>
                    <a:pt x="0" y="366"/>
                  </a:lnTo>
                  <a:lnTo>
                    <a:pt x="22" y="345"/>
                  </a:lnTo>
                  <a:lnTo>
                    <a:pt x="44" y="324"/>
                  </a:lnTo>
                  <a:lnTo>
                    <a:pt x="66" y="301"/>
                  </a:lnTo>
                  <a:lnTo>
                    <a:pt x="86" y="279"/>
                  </a:lnTo>
                  <a:lnTo>
                    <a:pt x="127" y="232"/>
                  </a:lnTo>
                  <a:lnTo>
                    <a:pt x="167" y="183"/>
                  </a:lnTo>
                  <a:lnTo>
                    <a:pt x="207" y="135"/>
                  </a:lnTo>
                  <a:lnTo>
                    <a:pt x="249" y="87"/>
                  </a:lnTo>
                  <a:lnTo>
                    <a:pt x="291" y="42"/>
                  </a:lnTo>
                  <a:lnTo>
                    <a:pt x="313" y="20"/>
                  </a:lnTo>
                  <a:lnTo>
                    <a:pt x="336" y="0"/>
                  </a:lnTo>
                  <a:lnTo>
                    <a:pt x="340"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87" name="Freeform 189"/>
            <p:cNvSpPr>
              <a:spLocks/>
            </p:cNvSpPr>
            <p:nvPr/>
          </p:nvSpPr>
          <p:spPr bwMode="auto">
            <a:xfrm>
              <a:off x="1730" y="1232"/>
              <a:ext cx="2" cy="3"/>
            </a:xfrm>
            <a:custGeom>
              <a:avLst/>
              <a:gdLst/>
              <a:ahLst/>
              <a:cxnLst>
                <a:cxn ang="0">
                  <a:pos x="4" y="2"/>
                </a:cxn>
                <a:cxn ang="0">
                  <a:pos x="2" y="0"/>
                </a:cxn>
                <a:cxn ang="0">
                  <a:pos x="0" y="2"/>
                </a:cxn>
                <a:cxn ang="0">
                  <a:pos x="4" y="7"/>
                </a:cxn>
                <a:cxn ang="0">
                  <a:pos x="0" y="6"/>
                </a:cxn>
                <a:cxn ang="0">
                  <a:pos x="4" y="2"/>
                </a:cxn>
              </a:cxnLst>
              <a:rect l="0" t="0" r="r" b="b"/>
              <a:pathLst>
                <a:path w="4" h="7">
                  <a:moveTo>
                    <a:pt x="4" y="2"/>
                  </a:moveTo>
                  <a:lnTo>
                    <a:pt x="2" y="0"/>
                  </a:lnTo>
                  <a:lnTo>
                    <a:pt x="0" y="2"/>
                  </a:lnTo>
                  <a:lnTo>
                    <a:pt x="4" y="7"/>
                  </a:lnTo>
                  <a:lnTo>
                    <a:pt x="0" y="6"/>
                  </a:lnTo>
                  <a:lnTo>
                    <a:pt x="4" y="2"/>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88" name="Freeform 190"/>
            <p:cNvSpPr>
              <a:spLocks/>
            </p:cNvSpPr>
            <p:nvPr/>
          </p:nvSpPr>
          <p:spPr bwMode="auto">
            <a:xfrm>
              <a:off x="1527" y="1411"/>
              <a:ext cx="33" cy="24"/>
            </a:xfrm>
            <a:custGeom>
              <a:avLst/>
              <a:gdLst/>
              <a:ahLst/>
              <a:cxnLst>
                <a:cxn ang="0">
                  <a:pos x="60" y="22"/>
                </a:cxn>
                <a:cxn ang="0">
                  <a:pos x="56" y="14"/>
                </a:cxn>
                <a:cxn ang="0">
                  <a:pos x="51" y="9"/>
                </a:cxn>
                <a:cxn ang="0">
                  <a:pos x="44" y="5"/>
                </a:cxn>
                <a:cxn ang="0">
                  <a:pos x="35" y="7"/>
                </a:cxn>
                <a:cxn ang="0">
                  <a:pos x="28" y="13"/>
                </a:cxn>
                <a:cxn ang="0">
                  <a:pos x="13" y="33"/>
                </a:cxn>
                <a:cxn ang="0">
                  <a:pos x="5" y="46"/>
                </a:cxn>
                <a:cxn ang="0">
                  <a:pos x="0" y="43"/>
                </a:cxn>
                <a:cxn ang="0">
                  <a:pos x="8" y="30"/>
                </a:cxn>
                <a:cxn ang="0">
                  <a:pos x="23" y="10"/>
                </a:cxn>
                <a:cxn ang="0">
                  <a:pos x="32" y="2"/>
                </a:cxn>
                <a:cxn ang="0">
                  <a:pos x="44" y="0"/>
                </a:cxn>
                <a:cxn ang="0">
                  <a:pos x="54" y="4"/>
                </a:cxn>
                <a:cxn ang="0">
                  <a:pos x="60" y="10"/>
                </a:cxn>
                <a:cxn ang="0">
                  <a:pos x="65" y="19"/>
                </a:cxn>
                <a:cxn ang="0">
                  <a:pos x="60" y="22"/>
                </a:cxn>
              </a:cxnLst>
              <a:rect l="0" t="0" r="r" b="b"/>
              <a:pathLst>
                <a:path w="65" h="46">
                  <a:moveTo>
                    <a:pt x="60" y="22"/>
                  </a:moveTo>
                  <a:lnTo>
                    <a:pt x="56" y="14"/>
                  </a:lnTo>
                  <a:lnTo>
                    <a:pt x="51" y="9"/>
                  </a:lnTo>
                  <a:lnTo>
                    <a:pt x="44" y="5"/>
                  </a:lnTo>
                  <a:lnTo>
                    <a:pt x="35" y="7"/>
                  </a:lnTo>
                  <a:lnTo>
                    <a:pt x="28" y="13"/>
                  </a:lnTo>
                  <a:lnTo>
                    <a:pt x="13" y="33"/>
                  </a:lnTo>
                  <a:lnTo>
                    <a:pt x="5" y="46"/>
                  </a:lnTo>
                  <a:lnTo>
                    <a:pt x="0" y="43"/>
                  </a:lnTo>
                  <a:lnTo>
                    <a:pt x="8" y="30"/>
                  </a:lnTo>
                  <a:lnTo>
                    <a:pt x="23" y="10"/>
                  </a:lnTo>
                  <a:lnTo>
                    <a:pt x="32" y="2"/>
                  </a:lnTo>
                  <a:lnTo>
                    <a:pt x="44" y="0"/>
                  </a:lnTo>
                  <a:lnTo>
                    <a:pt x="54" y="4"/>
                  </a:lnTo>
                  <a:lnTo>
                    <a:pt x="60" y="10"/>
                  </a:lnTo>
                  <a:lnTo>
                    <a:pt x="65" y="19"/>
                  </a:lnTo>
                  <a:lnTo>
                    <a:pt x="60" y="22"/>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89" name="Freeform 191"/>
            <p:cNvSpPr>
              <a:spLocks/>
            </p:cNvSpPr>
            <p:nvPr/>
          </p:nvSpPr>
          <p:spPr bwMode="auto">
            <a:xfrm>
              <a:off x="1557" y="1421"/>
              <a:ext cx="3" cy="4"/>
            </a:xfrm>
            <a:custGeom>
              <a:avLst/>
              <a:gdLst/>
              <a:ahLst/>
              <a:cxnLst>
                <a:cxn ang="0">
                  <a:pos x="5" y="5"/>
                </a:cxn>
                <a:cxn ang="0">
                  <a:pos x="2" y="8"/>
                </a:cxn>
                <a:cxn ang="0">
                  <a:pos x="0" y="4"/>
                </a:cxn>
                <a:cxn ang="0">
                  <a:pos x="5" y="1"/>
                </a:cxn>
                <a:cxn ang="0">
                  <a:pos x="1" y="0"/>
                </a:cxn>
                <a:cxn ang="0">
                  <a:pos x="5" y="5"/>
                </a:cxn>
              </a:cxnLst>
              <a:rect l="0" t="0" r="r" b="b"/>
              <a:pathLst>
                <a:path w="5" h="8">
                  <a:moveTo>
                    <a:pt x="5" y="5"/>
                  </a:moveTo>
                  <a:lnTo>
                    <a:pt x="2" y="8"/>
                  </a:lnTo>
                  <a:lnTo>
                    <a:pt x="0" y="4"/>
                  </a:lnTo>
                  <a:lnTo>
                    <a:pt x="5" y="1"/>
                  </a:lnTo>
                  <a:lnTo>
                    <a:pt x="1" y="0"/>
                  </a:lnTo>
                  <a:lnTo>
                    <a:pt x="5"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90" name="Freeform 192"/>
            <p:cNvSpPr>
              <a:spLocks/>
            </p:cNvSpPr>
            <p:nvPr/>
          </p:nvSpPr>
          <p:spPr bwMode="auto">
            <a:xfrm>
              <a:off x="1527" y="1433"/>
              <a:ext cx="76" cy="55"/>
            </a:xfrm>
            <a:custGeom>
              <a:avLst/>
              <a:gdLst/>
              <a:ahLst/>
              <a:cxnLst>
                <a:cxn ang="0">
                  <a:pos x="4" y="0"/>
                </a:cxn>
                <a:cxn ang="0">
                  <a:pos x="17" y="14"/>
                </a:cxn>
                <a:cxn ang="0">
                  <a:pos x="32" y="27"/>
                </a:cxn>
                <a:cxn ang="0">
                  <a:pos x="72" y="52"/>
                </a:cxn>
                <a:cxn ang="0">
                  <a:pos x="112" y="76"/>
                </a:cxn>
                <a:cxn ang="0">
                  <a:pos x="131" y="89"/>
                </a:cxn>
                <a:cxn ang="0">
                  <a:pos x="147" y="103"/>
                </a:cxn>
                <a:cxn ang="0">
                  <a:pos x="144" y="108"/>
                </a:cxn>
                <a:cxn ang="0">
                  <a:pos x="128" y="94"/>
                </a:cxn>
                <a:cxn ang="0">
                  <a:pos x="109" y="81"/>
                </a:cxn>
                <a:cxn ang="0">
                  <a:pos x="69" y="57"/>
                </a:cxn>
                <a:cxn ang="0">
                  <a:pos x="29" y="32"/>
                </a:cxn>
                <a:cxn ang="0">
                  <a:pos x="13" y="19"/>
                </a:cxn>
                <a:cxn ang="0">
                  <a:pos x="0" y="5"/>
                </a:cxn>
                <a:cxn ang="0">
                  <a:pos x="4" y="0"/>
                </a:cxn>
              </a:cxnLst>
              <a:rect l="0" t="0" r="r" b="b"/>
              <a:pathLst>
                <a:path w="147" h="108">
                  <a:moveTo>
                    <a:pt x="4" y="0"/>
                  </a:moveTo>
                  <a:lnTo>
                    <a:pt x="17" y="14"/>
                  </a:lnTo>
                  <a:lnTo>
                    <a:pt x="32" y="27"/>
                  </a:lnTo>
                  <a:lnTo>
                    <a:pt x="72" y="52"/>
                  </a:lnTo>
                  <a:lnTo>
                    <a:pt x="112" y="76"/>
                  </a:lnTo>
                  <a:lnTo>
                    <a:pt x="131" y="89"/>
                  </a:lnTo>
                  <a:lnTo>
                    <a:pt x="147" y="103"/>
                  </a:lnTo>
                  <a:lnTo>
                    <a:pt x="144" y="108"/>
                  </a:lnTo>
                  <a:lnTo>
                    <a:pt x="128" y="94"/>
                  </a:lnTo>
                  <a:lnTo>
                    <a:pt x="109" y="81"/>
                  </a:lnTo>
                  <a:lnTo>
                    <a:pt x="69" y="57"/>
                  </a:lnTo>
                  <a:lnTo>
                    <a:pt x="29" y="32"/>
                  </a:lnTo>
                  <a:lnTo>
                    <a:pt x="13" y="19"/>
                  </a:lnTo>
                  <a:lnTo>
                    <a:pt x="0" y="5"/>
                  </a:lnTo>
                  <a:lnTo>
                    <a:pt x="4" y="0"/>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91" name="Freeform 193"/>
            <p:cNvSpPr>
              <a:spLocks/>
            </p:cNvSpPr>
            <p:nvPr/>
          </p:nvSpPr>
          <p:spPr bwMode="auto">
            <a:xfrm>
              <a:off x="1526" y="1433"/>
              <a:ext cx="3" cy="3"/>
            </a:xfrm>
            <a:custGeom>
              <a:avLst/>
              <a:gdLst/>
              <a:ahLst/>
              <a:cxnLst>
                <a:cxn ang="0">
                  <a:pos x="1" y="1"/>
                </a:cxn>
                <a:cxn ang="0">
                  <a:pos x="0" y="3"/>
                </a:cxn>
                <a:cxn ang="0">
                  <a:pos x="2" y="5"/>
                </a:cxn>
                <a:cxn ang="0">
                  <a:pos x="6" y="0"/>
                </a:cxn>
                <a:cxn ang="0">
                  <a:pos x="6" y="4"/>
                </a:cxn>
                <a:cxn ang="0">
                  <a:pos x="1" y="1"/>
                </a:cxn>
              </a:cxnLst>
              <a:rect l="0" t="0" r="r" b="b"/>
              <a:pathLst>
                <a:path w="6" h="5">
                  <a:moveTo>
                    <a:pt x="1" y="1"/>
                  </a:moveTo>
                  <a:lnTo>
                    <a:pt x="0" y="3"/>
                  </a:lnTo>
                  <a:lnTo>
                    <a:pt x="2" y="5"/>
                  </a:lnTo>
                  <a:lnTo>
                    <a:pt x="6" y="0"/>
                  </a:lnTo>
                  <a:lnTo>
                    <a:pt x="6" y="4"/>
                  </a:lnTo>
                  <a:lnTo>
                    <a:pt x="1" y="1"/>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92" name="Freeform 194"/>
            <p:cNvSpPr>
              <a:spLocks/>
            </p:cNvSpPr>
            <p:nvPr/>
          </p:nvSpPr>
          <p:spPr bwMode="auto">
            <a:xfrm>
              <a:off x="1600" y="1486"/>
              <a:ext cx="24" cy="36"/>
            </a:xfrm>
            <a:custGeom>
              <a:avLst/>
              <a:gdLst/>
              <a:ahLst/>
              <a:cxnLst>
                <a:cxn ang="0">
                  <a:pos x="5" y="0"/>
                </a:cxn>
                <a:cxn ang="0">
                  <a:pos x="11" y="8"/>
                </a:cxn>
                <a:cxn ang="0">
                  <a:pos x="16" y="16"/>
                </a:cxn>
                <a:cxn ang="0">
                  <a:pos x="25" y="37"/>
                </a:cxn>
                <a:cxn ang="0">
                  <a:pos x="28" y="45"/>
                </a:cxn>
                <a:cxn ang="0">
                  <a:pos x="33" y="53"/>
                </a:cxn>
                <a:cxn ang="0">
                  <a:pos x="38" y="60"/>
                </a:cxn>
                <a:cxn ang="0">
                  <a:pos x="46" y="65"/>
                </a:cxn>
                <a:cxn ang="0">
                  <a:pos x="43" y="70"/>
                </a:cxn>
                <a:cxn ang="0">
                  <a:pos x="35" y="65"/>
                </a:cxn>
                <a:cxn ang="0">
                  <a:pos x="28" y="56"/>
                </a:cxn>
                <a:cxn ang="0">
                  <a:pos x="23" y="48"/>
                </a:cxn>
                <a:cxn ang="0">
                  <a:pos x="19" y="38"/>
                </a:cxn>
                <a:cxn ang="0">
                  <a:pos x="11" y="19"/>
                </a:cxn>
                <a:cxn ang="0">
                  <a:pos x="6" y="11"/>
                </a:cxn>
                <a:cxn ang="0">
                  <a:pos x="0" y="3"/>
                </a:cxn>
                <a:cxn ang="0">
                  <a:pos x="5" y="0"/>
                </a:cxn>
              </a:cxnLst>
              <a:rect l="0" t="0" r="r" b="b"/>
              <a:pathLst>
                <a:path w="46" h="70">
                  <a:moveTo>
                    <a:pt x="5" y="0"/>
                  </a:moveTo>
                  <a:lnTo>
                    <a:pt x="11" y="8"/>
                  </a:lnTo>
                  <a:lnTo>
                    <a:pt x="16" y="16"/>
                  </a:lnTo>
                  <a:lnTo>
                    <a:pt x="25" y="37"/>
                  </a:lnTo>
                  <a:lnTo>
                    <a:pt x="28" y="45"/>
                  </a:lnTo>
                  <a:lnTo>
                    <a:pt x="33" y="53"/>
                  </a:lnTo>
                  <a:lnTo>
                    <a:pt x="38" y="60"/>
                  </a:lnTo>
                  <a:lnTo>
                    <a:pt x="46" y="65"/>
                  </a:lnTo>
                  <a:lnTo>
                    <a:pt x="43" y="70"/>
                  </a:lnTo>
                  <a:lnTo>
                    <a:pt x="35" y="65"/>
                  </a:lnTo>
                  <a:lnTo>
                    <a:pt x="28" y="56"/>
                  </a:lnTo>
                  <a:lnTo>
                    <a:pt x="23" y="48"/>
                  </a:lnTo>
                  <a:lnTo>
                    <a:pt x="19" y="38"/>
                  </a:lnTo>
                  <a:lnTo>
                    <a:pt x="11" y="19"/>
                  </a:lnTo>
                  <a:lnTo>
                    <a:pt x="6" y="11"/>
                  </a:lnTo>
                  <a:lnTo>
                    <a:pt x="0" y="3"/>
                  </a:lnTo>
                  <a:lnTo>
                    <a:pt x="5" y="0"/>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93" name="Freeform 195"/>
            <p:cNvSpPr>
              <a:spLocks/>
            </p:cNvSpPr>
            <p:nvPr/>
          </p:nvSpPr>
          <p:spPr bwMode="auto">
            <a:xfrm>
              <a:off x="1600" y="1486"/>
              <a:ext cx="3" cy="2"/>
            </a:xfrm>
            <a:custGeom>
              <a:avLst/>
              <a:gdLst/>
              <a:ahLst/>
              <a:cxnLst>
                <a:cxn ang="0">
                  <a:pos x="4" y="0"/>
                </a:cxn>
                <a:cxn ang="0">
                  <a:pos x="5" y="1"/>
                </a:cxn>
                <a:cxn ang="0">
                  <a:pos x="0" y="4"/>
                </a:cxn>
                <a:cxn ang="0">
                  <a:pos x="1" y="5"/>
                </a:cxn>
                <a:cxn ang="0">
                  <a:pos x="4" y="0"/>
                </a:cxn>
              </a:cxnLst>
              <a:rect l="0" t="0" r="r" b="b"/>
              <a:pathLst>
                <a:path w="5" h="5">
                  <a:moveTo>
                    <a:pt x="4" y="0"/>
                  </a:moveTo>
                  <a:lnTo>
                    <a:pt x="5" y="1"/>
                  </a:lnTo>
                  <a:lnTo>
                    <a:pt x="0" y="4"/>
                  </a:lnTo>
                  <a:lnTo>
                    <a:pt x="1" y="5"/>
                  </a:lnTo>
                  <a:lnTo>
                    <a:pt x="4" y="0"/>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94" name="Freeform 196"/>
            <p:cNvSpPr>
              <a:spLocks/>
            </p:cNvSpPr>
            <p:nvPr/>
          </p:nvSpPr>
          <p:spPr bwMode="auto">
            <a:xfrm>
              <a:off x="1623" y="1502"/>
              <a:ext cx="17" cy="21"/>
            </a:xfrm>
            <a:custGeom>
              <a:avLst/>
              <a:gdLst/>
              <a:ahLst/>
              <a:cxnLst>
                <a:cxn ang="0">
                  <a:pos x="1" y="34"/>
                </a:cxn>
                <a:cxn ang="0">
                  <a:pos x="6" y="35"/>
                </a:cxn>
                <a:cxn ang="0">
                  <a:pos x="9" y="34"/>
                </a:cxn>
                <a:cxn ang="0">
                  <a:pos x="19" y="25"/>
                </a:cxn>
                <a:cxn ang="0">
                  <a:pos x="25" y="13"/>
                </a:cxn>
                <a:cxn ang="0">
                  <a:pos x="28" y="0"/>
                </a:cxn>
                <a:cxn ang="0">
                  <a:pos x="33" y="2"/>
                </a:cxn>
                <a:cxn ang="0">
                  <a:pos x="30" y="16"/>
                </a:cxn>
                <a:cxn ang="0">
                  <a:pos x="23" y="30"/>
                </a:cxn>
                <a:cxn ang="0">
                  <a:pos x="12" y="39"/>
                </a:cxn>
                <a:cxn ang="0">
                  <a:pos x="6" y="41"/>
                </a:cxn>
                <a:cxn ang="0">
                  <a:pos x="0" y="40"/>
                </a:cxn>
                <a:cxn ang="0">
                  <a:pos x="1" y="34"/>
                </a:cxn>
              </a:cxnLst>
              <a:rect l="0" t="0" r="r" b="b"/>
              <a:pathLst>
                <a:path w="33" h="41">
                  <a:moveTo>
                    <a:pt x="1" y="34"/>
                  </a:moveTo>
                  <a:lnTo>
                    <a:pt x="6" y="35"/>
                  </a:lnTo>
                  <a:lnTo>
                    <a:pt x="9" y="34"/>
                  </a:lnTo>
                  <a:lnTo>
                    <a:pt x="19" y="25"/>
                  </a:lnTo>
                  <a:lnTo>
                    <a:pt x="25" y="13"/>
                  </a:lnTo>
                  <a:lnTo>
                    <a:pt x="28" y="0"/>
                  </a:lnTo>
                  <a:lnTo>
                    <a:pt x="33" y="2"/>
                  </a:lnTo>
                  <a:lnTo>
                    <a:pt x="30" y="16"/>
                  </a:lnTo>
                  <a:lnTo>
                    <a:pt x="23" y="30"/>
                  </a:lnTo>
                  <a:lnTo>
                    <a:pt x="12" y="39"/>
                  </a:lnTo>
                  <a:lnTo>
                    <a:pt x="6" y="41"/>
                  </a:lnTo>
                  <a:lnTo>
                    <a:pt x="0" y="40"/>
                  </a:lnTo>
                  <a:lnTo>
                    <a:pt x="1" y="34"/>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95" name="Freeform 197"/>
            <p:cNvSpPr>
              <a:spLocks/>
            </p:cNvSpPr>
            <p:nvPr/>
          </p:nvSpPr>
          <p:spPr bwMode="auto">
            <a:xfrm>
              <a:off x="1623" y="1519"/>
              <a:ext cx="1" cy="3"/>
            </a:xfrm>
            <a:custGeom>
              <a:avLst/>
              <a:gdLst/>
              <a:ahLst/>
              <a:cxnLst>
                <a:cxn ang="0">
                  <a:pos x="0" y="6"/>
                </a:cxn>
                <a:cxn ang="0">
                  <a:pos x="1" y="6"/>
                </a:cxn>
                <a:cxn ang="0">
                  <a:pos x="2" y="0"/>
                </a:cxn>
                <a:cxn ang="0">
                  <a:pos x="3" y="1"/>
                </a:cxn>
                <a:cxn ang="0">
                  <a:pos x="0" y="6"/>
                </a:cxn>
              </a:cxnLst>
              <a:rect l="0" t="0" r="r" b="b"/>
              <a:pathLst>
                <a:path w="3" h="6">
                  <a:moveTo>
                    <a:pt x="0" y="6"/>
                  </a:moveTo>
                  <a:lnTo>
                    <a:pt x="1" y="6"/>
                  </a:lnTo>
                  <a:lnTo>
                    <a:pt x="2" y="0"/>
                  </a:lnTo>
                  <a:lnTo>
                    <a:pt x="3" y="1"/>
                  </a:lnTo>
                  <a:lnTo>
                    <a:pt x="0" y="6"/>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96" name="Freeform 198"/>
            <p:cNvSpPr>
              <a:spLocks/>
            </p:cNvSpPr>
            <p:nvPr/>
          </p:nvSpPr>
          <p:spPr bwMode="auto">
            <a:xfrm>
              <a:off x="1631" y="1487"/>
              <a:ext cx="9" cy="16"/>
            </a:xfrm>
            <a:custGeom>
              <a:avLst/>
              <a:gdLst/>
              <a:ahLst/>
              <a:cxnLst>
                <a:cxn ang="0">
                  <a:pos x="12" y="32"/>
                </a:cxn>
                <a:cxn ang="0">
                  <a:pos x="5" y="18"/>
                </a:cxn>
                <a:cxn ang="0">
                  <a:pos x="1" y="8"/>
                </a:cxn>
                <a:cxn ang="0">
                  <a:pos x="0" y="2"/>
                </a:cxn>
                <a:cxn ang="0">
                  <a:pos x="0" y="0"/>
                </a:cxn>
                <a:cxn ang="0">
                  <a:pos x="5" y="0"/>
                </a:cxn>
                <a:cxn ang="0">
                  <a:pos x="5" y="2"/>
                </a:cxn>
                <a:cxn ang="0">
                  <a:pos x="6" y="5"/>
                </a:cxn>
                <a:cxn ang="0">
                  <a:pos x="10" y="15"/>
                </a:cxn>
                <a:cxn ang="0">
                  <a:pos x="17" y="29"/>
                </a:cxn>
                <a:cxn ang="0">
                  <a:pos x="12" y="32"/>
                </a:cxn>
              </a:cxnLst>
              <a:rect l="0" t="0" r="r" b="b"/>
              <a:pathLst>
                <a:path w="17" h="32">
                  <a:moveTo>
                    <a:pt x="12" y="32"/>
                  </a:moveTo>
                  <a:lnTo>
                    <a:pt x="5" y="18"/>
                  </a:lnTo>
                  <a:lnTo>
                    <a:pt x="1" y="8"/>
                  </a:lnTo>
                  <a:lnTo>
                    <a:pt x="0" y="2"/>
                  </a:lnTo>
                  <a:lnTo>
                    <a:pt x="0" y="0"/>
                  </a:lnTo>
                  <a:lnTo>
                    <a:pt x="5" y="0"/>
                  </a:lnTo>
                  <a:lnTo>
                    <a:pt x="5" y="2"/>
                  </a:lnTo>
                  <a:lnTo>
                    <a:pt x="6" y="5"/>
                  </a:lnTo>
                  <a:lnTo>
                    <a:pt x="10" y="15"/>
                  </a:lnTo>
                  <a:lnTo>
                    <a:pt x="17" y="29"/>
                  </a:lnTo>
                  <a:lnTo>
                    <a:pt x="12" y="32"/>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97" name="Freeform 199"/>
            <p:cNvSpPr>
              <a:spLocks/>
            </p:cNvSpPr>
            <p:nvPr/>
          </p:nvSpPr>
          <p:spPr bwMode="auto">
            <a:xfrm>
              <a:off x="1637" y="1502"/>
              <a:ext cx="3" cy="1"/>
            </a:xfrm>
            <a:custGeom>
              <a:avLst/>
              <a:gdLst/>
              <a:ahLst/>
              <a:cxnLst>
                <a:cxn ang="0">
                  <a:pos x="5" y="2"/>
                </a:cxn>
                <a:cxn ang="0">
                  <a:pos x="5" y="1"/>
                </a:cxn>
                <a:cxn ang="0">
                  <a:pos x="5" y="0"/>
                </a:cxn>
                <a:cxn ang="0">
                  <a:pos x="0" y="3"/>
                </a:cxn>
                <a:cxn ang="0">
                  <a:pos x="0" y="0"/>
                </a:cxn>
                <a:cxn ang="0">
                  <a:pos x="5" y="2"/>
                </a:cxn>
              </a:cxnLst>
              <a:rect l="0" t="0" r="r" b="b"/>
              <a:pathLst>
                <a:path w="5" h="3">
                  <a:moveTo>
                    <a:pt x="5" y="2"/>
                  </a:moveTo>
                  <a:lnTo>
                    <a:pt x="5" y="1"/>
                  </a:lnTo>
                  <a:lnTo>
                    <a:pt x="5" y="0"/>
                  </a:lnTo>
                  <a:lnTo>
                    <a:pt x="0" y="3"/>
                  </a:lnTo>
                  <a:lnTo>
                    <a:pt x="0" y="0"/>
                  </a:lnTo>
                  <a:lnTo>
                    <a:pt x="5" y="2"/>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98" name="Freeform 200"/>
            <p:cNvSpPr>
              <a:spLocks/>
            </p:cNvSpPr>
            <p:nvPr/>
          </p:nvSpPr>
          <p:spPr bwMode="auto">
            <a:xfrm>
              <a:off x="1457" y="1452"/>
              <a:ext cx="122" cy="128"/>
            </a:xfrm>
            <a:custGeom>
              <a:avLst/>
              <a:gdLst/>
              <a:ahLst/>
              <a:cxnLst>
                <a:cxn ang="0">
                  <a:pos x="0" y="223"/>
                </a:cxn>
                <a:cxn ang="0">
                  <a:pos x="193" y="0"/>
                </a:cxn>
                <a:cxn ang="0">
                  <a:pos x="202" y="10"/>
                </a:cxn>
                <a:cxn ang="0">
                  <a:pos x="211" y="19"/>
                </a:cxn>
                <a:cxn ang="0">
                  <a:pos x="218" y="28"/>
                </a:cxn>
                <a:cxn ang="0">
                  <a:pos x="225" y="37"/>
                </a:cxn>
                <a:cxn ang="0">
                  <a:pos x="230" y="46"/>
                </a:cxn>
                <a:cxn ang="0">
                  <a:pos x="232" y="50"/>
                </a:cxn>
                <a:cxn ang="0">
                  <a:pos x="234" y="55"/>
                </a:cxn>
                <a:cxn ang="0">
                  <a:pos x="236" y="59"/>
                </a:cxn>
                <a:cxn ang="0">
                  <a:pos x="237" y="63"/>
                </a:cxn>
                <a:cxn ang="0">
                  <a:pos x="238" y="71"/>
                </a:cxn>
                <a:cxn ang="0">
                  <a:pos x="239" y="79"/>
                </a:cxn>
                <a:cxn ang="0">
                  <a:pos x="238" y="83"/>
                </a:cxn>
                <a:cxn ang="0">
                  <a:pos x="237" y="88"/>
                </a:cxn>
                <a:cxn ang="0">
                  <a:pos x="236" y="92"/>
                </a:cxn>
                <a:cxn ang="0">
                  <a:pos x="235" y="96"/>
                </a:cxn>
                <a:cxn ang="0">
                  <a:pos x="233" y="101"/>
                </a:cxn>
                <a:cxn ang="0">
                  <a:pos x="231" y="105"/>
                </a:cxn>
                <a:cxn ang="0">
                  <a:pos x="225" y="114"/>
                </a:cxn>
                <a:cxn ang="0">
                  <a:pos x="222" y="119"/>
                </a:cxn>
                <a:cxn ang="0">
                  <a:pos x="218" y="124"/>
                </a:cxn>
                <a:cxn ang="0">
                  <a:pos x="209" y="134"/>
                </a:cxn>
                <a:cxn ang="0">
                  <a:pos x="199" y="145"/>
                </a:cxn>
                <a:cxn ang="0">
                  <a:pos x="186" y="146"/>
                </a:cxn>
                <a:cxn ang="0">
                  <a:pos x="174" y="149"/>
                </a:cxn>
                <a:cxn ang="0">
                  <a:pos x="161" y="152"/>
                </a:cxn>
                <a:cxn ang="0">
                  <a:pos x="149" y="156"/>
                </a:cxn>
                <a:cxn ang="0">
                  <a:pos x="138" y="161"/>
                </a:cxn>
                <a:cxn ang="0">
                  <a:pos x="126" y="167"/>
                </a:cxn>
                <a:cxn ang="0">
                  <a:pos x="115" y="173"/>
                </a:cxn>
                <a:cxn ang="0">
                  <a:pos x="103" y="180"/>
                </a:cxn>
                <a:cxn ang="0">
                  <a:pos x="92" y="187"/>
                </a:cxn>
                <a:cxn ang="0">
                  <a:pos x="81" y="195"/>
                </a:cxn>
                <a:cxn ang="0">
                  <a:pos x="71" y="204"/>
                </a:cxn>
                <a:cxn ang="0">
                  <a:pos x="61" y="212"/>
                </a:cxn>
                <a:cxn ang="0">
                  <a:pos x="42" y="229"/>
                </a:cxn>
                <a:cxn ang="0">
                  <a:pos x="24" y="247"/>
                </a:cxn>
                <a:cxn ang="0">
                  <a:pos x="22" y="248"/>
                </a:cxn>
                <a:cxn ang="0">
                  <a:pos x="21" y="248"/>
                </a:cxn>
                <a:cxn ang="0">
                  <a:pos x="20" y="247"/>
                </a:cxn>
                <a:cxn ang="0">
                  <a:pos x="18" y="246"/>
                </a:cxn>
                <a:cxn ang="0">
                  <a:pos x="17" y="245"/>
                </a:cxn>
                <a:cxn ang="0">
                  <a:pos x="17" y="244"/>
                </a:cxn>
                <a:cxn ang="0">
                  <a:pos x="17" y="242"/>
                </a:cxn>
                <a:cxn ang="0">
                  <a:pos x="18" y="241"/>
                </a:cxn>
                <a:cxn ang="0">
                  <a:pos x="0" y="223"/>
                </a:cxn>
              </a:cxnLst>
              <a:rect l="0" t="0" r="r" b="b"/>
              <a:pathLst>
                <a:path w="239" h="248">
                  <a:moveTo>
                    <a:pt x="0" y="223"/>
                  </a:moveTo>
                  <a:lnTo>
                    <a:pt x="193" y="0"/>
                  </a:lnTo>
                  <a:lnTo>
                    <a:pt x="202" y="10"/>
                  </a:lnTo>
                  <a:lnTo>
                    <a:pt x="211" y="19"/>
                  </a:lnTo>
                  <a:lnTo>
                    <a:pt x="218" y="28"/>
                  </a:lnTo>
                  <a:lnTo>
                    <a:pt x="225" y="37"/>
                  </a:lnTo>
                  <a:lnTo>
                    <a:pt x="230" y="46"/>
                  </a:lnTo>
                  <a:lnTo>
                    <a:pt x="232" y="50"/>
                  </a:lnTo>
                  <a:lnTo>
                    <a:pt x="234" y="55"/>
                  </a:lnTo>
                  <a:lnTo>
                    <a:pt x="236" y="59"/>
                  </a:lnTo>
                  <a:lnTo>
                    <a:pt x="237" y="63"/>
                  </a:lnTo>
                  <a:lnTo>
                    <a:pt x="238" y="71"/>
                  </a:lnTo>
                  <a:lnTo>
                    <a:pt x="239" y="79"/>
                  </a:lnTo>
                  <a:lnTo>
                    <a:pt x="238" y="83"/>
                  </a:lnTo>
                  <a:lnTo>
                    <a:pt x="237" y="88"/>
                  </a:lnTo>
                  <a:lnTo>
                    <a:pt x="236" y="92"/>
                  </a:lnTo>
                  <a:lnTo>
                    <a:pt x="235" y="96"/>
                  </a:lnTo>
                  <a:lnTo>
                    <a:pt x="233" y="101"/>
                  </a:lnTo>
                  <a:lnTo>
                    <a:pt x="231" y="105"/>
                  </a:lnTo>
                  <a:lnTo>
                    <a:pt x="225" y="114"/>
                  </a:lnTo>
                  <a:lnTo>
                    <a:pt x="222" y="119"/>
                  </a:lnTo>
                  <a:lnTo>
                    <a:pt x="218" y="124"/>
                  </a:lnTo>
                  <a:lnTo>
                    <a:pt x="209" y="134"/>
                  </a:lnTo>
                  <a:lnTo>
                    <a:pt x="199" y="145"/>
                  </a:lnTo>
                  <a:lnTo>
                    <a:pt x="186" y="146"/>
                  </a:lnTo>
                  <a:lnTo>
                    <a:pt x="174" y="149"/>
                  </a:lnTo>
                  <a:lnTo>
                    <a:pt x="161" y="152"/>
                  </a:lnTo>
                  <a:lnTo>
                    <a:pt x="149" y="156"/>
                  </a:lnTo>
                  <a:lnTo>
                    <a:pt x="138" y="161"/>
                  </a:lnTo>
                  <a:lnTo>
                    <a:pt x="126" y="167"/>
                  </a:lnTo>
                  <a:lnTo>
                    <a:pt x="115" y="173"/>
                  </a:lnTo>
                  <a:lnTo>
                    <a:pt x="103" y="180"/>
                  </a:lnTo>
                  <a:lnTo>
                    <a:pt x="92" y="187"/>
                  </a:lnTo>
                  <a:lnTo>
                    <a:pt x="81" y="195"/>
                  </a:lnTo>
                  <a:lnTo>
                    <a:pt x="71" y="204"/>
                  </a:lnTo>
                  <a:lnTo>
                    <a:pt x="61" y="212"/>
                  </a:lnTo>
                  <a:lnTo>
                    <a:pt x="42" y="229"/>
                  </a:lnTo>
                  <a:lnTo>
                    <a:pt x="24" y="247"/>
                  </a:lnTo>
                  <a:lnTo>
                    <a:pt x="22" y="248"/>
                  </a:lnTo>
                  <a:lnTo>
                    <a:pt x="21" y="248"/>
                  </a:lnTo>
                  <a:lnTo>
                    <a:pt x="20" y="247"/>
                  </a:lnTo>
                  <a:lnTo>
                    <a:pt x="18" y="246"/>
                  </a:lnTo>
                  <a:lnTo>
                    <a:pt x="17" y="245"/>
                  </a:lnTo>
                  <a:lnTo>
                    <a:pt x="17" y="244"/>
                  </a:lnTo>
                  <a:lnTo>
                    <a:pt x="17" y="242"/>
                  </a:lnTo>
                  <a:lnTo>
                    <a:pt x="18" y="241"/>
                  </a:lnTo>
                  <a:lnTo>
                    <a:pt x="0" y="223"/>
                  </a:lnTo>
                  <a:close/>
                </a:path>
              </a:pathLst>
            </a:custGeom>
            <a:solidFill>
              <a:srgbClr val="FFFFFF"/>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199" name="Freeform 201"/>
            <p:cNvSpPr>
              <a:spLocks/>
            </p:cNvSpPr>
            <p:nvPr/>
          </p:nvSpPr>
          <p:spPr bwMode="auto">
            <a:xfrm>
              <a:off x="1456" y="1451"/>
              <a:ext cx="101" cy="118"/>
            </a:xfrm>
            <a:custGeom>
              <a:avLst/>
              <a:gdLst/>
              <a:ahLst/>
              <a:cxnLst>
                <a:cxn ang="0">
                  <a:pos x="0" y="223"/>
                </a:cxn>
                <a:cxn ang="0">
                  <a:pos x="4" y="228"/>
                </a:cxn>
                <a:cxn ang="0">
                  <a:pos x="197" y="5"/>
                </a:cxn>
                <a:cxn ang="0">
                  <a:pos x="193" y="0"/>
                </a:cxn>
                <a:cxn ang="0">
                  <a:pos x="0" y="223"/>
                </a:cxn>
              </a:cxnLst>
              <a:rect l="0" t="0" r="r" b="b"/>
              <a:pathLst>
                <a:path w="197" h="228">
                  <a:moveTo>
                    <a:pt x="0" y="223"/>
                  </a:moveTo>
                  <a:lnTo>
                    <a:pt x="4" y="228"/>
                  </a:lnTo>
                  <a:lnTo>
                    <a:pt x="197" y="5"/>
                  </a:lnTo>
                  <a:lnTo>
                    <a:pt x="193" y="0"/>
                  </a:lnTo>
                  <a:lnTo>
                    <a:pt x="0" y="223"/>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00" name="Freeform 202"/>
            <p:cNvSpPr>
              <a:spLocks/>
            </p:cNvSpPr>
            <p:nvPr/>
          </p:nvSpPr>
          <p:spPr bwMode="auto">
            <a:xfrm>
              <a:off x="1555" y="1451"/>
              <a:ext cx="25" cy="77"/>
            </a:xfrm>
            <a:custGeom>
              <a:avLst/>
              <a:gdLst/>
              <a:ahLst/>
              <a:cxnLst>
                <a:cxn ang="0">
                  <a:pos x="4" y="0"/>
                </a:cxn>
                <a:cxn ang="0">
                  <a:pos x="22" y="20"/>
                </a:cxn>
                <a:cxn ang="0">
                  <a:pos x="36" y="38"/>
                </a:cxn>
                <a:cxn ang="0">
                  <a:pos x="45" y="55"/>
                </a:cxn>
                <a:cxn ang="0">
                  <a:pos x="49" y="65"/>
                </a:cxn>
                <a:cxn ang="0">
                  <a:pos x="50" y="73"/>
                </a:cxn>
                <a:cxn ang="0">
                  <a:pos x="50" y="81"/>
                </a:cxn>
                <a:cxn ang="0">
                  <a:pos x="49" y="89"/>
                </a:cxn>
                <a:cxn ang="0">
                  <a:pos x="47" y="98"/>
                </a:cxn>
                <a:cxn ang="0">
                  <a:pos x="41" y="109"/>
                </a:cxn>
                <a:cxn ang="0">
                  <a:pos x="29" y="128"/>
                </a:cxn>
                <a:cxn ang="0">
                  <a:pos x="10" y="150"/>
                </a:cxn>
                <a:cxn ang="0">
                  <a:pos x="6" y="145"/>
                </a:cxn>
                <a:cxn ang="0">
                  <a:pos x="24" y="125"/>
                </a:cxn>
                <a:cxn ang="0">
                  <a:pos x="36" y="106"/>
                </a:cxn>
                <a:cxn ang="0">
                  <a:pos x="41" y="97"/>
                </a:cxn>
                <a:cxn ang="0">
                  <a:pos x="43" y="88"/>
                </a:cxn>
                <a:cxn ang="0">
                  <a:pos x="44" y="81"/>
                </a:cxn>
                <a:cxn ang="0">
                  <a:pos x="44" y="74"/>
                </a:cxn>
                <a:cxn ang="0">
                  <a:pos x="43" y="66"/>
                </a:cxn>
                <a:cxn ang="0">
                  <a:pos x="40" y="58"/>
                </a:cxn>
                <a:cxn ang="0">
                  <a:pos x="31" y="41"/>
                </a:cxn>
                <a:cxn ang="0">
                  <a:pos x="17" y="23"/>
                </a:cxn>
                <a:cxn ang="0">
                  <a:pos x="0" y="5"/>
                </a:cxn>
                <a:cxn ang="0">
                  <a:pos x="4" y="0"/>
                </a:cxn>
              </a:cxnLst>
              <a:rect l="0" t="0" r="r" b="b"/>
              <a:pathLst>
                <a:path w="50" h="150">
                  <a:moveTo>
                    <a:pt x="4" y="0"/>
                  </a:moveTo>
                  <a:lnTo>
                    <a:pt x="22" y="20"/>
                  </a:lnTo>
                  <a:lnTo>
                    <a:pt x="36" y="38"/>
                  </a:lnTo>
                  <a:lnTo>
                    <a:pt x="45" y="55"/>
                  </a:lnTo>
                  <a:lnTo>
                    <a:pt x="49" y="65"/>
                  </a:lnTo>
                  <a:lnTo>
                    <a:pt x="50" y="73"/>
                  </a:lnTo>
                  <a:lnTo>
                    <a:pt x="50" y="81"/>
                  </a:lnTo>
                  <a:lnTo>
                    <a:pt x="49" y="89"/>
                  </a:lnTo>
                  <a:lnTo>
                    <a:pt x="47" y="98"/>
                  </a:lnTo>
                  <a:lnTo>
                    <a:pt x="41" y="109"/>
                  </a:lnTo>
                  <a:lnTo>
                    <a:pt x="29" y="128"/>
                  </a:lnTo>
                  <a:lnTo>
                    <a:pt x="10" y="150"/>
                  </a:lnTo>
                  <a:lnTo>
                    <a:pt x="6" y="145"/>
                  </a:lnTo>
                  <a:lnTo>
                    <a:pt x="24" y="125"/>
                  </a:lnTo>
                  <a:lnTo>
                    <a:pt x="36" y="106"/>
                  </a:lnTo>
                  <a:lnTo>
                    <a:pt x="41" y="97"/>
                  </a:lnTo>
                  <a:lnTo>
                    <a:pt x="43" y="88"/>
                  </a:lnTo>
                  <a:lnTo>
                    <a:pt x="44" y="81"/>
                  </a:lnTo>
                  <a:lnTo>
                    <a:pt x="44" y="74"/>
                  </a:lnTo>
                  <a:lnTo>
                    <a:pt x="43" y="66"/>
                  </a:lnTo>
                  <a:lnTo>
                    <a:pt x="40" y="58"/>
                  </a:lnTo>
                  <a:lnTo>
                    <a:pt x="31" y="41"/>
                  </a:lnTo>
                  <a:lnTo>
                    <a:pt x="17" y="23"/>
                  </a:lnTo>
                  <a:lnTo>
                    <a:pt x="0" y="5"/>
                  </a:lnTo>
                  <a:lnTo>
                    <a:pt x="4" y="0"/>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01" name="Freeform 203"/>
            <p:cNvSpPr>
              <a:spLocks/>
            </p:cNvSpPr>
            <p:nvPr/>
          </p:nvSpPr>
          <p:spPr bwMode="auto">
            <a:xfrm>
              <a:off x="1555" y="1450"/>
              <a:ext cx="2" cy="4"/>
            </a:xfrm>
            <a:custGeom>
              <a:avLst/>
              <a:gdLst/>
              <a:ahLst/>
              <a:cxnLst>
                <a:cxn ang="0">
                  <a:pos x="0" y="2"/>
                </a:cxn>
                <a:cxn ang="0">
                  <a:pos x="2" y="0"/>
                </a:cxn>
                <a:cxn ang="0">
                  <a:pos x="4" y="2"/>
                </a:cxn>
                <a:cxn ang="0">
                  <a:pos x="0" y="7"/>
                </a:cxn>
                <a:cxn ang="0">
                  <a:pos x="4" y="7"/>
                </a:cxn>
                <a:cxn ang="0">
                  <a:pos x="0" y="2"/>
                </a:cxn>
              </a:cxnLst>
              <a:rect l="0" t="0" r="r" b="b"/>
              <a:pathLst>
                <a:path w="4" h="7">
                  <a:moveTo>
                    <a:pt x="0" y="2"/>
                  </a:moveTo>
                  <a:lnTo>
                    <a:pt x="2" y="0"/>
                  </a:lnTo>
                  <a:lnTo>
                    <a:pt x="4" y="2"/>
                  </a:lnTo>
                  <a:lnTo>
                    <a:pt x="0" y="7"/>
                  </a:lnTo>
                  <a:lnTo>
                    <a:pt x="4" y="7"/>
                  </a:lnTo>
                  <a:lnTo>
                    <a:pt x="0" y="2"/>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02" name="Freeform 204"/>
            <p:cNvSpPr>
              <a:spLocks/>
            </p:cNvSpPr>
            <p:nvPr/>
          </p:nvSpPr>
          <p:spPr bwMode="auto">
            <a:xfrm>
              <a:off x="1468" y="1526"/>
              <a:ext cx="91" cy="55"/>
            </a:xfrm>
            <a:custGeom>
              <a:avLst/>
              <a:gdLst/>
              <a:ahLst/>
              <a:cxnLst>
                <a:cxn ang="0">
                  <a:pos x="178" y="5"/>
                </a:cxn>
                <a:cxn ang="0">
                  <a:pos x="165" y="6"/>
                </a:cxn>
                <a:cxn ang="0">
                  <a:pos x="152" y="9"/>
                </a:cxn>
                <a:cxn ang="0">
                  <a:pos x="128" y="16"/>
                </a:cxn>
                <a:cxn ang="0">
                  <a:pos x="105" y="27"/>
                </a:cxn>
                <a:cxn ang="0">
                  <a:pos x="81" y="40"/>
                </a:cxn>
                <a:cxn ang="0">
                  <a:pos x="61" y="55"/>
                </a:cxn>
                <a:cxn ang="0">
                  <a:pos x="41" y="72"/>
                </a:cxn>
                <a:cxn ang="0">
                  <a:pos x="22" y="89"/>
                </a:cxn>
                <a:cxn ang="0">
                  <a:pos x="4" y="107"/>
                </a:cxn>
                <a:cxn ang="0">
                  <a:pos x="0" y="102"/>
                </a:cxn>
                <a:cxn ang="0">
                  <a:pos x="18" y="84"/>
                </a:cxn>
                <a:cxn ang="0">
                  <a:pos x="37" y="67"/>
                </a:cxn>
                <a:cxn ang="0">
                  <a:pos x="57" y="50"/>
                </a:cxn>
                <a:cxn ang="0">
                  <a:pos x="78" y="35"/>
                </a:cxn>
                <a:cxn ang="0">
                  <a:pos x="102" y="22"/>
                </a:cxn>
                <a:cxn ang="0">
                  <a:pos x="125" y="11"/>
                </a:cxn>
                <a:cxn ang="0">
                  <a:pos x="149" y="4"/>
                </a:cxn>
                <a:cxn ang="0">
                  <a:pos x="163" y="1"/>
                </a:cxn>
                <a:cxn ang="0">
                  <a:pos x="176" y="0"/>
                </a:cxn>
                <a:cxn ang="0">
                  <a:pos x="178" y="5"/>
                </a:cxn>
              </a:cxnLst>
              <a:rect l="0" t="0" r="r" b="b"/>
              <a:pathLst>
                <a:path w="178" h="107">
                  <a:moveTo>
                    <a:pt x="178" y="5"/>
                  </a:moveTo>
                  <a:lnTo>
                    <a:pt x="165" y="6"/>
                  </a:lnTo>
                  <a:lnTo>
                    <a:pt x="152" y="9"/>
                  </a:lnTo>
                  <a:lnTo>
                    <a:pt x="128" y="16"/>
                  </a:lnTo>
                  <a:lnTo>
                    <a:pt x="105" y="27"/>
                  </a:lnTo>
                  <a:lnTo>
                    <a:pt x="81" y="40"/>
                  </a:lnTo>
                  <a:lnTo>
                    <a:pt x="61" y="55"/>
                  </a:lnTo>
                  <a:lnTo>
                    <a:pt x="41" y="72"/>
                  </a:lnTo>
                  <a:lnTo>
                    <a:pt x="22" y="89"/>
                  </a:lnTo>
                  <a:lnTo>
                    <a:pt x="4" y="107"/>
                  </a:lnTo>
                  <a:lnTo>
                    <a:pt x="0" y="102"/>
                  </a:lnTo>
                  <a:lnTo>
                    <a:pt x="18" y="84"/>
                  </a:lnTo>
                  <a:lnTo>
                    <a:pt x="37" y="67"/>
                  </a:lnTo>
                  <a:lnTo>
                    <a:pt x="57" y="50"/>
                  </a:lnTo>
                  <a:lnTo>
                    <a:pt x="78" y="35"/>
                  </a:lnTo>
                  <a:lnTo>
                    <a:pt x="102" y="22"/>
                  </a:lnTo>
                  <a:lnTo>
                    <a:pt x="125" y="11"/>
                  </a:lnTo>
                  <a:lnTo>
                    <a:pt x="149" y="4"/>
                  </a:lnTo>
                  <a:lnTo>
                    <a:pt x="163" y="1"/>
                  </a:lnTo>
                  <a:lnTo>
                    <a:pt x="176" y="0"/>
                  </a:lnTo>
                  <a:lnTo>
                    <a:pt x="178"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03" name="Freeform 205"/>
            <p:cNvSpPr>
              <a:spLocks/>
            </p:cNvSpPr>
            <p:nvPr/>
          </p:nvSpPr>
          <p:spPr bwMode="auto">
            <a:xfrm>
              <a:off x="1558" y="1526"/>
              <a:ext cx="2" cy="2"/>
            </a:xfrm>
            <a:custGeom>
              <a:avLst/>
              <a:gdLst/>
              <a:ahLst/>
              <a:cxnLst>
                <a:cxn ang="0">
                  <a:pos x="4" y="5"/>
                </a:cxn>
                <a:cxn ang="0">
                  <a:pos x="3" y="5"/>
                </a:cxn>
                <a:cxn ang="0">
                  <a:pos x="1" y="0"/>
                </a:cxn>
                <a:cxn ang="0">
                  <a:pos x="0" y="0"/>
                </a:cxn>
                <a:cxn ang="0">
                  <a:pos x="4" y="5"/>
                </a:cxn>
              </a:cxnLst>
              <a:rect l="0" t="0" r="r" b="b"/>
              <a:pathLst>
                <a:path w="4" h="5">
                  <a:moveTo>
                    <a:pt x="4" y="5"/>
                  </a:moveTo>
                  <a:lnTo>
                    <a:pt x="3" y="5"/>
                  </a:lnTo>
                  <a:lnTo>
                    <a:pt x="1" y="0"/>
                  </a:lnTo>
                  <a:lnTo>
                    <a:pt x="0" y="0"/>
                  </a:lnTo>
                  <a:lnTo>
                    <a:pt x="4"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04" name="Freeform 206"/>
            <p:cNvSpPr>
              <a:spLocks/>
            </p:cNvSpPr>
            <p:nvPr/>
          </p:nvSpPr>
          <p:spPr bwMode="auto">
            <a:xfrm>
              <a:off x="1464" y="1576"/>
              <a:ext cx="6" cy="5"/>
            </a:xfrm>
            <a:custGeom>
              <a:avLst/>
              <a:gdLst/>
              <a:ahLst/>
              <a:cxnLst>
                <a:cxn ang="0">
                  <a:pos x="11" y="10"/>
                </a:cxn>
                <a:cxn ang="0">
                  <a:pos x="7" y="11"/>
                </a:cxn>
                <a:cxn ang="0">
                  <a:pos x="2" y="9"/>
                </a:cxn>
                <a:cxn ang="0">
                  <a:pos x="0" y="4"/>
                </a:cxn>
                <a:cxn ang="0">
                  <a:pos x="1" y="0"/>
                </a:cxn>
                <a:cxn ang="0">
                  <a:pos x="6" y="3"/>
                </a:cxn>
                <a:cxn ang="0">
                  <a:pos x="5" y="4"/>
                </a:cxn>
                <a:cxn ang="0">
                  <a:pos x="6" y="4"/>
                </a:cxn>
                <a:cxn ang="0">
                  <a:pos x="7" y="6"/>
                </a:cxn>
                <a:cxn ang="0">
                  <a:pos x="8" y="5"/>
                </a:cxn>
                <a:cxn ang="0">
                  <a:pos x="11" y="10"/>
                </a:cxn>
              </a:cxnLst>
              <a:rect l="0" t="0" r="r" b="b"/>
              <a:pathLst>
                <a:path w="11" h="11">
                  <a:moveTo>
                    <a:pt x="11" y="10"/>
                  </a:moveTo>
                  <a:lnTo>
                    <a:pt x="7" y="11"/>
                  </a:lnTo>
                  <a:lnTo>
                    <a:pt x="2" y="9"/>
                  </a:lnTo>
                  <a:lnTo>
                    <a:pt x="0" y="4"/>
                  </a:lnTo>
                  <a:lnTo>
                    <a:pt x="1" y="0"/>
                  </a:lnTo>
                  <a:lnTo>
                    <a:pt x="6" y="3"/>
                  </a:lnTo>
                  <a:lnTo>
                    <a:pt x="5" y="4"/>
                  </a:lnTo>
                  <a:lnTo>
                    <a:pt x="6" y="4"/>
                  </a:lnTo>
                  <a:lnTo>
                    <a:pt x="7" y="6"/>
                  </a:lnTo>
                  <a:lnTo>
                    <a:pt x="8" y="5"/>
                  </a:lnTo>
                  <a:lnTo>
                    <a:pt x="11" y="10"/>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05" name="Freeform 207"/>
            <p:cNvSpPr>
              <a:spLocks/>
            </p:cNvSpPr>
            <p:nvPr/>
          </p:nvSpPr>
          <p:spPr bwMode="auto">
            <a:xfrm>
              <a:off x="1468" y="1578"/>
              <a:ext cx="2" cy="3"/>
            </a:xfrm>
            <a:custGeom>
              <a:avLst/>
              <a:gdLst/>
              <a:ahLst/>
              <a:cxnLst>
                <a:cxn ang="0">
                  <a:pos x="4" y="5"/>
                </a:cxn>
                <a:cxn ang="0">
                  <a:pos x="3" y="5"/>
                </a:cxn>
                <a:cxn ang="0">
                  <a:pos x="0" y="0"/>
                </a:cxn>
                <a:cxn ang="0">
                  <a:pos x="4" y="5"/>
                </a:cxn>
              </a:cxnLst>
              <a:rect l="0" t="0" r="r" b="b"/>
              <a:pathLst>
                <a:path w="4" h="5">
                  <a:moveTo>
                    <a:pt x="4" y="5"/>
                  </a:moveTo>
                  <a:lnTo>
                    <a:pt x="3" y="5"/>
                  </a:lnTo>
                  <a:lnTo>
                    <a:pt x="0" y="0"/>
                  </a:lnTo>
                  <a:lnTo>
                    <a:pt x="4"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06" name="Freeform 208"/>
            <p:cNvSpPr>
              <a:spLocks/>
            </p:cNvSpPr>
            <p:nvPr/>
          </p:nvSpPr>
          <p:spPr bwMode="auto">
            <a:xfrm>
              <a:off x="1528" y="1499"/>
              <a:ext cx="16" cy="16"/>
            </a:xfrm>
            <a:custGeom>
              <a:avLst/>
              <a:gdLst/>
              <a:ahLst/>
              <a:cxnLst>
                <a:cxn ang="0">
                  <a:pos x="31" y="0"/>
                </a:cxn>
                <a:cxn ang="0">
                  <a:pos x="30" y="0"/>
                </a:cxn>
                <a:cxn ang="0">
                  <a:pos x="28" y="0"/>
                </a:cxn>
                <a:cxn ang="0">
                  <a:pos x="24" y="2"/>
                </a:cxn>
                <a:cxn ang="0">
                  <a:pos x="18" y="6"/>
                </a:cxn>
                <a:cxn ang="0">
                  <a:pos x="12" y="11"/>
                </a:cxn>
                <a:cxn ang="0">
                  <a:pos x="9" y="14"/>
                </a:cxn>
                <a:cxn ang="0">
                  <a:pos x="6" y="17"/>
                </a:cxn>
                <a:cxn ang="0">
                  <a:pos x="2" y="22"/>
                </a:cxn>
                <a:cxn ang="0">
                  <a:pos x="1" y="25"/>
                </a:cxn>
                <a:cxn ang="0">
                  <a:pos x="0" y="27"/>
                </a:cxn>
                <a:cxn ang="0">
                  <a:pos x="0" y="29"/>
                </a:cxn>
                <a:cxn ang="0">
                  <a:pos x="1" y="30"/>
                </a:cxn>
                <a:cxn ang="0">
                  <a:pos x="1" y="31"/>
                </a:cxn>
                <a:cxn ang="0">
                  <a:pos x="2" y="31"/>
                </a:cxn>
                <a:cxn ang="0">
                  <a:pos x="4" y="31"/>
                </a:cxn>
                <a:cxn ang="0">
                  <a:pos x="6" y="30"/>
                </a:cxn>
                <a:cxn ang="0">
                  <a:pos x="9" y="29"/>
                </a:cxn>
                <a:cxn ang="0">
                  <a:pos x="12" y="27"/>
                </a:cxn>
                <a:cxn ang="0">
                  <a:pos x="15" y="25"/>
                </a:cxn>
                <a:cxn ang="0">
                  <a:pos x="17" y="22"/>
                </a:cxn>
                <a:cxn ang="0">
                  <a:pos x="20" y="20"/>
                </a:cxn>
                <a:cxn ang="0">
                  <a:pos x="23" y="17"/>
                </a:cxn>
                <a:cxn ang="0">
                  <a:pos x="26" y="14"/>
                </a:cxn>
                <a:cxn ang="0">
                  <a:pos x="30" y="8"/>
                </a:cxn>
                <a:cxn ang="0">
                  <a:pos x="31" y="3"/>
                </a:cxn>
                <a:cxn ang="0">
                  <a:pos x="31" y="2"/>
                </a:cxn>
                <a:cxn ang="0">
                  <a:pos x="31" y="0"/>
                </a:cxn>
              </a:cxnLst>
              <a:rect l="0" t="0" r="r" b="b"/>
              <a:pathLst>
                <a:path w="31" h="31">
                  <a:moveTo>
                    <a:pt x="31" y="0"/>
                  </a:moveTo>
                  <a:lnTo>
                    <a:pt x="30" y="0"/>
                  </a:lnTo>
                  <a:lnTo>
                    <a:pt x="28" y="0"/>
                  </a:lnTo>
                  <a:lnTo>
                    <a:pt x="24" y="2"/>
                  </a:lnTo>
                  <a:lnTo>
                    <a:pt x="18" y="6"/>
                  </a:lnTo>
                  <a:lnTo>
                    <a:pt x="12" y="11"/>
                  </a:lnTo>
                  <a:lnTo>
                    <a:pt x="9" y="14"/>
                  </a:lnTo>
                  <a:lnTo>
                    <a:pt x="6" y="17"/>
                  </a:lnTo>
                  <a:lnTo>
                    <a:pt x="2" y="22"/>
                  </a:lnTo>
                  <a:lnTo>
                    <a:pt x="1" y="25"/>
                  </a:lnTo>
                  <a:lnTo>
                    <a:pt x="0" y="27"/>
                  </a:lnTo>
                  <a:lnTo>
                    <a:pt x="0" y="29"/>
                  </a:lnTo>
                  <a:lnTo>
                    <a:pt x="1" y="30"/>
                  </a:lnTo>
                  <a:lnTo>
                    <a:pt x="1" y="31"/>
                  </a:lnTo>
                  <a:lnTo>
                    <a:pt x="2" y="31"/>
                  </a:lnTo>
                  <a:lnTo>
                    <a:pt x="4" y="31"/>
                  </a:lnTo>
                  <a:lnTo>
                    <a:pt x="6" y="30"/>
                  </a:lnTo>
                  <a:lnTo>
                    <a:pt x="9" y="29"/>
                  </a:lnTo>
                  <a:lnTo>
                    <a:pt x="12" y="27"/>
                  </a:lnTo>
                  <a:lnTo>
                    <a:pt x="15" y="25"/>
                  </a:lnTo>
                  <a:lnTo>
                    <a:pt x="17" y="22"/>
                  </a:lnTo>
                  <a:lnTo>
                    <a:pt x="20" y="20"/>
                  </a:lnTo>
                  <a:lnTo>
                    <a:pt x="23" y="17"/>
                  </a:lnTo>
                  <a:lnTo>
                    <a:pt x="26" y="14"/>
                  </a:lnTo>
                  <a:lnTo>
                    <a:pt x="30" y="8"/>
                  </a:lnTo>
                  <a:lnTo>
                    <a:pt x="31" y="3"/>
                  </a:lnTo>
                  <a:lnTo>
                    <a:pt x="31" y="2"/>
                  </a:lnTo>
                  <a:lnTo>
                    <a:pt x="31" y="0"/>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07" name="Freeform 209"/>
            <p:cNvSpPr>
              <a:spLocks/>
            </p:cNvSpPr>
            <p:nvPr/>
          </p:nvSpPr>
          <p:spPr bwMode="auto">
            <a:xfrm>
              <a:off x="1526" y="1498"/>
              <a:ext cx="18" cy="17"/>
            </a:xfrm>
            <a:custGeom>
              <a:avLst/>
              <a:gdLst/>
              <a:ahLst/>
              <a:cxnLst>
                <a:cxn ang="0">
                  <a:pos x="34" y="5"/>
                </a:cxn>
                <a:cxn ang="0">
                  <a:pos x="32" y="5"/>
                </a:cxn>
                <a:cxn ang="0">
                  <a:pos x="29" y="6"/>
                </a:cxn>
                <a:cxn ang="0">
                  <a:pos x="17" y="16"/>
                </a:cxn>
                <a:cxn ang="0">
                  <a:pos x="11" y="21"/>
                </a:cxn>
                <a:cxn ang="0">
                  <a:pos x="7" y="26"/>
                </a:cxn>
                <a:cxn ang="0">
                  <a:pos x="6" y="29"/>
                </a:cxn>
                <a:cxn ang="0">
                  <a:pos x="7" y="32"/>
                </a:cxn>
                <a:cxn ang="0">
                  <a:pos x="1" y="33"/>
                </a:cxn>
                <a:cxn ang="0">
                  <a:pos x="0" y="28"/>
                </a:cxn>
                <a:cxn ang="0">
                  <a:pos x="2" y="23"/>
                </a:cxn>
                <a:cxn ang="0">
                  <a:pos x="6" y="18"/>
                </a:cxn>
                <a:cxn ang="0">
                  <a:pos x="13" y="11"/>
                </a:cxn>
                <a:cxn ang="0">
                  <a:pos x="25" y="2"/>
                </a:cxn>
                <a:cxn ang="0">
                  <a:pos x="29" y="0"/>
                </a:cxn>
                <a:cxn ang="0">
                  <a:pos x="34" y="0"/>
                </a:cxn>
                <a:cxn ang="0">
                  <a:pos x="34" y="5"/>
                </a:cxn>
              </a:cxnLst>
              <a:rect l="0" t="0" r="r" b="b"/>
              <a:pathLst>
                <a:path w="34" h="33">
                  <a:moveTo>
                    <a:pt x="34" y="5"/>
                  </a:moveTo>
                  <a:lnTo>
                    <a:pt x="32" y="5"/>
                  </a:lnTo>
                  <a:lnTo>
                    <a:pt x="29" y="6"/>
                  </a:lnTo>
                  <a:lnTo>
                    <a:pt x="17" y="16"/>
                  </a:lnTo>
                  <a:lnTo>
                    <a:pt x="11" y="21"/>
                  </a:lnTo>
                  <a:lnTo>
                    <a:pt x="7" y="26"/>
                  </a:lnTo>
                  <a:lnTo>
                    <a:pt x="6" y="29"/>
                  </a:lnTo>
                  <a:lnTo>
                    <a:pt x="7" y="32"/>
                  </a:lnTo>
                  <a:lnTo>
                    <a:pt x="1" y="33"/>
                  </a:lnTo>
                  <a:lnTo>
                    <a:pt x="0" y="28"/>
                  </a:lnTo>
                  <a:lnTo>
                    <a:pt x="2" y="23"/>
                  </a:lnTo>
                  <a:lnTo>
                    <a:pt x="6" y="18"/>
                  </a:lnTo>
                  <a:lnTo>
                    <a:pt x="13" y="11"/>
                  </a:lnTo>
                  <a:lnTo>
                    <a:pt x="25" y="2"/>
                  </a:lnTo>
                  <a:lnTo>
                    <a:pt x="29" y="0"/>
                  </a:lnTo>
                  <a:lnTo>
                    <a:pt x="34" y="0"/>
                  </a:lnTo>
                  <a:lnTo>
                    <a:pt x="34"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08" name="Freeform 210"/>
            <p:cNvSpPr>
              <a:spLocks/>
            </p:cNvSpPr>
            <p:nvPr/>
          </p:nvSpPr>
          <p:spPr bwMode="auto">
            <a:xfrm>
              <a:off x="1618" y="1484"/>
              <a:ext cx="19" cy="37"/>
            </a:xfrm>
            <a:custGeom>
              <a:avLst/>
              <a:gdLst/>
              <a:ahLst/>
              <a:cxnLst>
                <a:cxn ang="0">
                  <a:pos x="22" y="0"/>
                </a:cxn>
                <a:cxn ang="0">
                  <a:pos x="28" y="6"/>
                </a:cxn>
                <a:cxn ang="0">
                  <a:pos x="32" y="12"/>
                </a:cxn>
                <a:cxn ang="0">
                  <a:pos x="35" y="17"/>
                </a:cxn>
                <a:cxn ang="0">
                  <a:pos x="37" y="22"/>
                </a:cxn>
                <a:cxn ang="0">
                  <a:pos x="37" y="24"/>
                </a:cxn>
                <a:cxn ang="0">
                  <a:pos x="37" y="26"/>
                </a:cxn>
                <a:cxn ang="0">
                  <a:pos x="37" y="28"/>
                </a:cxn>
                <a:cxn ang="0">
                  <a:pos x="37" y="30"/>
                </a:cxn>
                <a:cxn ang="0">
                  <a:pos x="36" y="34"/>
                </a:cxn>
                <a:cxn ang="0">
                  <a:pos x="34" y="38"/>
                </a:cxn>
                <a:cxn ang="0">
                  <a:pos x="31" y="42"/>
                </a:cxn>
                <a:cxn ang="0">
                  <a:pos x="28" y="45"/>
                </a:cxn>
                <a:cxn ang="0">
                  <a:pos x="22" y="53"/>
                </a:cxn>
                <a:cxn ang="0">
                  <a:pos x="18" y="57"/>
                </a:cxn>
                <a:cxn ang="0">
                  <a:pos x="15" y="62"/>
                </a:cxn>
                <a:cxn ang="0">
                  <a:pos x="12" y="67"/>
                </a:cxn>
                <a:cxn ang="0">
                  <a:pos x="10" y="72"/>
                </a:cxn>
                <a:cxn ang="0">
                  <a:pos x="6" y="69"/>
                </a:cxn>
                <a:cxn ang="0">
                  <a:pos x="3" y="66"/>
                </a:cxn>
                <a:cxn ang="0">
                  <a:pos x="1" y="62"/>
                </a:cxn>
                <a:cxn ang="0">
                  <a:pos x="0" y="58"/>
                </a:cxn>
                <a:cxn ang="0">
                  <a:pos x="0" y="53"/>
                </a:cxn>
                <a:cxn ang="0">
                  <a:pos x="1" y="48"/>
                </a:cxn>
                <a:cxn ang="0">
                  <a:pos x="2" y="42"/>
                </a:cxn>
                <a:cxn ang="0">
                  <a:pos x="3" y="37"/>
                </a:cxn>
                <a:cxn ang="0">
                  <a:pos x="8" y="26"/>
                </a:cxn>
                <a:cxn ang="0">
                  <a:pos x="13" y="16"/>
                </a:cxn>
                <a:cxn ang="0">
                  <a:pos x="18" y="7"/>
                </a:cxn>
                <a:cxn ang="0">
                  <a:pos x="22" y="0"/>
                </a:cxn>
              </a:cxnLst>
              <a:rect l="0" t="0" r="r" b="b"/>
              <a:pathLst>
                <a:path w="37" h="72">
                  <a:moveTo>
                    <a:pt x="22" y="0"/>
                  </a:moveTo>
                  <a:lnTo>
                    <a:pt x="28" y="6"/>
                  </a:lnTo>
                  <a:lnTo>
                    <a:pt x="32" y="12"/>
                  </a:lnTo>
                  <a:lnTo>
                    <a:pt x="35" y="17"/>
                  </a:lnTo>
                  <a:lnTo>
                    <a:pt x="37" y="22"/>
                  </a:lnTo>
                  <a:lnTo>
                    <a:pt x="37" y="24"/>
                  </a:lnTo>
                  <a:lnTo>
                    <a:pt x="37" y="26"/>
                  </a:lnTo>
                  <a:lnTo>
                    <a:pt x="37" y="28"/>
                  </a:lnTo>
                  <a:lnTo>
                    <a:pt x="37" y="30"/>
                  </a:lnTo>
                  <a:lnTo>
                    <a:pt x="36" y="34"/>
                  </a:lnTo>
                  <a:lnTo>
                    <a:pt x="34" y="38"/>
                  </a:lnTo>
                  <a:lnTo>
                    <a:pt x="31" y="42"/>
                  </a:lnTo>
                  <a:lnTo>
                    <a:pt x="28" y="45"/>
                  </a:lnTo>
                  <a:lnTo>
                    <a:pt x="22" y="53"/>
                  </a:lnTo>
                  <a:lnTo>
                    <a:pt x="18" y="57"/>
                  </a:lnTo>
                  <a:lnTo>
                    <a:pt x="15" y="62"/>
                  </a:lnTo>
                  <a:lnTo>
                    <a:pt x="12" y="67"/>
                  </a:lnTo>
                  <a:lnTo>
                    <a:pt x="10" y="72"/>
                  </a:lnTo>
                  <a:lnTo>
                    <a:pt x="6" y="69"/>
                  </a:lnTo>
                  <a:lnTo>
                    <a:pt x="3" y="66"/>
                  </a:lnTo>
                  <a:lnTo>
                    <a:pt x="1" y="62"/>
                  </a:lnTo>
                  <a:lnTo>
                    <a:pt x="0" y="58"/>
                  </a:lnTo>
                  <a:lnTo>
                    <a:pt x="0" y="53"/>
                  </a:lnTo>
                  <a:lnTo>
                    <a:pt x="1" y="48"/>
                  </a:lnTo>
                  <a:lnTo>
                    <a:pt x="2" y="42"/>
                  </a:lnTo>
                  <a:lnTo>
                    <a:pt x="3" y="37"/>
                  </a:lnTo>
                  <a:lnTo>
                    <a:pt x="8" y="26"/>
                  </a:lnTo>
                  <a:lnTo>
                    <a:pt x="13" y="16"/>
                  </a:lnTo>
                  <a:lnTo>
                    <a:pt x="18" y="7"/>
                  </a:lnTo>
                  <a:lnTo>
                    <a:pt x="22" y="0"/>
                  </a:lnTo>
                  <a:close/>
                </a:path>
              </a:pathLst>
            </a:custGeom>
            <a:solidFill>
              <a:srgbClr val="751B1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09" name="Freeform 211"/>
            <p:cNvSpPr>
              <a:spLocks/>
            </p:cNvSpPr>
            <p:nvPr/>
          </p:nvSpPr>
          <p:spPr bwMode="auto">
            <a:xfrm>
              <a:off x="1611" y="1271"/>
              <a:ext cx="179" cy="216"/>
            </a:xfrm>
            <a:custGeom>
              <a:avLst/>
              <a:gdLst/>
              <a:ahLst/>
              <a:cxnLst>
                <a:cxn ang="0">
                  <a:pos x="36" y="421"/>
                </a:cxn>
                <a:cxn ang="0">
                  <a:pos x="0" y="378"/>
                </a:cxn>
                <a:cxn ang="0">
                  <a:pos x="3" y="378"/>
                </a:cxn>
                <a:cxn ang="0">
                  <a:pos x="6" y="377"/>
                </a:cxn>
                <a:cxn ang="0">
                  <a:pos x="9" y="376"/>
                </a:cxn>
                <a:cxn ang="0">
                  <a:pos x="13" y="375"/>
                </a:cxn>
                <a:cxn ang="0">
                  <a:pos x="21" y="370"/>
                </a:cxn>
                <a:cxn ang="0">
                  <a:pos x="29" y="365"/>
                </a:cxn>
                <a:cxn ang="0">
                  <a:pos x="39" y="357"/>
                </a:cxn>
                <a:cxn ang="0">
                  <a:pos x="49" y="349"/>
                </a:cxn>
                <a:cxn ang="0">
                  <a:pos x="59" y="339"/>
                </a:cxn>
                <a:cxn ang="0">
                  <a:pos x="70" y="328"/>
                </a:cxn>
                <a:cxn ang="0">
                  <a:pos x="82" y="316"/>
                </a:cxn>
                <a:cxn ang="0">
                  <a:pos x="93" y="303"/>
                </a:cxn>
                <a:cxn ang="0">
                  <a:pos x="118" y="276"/>
                </a:cxn>
                <a:cxn ang="0">
                  <a:pos x="144" y="245"/>
                </a:cxn>
                <a:cxn ang="0">
                  <a:pos x="156" y="229"/>
                </a:cxn>
                <a:cxn ang="0">
                  <a:pos x="169" y="213"/>
                </a:cxn>
                <a:cxn ang="0">
                  <a:pos x="195" y="181"/>
                </a:cxn>
                <a:cxn ang="0">
                  <a:pos x="220" y="148"/>
                </a:cxn>
                <a:cxn ang="0">
                  <a:pos x="266" y="86"/>
                </a:cxn>
                <a:cxn ang="0">
                  <a:pos x="330" y="0"/>
                </a:cxn>
                <a:cxn ang="0">
                  <a:pos x="348" y="36"/>
                </a:cxn>
                <a:cxn ang="0">
                  <a:pos x="311" y="86"/>
                </a:cxn>
                <a:cxn ang="0">
                  <a:pos x="275" y="136"/>
                </a:cxn>
                <a:cxn ang="0">
                  <a:pos x="239" y="186"/>
                </a:cxn>
                <a:cxn ang="0">
                  <a:pos x="220" y="212"/>
                </a:cxn>
                <a:cxn ang="0">
                  <a:pos x="201" y="236"/>
                </a:cxn>
                <a:cxn ang="0">
                  <a:pos x="182" y="261"/>
                </a:cxn>
                <a:cxn ang="0">
                  <a:pos x="163" y="285"/>
                </a:cxn>
                <a:cxn ang="0">
                  <a:pos x="143" y="309"/>
                </a:cxn>
                <a:cxn ang="0">
                  <a:pos x="123" y="333"/>
                </a:cxn>
                <a:cxn ang="0">
                  <a:pos x="102" y="355"/>
                </a:cxn>
                <a:cxn ang="0">
                  <a:pos x="81" y="378"/>
                </a:cxn>
                <a:cxn ang="0">
                  <a:pos x="59" y="400"/>
                </a:cxn>
                <a:cxn ang="0">
                  <a:pos x="36" y="421"/>
                </a:cxn>
              </a:cxnLst>
              <a:rect l="0" t="0" r="r" b="b"/>
              <a:pathLst>
                <a:path w="348" h="421">
                  <a:moveTo>
                    <a:pt x="36" y="421"/>
                  </a:moveTo>
                  <a:lnTo>
                    <a:pt x="0" y="378"/>
                  </a:lnTo>
                  <a:lnTo>
                    <a:pt x="3" y="378"/>
                  </a:lnTo>
                  <a:lnTo>
                    <a:pt x="6" y="377"/>
                  </a:lnTo>
                  <a:lnTo>
                    <a:pt x="9" y="376"/>
                  </a:lnTo>
                  <a:lnTo>
                    <a:pt x="13" y="375"/>
                  </a:lnTo>
                  <a:lnTo>
                    <a:pt x="21" y="370"/>
                  </a:lnTo>
                  <a:lnTo>
                    <a:pt x="29" y="365"/>
                  </a:lnTo>
                  <a:lnTo>
                    <a:pt x="39" y="357"/>
                  </a:lnTo>
                  <a:lnTo>
                    <a:pt x="49" y="349"/>
                  </a:lnTo>
                  <a:lnTo>
                    <a:pt x="59" y="339"/>
                  </a:lnTo>
                  <a:lnTo>
                    <a:pt x="70" y="328"/>
                  </a:lnTo>
                  <a:lnTo>
                    <a:pt x="82" y="316"/>
                  </a:lnTo>
                  <a:lnTo>
                    <a:pt x="93" y="303"/>
                  </a:lnTo>
                  <a:lnTo>
                    <a:pt x="118" y="276"/>
                  </a:lnTo>
                  <a:lnTo>
                    <a:pt x="144" y="245"/>
                  </a:lnTo>
                  <a:lnTo>
                    <a:pt x="156" y="229"/>
                  </a:lnTo>
                  <a:lnTo>
                    <a:pt x="169" y="213"/>
                  </a:lnTo>
                  <a:lnTo>
                    <a:pt x="195" y="181"/>
                  </a:lnTo>
                  <a:lnTo>
                    <a:pt x="220" y="148"/>
                  </a:lnTo>
                  <a:lnTo>
                    <a:pt x="266" y="86"/>
                  </a:lnTo>
                  <a:lnTo>
                    <a:pt x="330" y="0"/>
                  </a:lnTo>
                  <a:lnTo>
                    <a:pt x="348" y="36"/>
                  </a:lnTo>
                  <a:lnTo>
                    <a:pt x="311" y="86"/>
                  </a:lnTo>
                  <a:lnTo>
                    <a:pt x="275" y="136"/>
                  </a:lnTo>
                  <a:lnTo>
                    <a:pt x="239" y="186"/>
                  </a:lnTo>
                  <a:lnTo>
                    <a:pt x="220" y="212"/>
                  </a:lnTo>
                  <a:lnTo>
                    <a:pt x="201" y="236"/>
                  </a:lnTo>
                  <a:lnTo>
                    <a:pt x="182" y="261"/>
                  </a:lnTo>
                  <a:lnTo>
                    <a:pt x="163" y="285"/>
                  </a:lnTo>
                  <a:lnTo>
                    <a:pt x="143" y="309"/>
                  </a:lnTo>
                  <a:lnTo>
                    <a:pt x="123" y="333"/>
                  </a:lnTo>
                  <a:lnTo>
                    <a:pt x="102" y="355"/>
                  </a:lnTo>
                  <a:lnTo>
                    <a:pt x="81" y="378"/>
                  </a:lnTo>
                  <a:lnTo>
                    <a:pt x="59" y="400"/>
                  </a:lnTo>
                  <a:lnTo>
                    <a:pt x="36" y="421"/>
                  </a:lnTo>
                  <a:close/>
                </a:path>
              </a:pathLst>
            </a:custGeom>
            <a:solidFill>
              <a:srgbClr val="751B1D"/>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10" name="Freeform 212"/>
            <p:cNvSpPr>
              <a:spLocks/>
            </p:cNvSpPr>
            <p:nvPr/>
          </p:nvSpPr>
          <p:spPr bwMode="auto">
            <a:xfrm>
              <a:off x="1796" y="1065"/>
              <a:ext cx="139" cy="138"/>
            </a:xfrm>
            <a:custGeom>
              <a:avLst/>
              <a:gdLst/>
              <a:ahLst/>
              <a:cxnLst>
                <a:cxn ang="0">
                  <a:pos x="142" y="105"/>
                </a:cxn>
                <a:cxn ang="0">
                  <a:pos x="127" y="115"/>
                </a:cxn>
                <a:cxn ang="0">
                  <a:pos x="108" y="134"/>
                </a:cxn>
                <a:cxn ang="0">
                  <a:pos x="95" y="147"/>
                </a:cxn>
                <a:cxn ang="0">
                  <a:pos x="60" y="189"/>
                </a:cxn>
                <a:cxn ang="0">
                  <a:pos x="48" y="202"/>
                </a:cxn>
                <a:cxn ang="0">
                  <a:pos x="31" y="195"/>
                </a:cxn>
                <a:cxn ang="0">
                  <a:pos x="23" y="190"/>
                </a:cxn>
                <a:cxn ang="0">
                  <a:pos x="18" y="184"/>
                </a:cxn>
                <a:cxn ang="0">
                  <a:pos x="16" y="195"/>
                </a:cxn>
                <a:cxn ang="0">
                  <a:pos x="10" y="212"/>
                </a:cxn>
                <a:cxn ang="0">
                  <a:pos x="3" y="222"/>
                </a:cxn>
                <a:cxn ang="0">
                  <a:pos x="0" y="226"/>
                </a:cxn>
                <a:cxn ang="0">
                  <a:pos x="4" y="235"/>
                </a:cxn>
                <a:cxn ang="0">
                  <a:pos x="11" y="243"/>
                </a:cxn>
                <a:cxn ang="0">
                  <a:pos x="20" y="251"/>
                </a:cxn>
                <a:cxn ang="0">
                  <a:pos x="30" y="257"/>
                </a:cxn>
                <a:cxn ang="0">
                  <a:pos x="52" y="266"/>
                </a:cxn>
                <a:cxn ang="0">
                  <a:pos x="63" y="268"/>
                </a:cxn>
                <a:cxn ang="0">
                  <a:pos x="74" y="269"/>
                </a:cxn>
                <a:cxn ang="0">
                  <a:pos x="87" y="269"/>
                </a:cxn>
                <a:cxn ang="0">
                  <a:pos x="95" y="266"/>
                </a:cxn>
                <a:cxn ang="0">
                  <a:pos x="100" y="263"/>
                </a:cxn>
                <a:cxn ang="0">
                  <a:pos x="101" y="260"/>
                </a:cxn>
                <a:cxn ang="0">
                  <a:pos x="102" y="254"/>
                </a:cxn>
                <a:cxn ang="0">
                  <a:pos x="100" y="247"/>
                </a:cxn>
                <a:cxn ang="0">
                  <a:pos x="94" y="237"/>
                </a:cxn>
                <a:cxn ang="0">
                  <a:pos x="84" y="226"/>
                </a:cxn>
                <a:cxn ang="0">
                  <a:pos x="110" y="195"/>
                </a:cxn>
                <a:cxn ang="0">
                  <a:pos x="131" y="172"/>
                </a:cxn>
                <a:cxn ang="0">
                  <a:pos x="146" y="157"/>
                </a:cxn>
                <a:cxn ang="0">
                  <a:pos x="162" y="145"/>
                </a:cxn>
                <a:cxn ang="0">
                  <a:pos x="175" y="138"/>
                </a:cxn>
                <a:cxn ang="0">
                  <a:pos x="184" y="134"/>
                </a:cxn>
                <a:cxn ang="0">
                  <a:pos x="199" y="131"/>
                </a:cxn>
                <a:cxn ang="0">
                  <a:pos x="246" y="76"/>
                </a:cxn>
                <a:cxn ang="0">
                  <a:pos x="261" y="51"/>
                </a:cxn>
                <a:cxn ang="0">
                  <a:pos x="267" y="35"/>
                </a:cxn>
                <a:cxn ang="0">
                  <a:pos x="269" y="27"/>
                </a:cxn>
                <a:cxn ang="0">
                  <a:pos x="270" y="20"/>
                </a:cxn>
                <a:cxn ang="0">
                  <a:pos x="269" y="14"/>
                </a:cxn>
                <a:cxn ang="0">
                  <a:pos x="266" y="9"/>
                </a:cxn>
                <a:cxn ang="0">
                  <a:pos x="261" y="4"/>
                </a:cxn>
                <a:cxn ang="0">
                  <a:pos x="250" y="1"/>
                </a:cxn>
                <a:cxn ang="0">
                  <a:pos x="236" y="1"/>
                </a:cxn>
                <a:cxn ang="0">
                  <a:pos x="220" y="5"/>
                </a:cxn>
                <a:cxn ang="0">
                  <a:pos x="195" y="15"/>
                </a:cxn>
                <a:cxn ang="0">
                  <a:pos x="179" y="25"/>
                </a:cxn>
                <a:cxn ang="0">
                  <a:pos x="171" y="30"/>
                </a:cxn>
                <a:cxn ang="0">
                  <a:pos x="158" y="42"/>
                </a:cxn>
                <a:cxn ang="0">
                  <a:pos x="147" y="55"/>
                </a:cxn>
                <a:cxn ang="0">
                  <a:pos x="142" y="65"/>
                </a:cxn>
                <a:cxn ang="0">
                  <a:pos x="140" y="71"/>
                </a:cxn>
                <a:cxn ang="0">
                  <a:pos x="140" y="81"/>
                </a:cxn>
                <a:cxn ang="0">
                  <a:pos x="141" y="88"/>
                </a:cxn>
                <a:cxn ang="0">
                  <a:pos x="145" y="94"/>
                </a:cxn>
              </a:cxnLst>
              <a:rect l="0" t="0" r="r" b="b"/>
              <a:pathLst>
                <a:path w="270" h="269">
                  <a:moveTo>
                    <a:pt x="150" y="100"/>
                  </a:moveTo>
                  <a:lnTo>
                    <a:pt x="142" y="105"/>
                  </a:lnTo>
                  <a:lnTo>
                    <a:pt x="134" y="110"/>
                  </a:lnTo>
                  <a:lnTo>
                    <a:pt x="127" y="115"/>
                  </a:lnTo>
                  <a:lnTo>
                    <a:pt x="121" y="121"/>
                  </a:lnTo>
                  <a:lnTo>
                    <a:pt x="108" y="134"/>
                  </a:lnTo>
                  <a:lnTo>
                    <a:pt x="101" y="140"/>
                  </a:lnTo>
                  <a:lnTo>
                    <a:pt x="95" y="147"/>
                  </a:lnTo>
                  <a:lnTo>
                    <a:pt x="72" y="175"/>
                  </a:lnTo>
                  <a:lnTo>
                    <a:pt x="60" y="189"/>
                  </a:lnTo>
                  <a:lnTo>
                    <a:pt x="54" y="196"/>
                  </a:lnTo>
                  <a:lnTo>
                    <a:pt x="48" y="202"/>
                  </a:lnTo>
                  <a:lnTo>
                    <a:pt x="40" y="199"/>
                  </a:lnTo>
                  <a:lnTo>
                    <a:pt x="31" y="195"/>
                  </a:lnTo>
                  <a:lnTo>
                    <a:pt x="27" y="193"/>
                  </a:lnTo>
                  <a:lnTo>
                    <a:pt x="23" y="190"/>
                  </a:lnTo>
                  <a:lnTo>
                    <a:pt x="20" y="187"/>
                  </a:lnTo>
                  <a:lnTo>
                    <a:pt x="18" y="184"/>
                  </a:lnTo>
                  <a:lnTo>
                    <a:pt x="17" y="190"/>
                  </a:lnTo>
                  <a:lnTo>
                    <a:pt x="16" y="195"/>
                  </a:lnTo>
                  <a:lnTo>
                    <a:pt x="12" y="207"/>
                  </a:lnTo>
                  <a:lnTo>
                    <a:pt x="10" y="212"/>
                  </a:lnTo>
                  <a:lnTo>
                    <a:pt x="7" y="217"/>
                  </a:lnTo>
                  <a:lnTo>
                    <a:pt x="3" y="222"/>
                  </a:lnTo>
                  <a:lnTo>
                    <a:pt x="2" y="224"/>
                  </a:lnTo>
                  <a:lnTo>
                    <a:pt x="0" y="226"/>
                  </a:lnTo>
                  <a:lnTo>
                    <a:pt x="2" y="231"/>
                  </a:lnTo>
                  <a:lnTo>
                    <a:pt x="4" y="235"/>
                  </a:lnTo>
                  <a:lnTo>
                    <a:pt x="8" y="240"/>
                  </a:lnTo>
                  <a:lnTo>
                    <a:pt x="11" y="243"/>
                  </a:lnTo>
                  <a:lnTo>
                    <a:pt x="16" y="247"/>
                  </a:lnTo>
                  <a:lnTo>
                    <a:pt x="20" y="251"/>
                  </a:lnTo>
                  <a:lnTo>
                    <a:pt x="25" y="254"/>
                  </a:lnTo>
                  <a:lnTo>
                    <a:pt x="30" y="257"/>
                  </a:lnTo>
                  <a:lnTo>
                    <a:pt x="41" y="262"/>
                  </a:lnTo>
                  <a:lnTo>
                    <a:pt x="52" y="266"/>
                  </a:lnTo>
                  <a:lnTo>
                    <a:pt x="58" y="267"/>
                  </a:lnTo>
                  <a:lnTo>
                    <a:pt x="63" y="268"/>
                  </a:lnTo>
                  <a:lnTo>
                    <a:pt x="68" y="269"/>
                  </a:lnTo>
                  <a:lnTo>
                    <a:pt x="74" y="269"/>
                  </a:lnTo>
                  <a:lnTo>
                    <a:pt x="83" y="269"/>
                  </a:lnTo>
                  <a:lnTo>
                    <a:pt x="87" y="269"/>
                  </a:lnTo>
                  <a:lnTo>
                    <a:pt x="91" y="268"/>
                  </a:lnTo>
                  <a:lnTo>
                    <a:pt x="95" y="266"/>
                  </a:lnTo>
                  <a:lnTo>
                    <a:pt x="97" y="265"/>
                  </a:lnTo>
                  <a:lnTo>
                    <a:pt x="100" y="263"/>
                  </a:lnTo>
                  <a:lnTo>
                    <a:pt x="100" y="262"/>
                  </a:lnTo>
                  <a:lnTo>
                    <a:pt x="101" y="260"/>
                  </a:lnTo>
                  <a:lnTo>
                    <a:pt x="102" y="257"/>
                  </a:lnTo>
                  <a:lnTo>
                    <a:pt x="102" y="254"/>
                  </a:lnTo>
                  <a:lnTo>
                    <a:pt x="101" y="251"/>
                  </a:lnTo>
                  <a:lnTo>
                    <a:pt x="100" y="247"/>
                  </a:lnTo>
                  <a:lnTo>
                    <a:pt x="97" y="242"/>
                  </a:lnTo>
                  <a:lnTo>
                    <a:pt x="94" y="237"/>
                  </a:lnTo>
                  <a:lnTo>
                    <a:pt x="89" y="232"/>
                  </a:lnTo>
                  <a:lnTo>
                    <a:pt x="84" y="226"/>
                  </a:lnTo>
                  <a:lnTo>
                    <a:pt x="97" y="211"/>
                  </a:lnTo>
                  <a:lnTo>
                    <a:pt x="110" y="195"/>
                  </a:lnTo>
                  <a:lnTo>
                    <a:pt x="124" y="179"/>
                  </a:lnTo>
                  <a:lnTo>
                    <a:pt x="131" y="172"/>
                  </a:lnTo>
                  <a:lnTo>
                    <a:pt x="138" y="164"/>
                  </a:lnTo>
                  <a:lnTo>
                    <a:pt x="146" y="157"/>
                  </a:lnTo>
                  <a:lnTo>
                    <a:pt x="153" y="151"/>
                  </a:lnTo>
                  <a:lnTo>
                    <a:pt x="162" y="145"/>
                  </a:lnTo>
                  <a:lnTo>
                    <a:pt x="170" y="140"/>
                  </a:lnTo>
                  <a:lnTo>
                    <a:pt x="175" y="138"/>
                  </a:lnTo>
                  <a:lnTo>
                    <a:pt x="179" y="136"/>
                  </a:lnTo>
                  <a:lnTo>
                    <a:pt x="184" y="134"/>
                  </a:lnTo>
                  <a:lnTo>
                    <a:pt x="189" y="133"/>
                  </a:lnTo>
                  <a:lnTo>
                    <a:pt x="199" y="131"/>
                  </a:lnTo>
                  <a:lnTo>
                    <a:pt x="210" y="130"/>
                  </a:lnTo>
                  <a:lnTo>
                    <a:pt x="246" y="76"/>
                  </a:lnTo>
                  <a:lnTo>
                    <a:pt x="254" y="63"/>
                  </a:lnTo>
                  <a:lnTo>
                    <a:pt x="261" y="51"/>
                  </a:lnTo>
                  <a:lnTo>
                    <a:pt x="265" y="40"/>
                  </a:lnTo>
                  <a:lnTo>
                    <a:pt x="267" y="35"/>
                  </a:lnTo>
                  <a:lnTo>
                    <a:pt x="268" y="31"/>
                  </a:lnTo>
                  <a:lnTo>
                    <a:pt x="269" y="27"/>
                  </a:lnTo>
                  <a:lnTo>
                    <a:pt x="269" y="23"/>
                  </a:lnTo>
                  <a:lnTo>
                    <a:pt x="270" y="20"/>
                  </a:lnTo>
                  <a:lnTo>
                    <a:pt x="269" y="17"/>
                  </a:lnTo>
                  <a:lnTo>
                    <a:pt x="269" y="14"/>
                  </a:lnTo>
                  <a:lnTo>
                    <a:pt x="268" y="11"/>
                  </a:lnTo>
                  <a:lnTo>
                    <a:pt x="266" y="9"/>
                  </a:lnTo>
                  <a:lnTo>
                    <a:pt x="265" y="7"/>
                  </a:lnTo>
                  <a:lnTo>
                    <a:pt x="261" y="4"/>
                  </a:lnTo>
                  <a:lnTo>
                    <a:pt x="256" y="2"/>
                  </a:lnTo>
                  <a:lnTo>
                    <a:pt x="250" y="1"/>
                  </a:lnTo>
                  <a:lnTo>
                    <a:pt x="243" y="0"/>
                  </a:lnTo>
                  <a:lnTo>
                    <a:pt x="236" y="1"/>
                  </a:lnTo>
                  <a:lnTo>
                    <a:pt x="228" y="2"/>
                  </a:lnTo>
                  <a:lnTo>
                    <a:pt x="220" y="5"/>
                  </a:lnTo>
                  <a:lnTo>
                    <a:pt x="212" y="7"/>
                  </a:lnTo>
                  <a:lnTo>
                    <a:pt x="195" y="15"/>
                  </a:lnTo>
                  <a:lnTo>
                    <a:pt x="187" y="20"/>
                  </a:lnTo>
                  <a:lnTo>
                    <a:pt x="179" y="25"/>
                  </a:lnTo>
                  <a:lnTo>
                    <a:pt x="175" y="27"/>
                  </a:lnTo>
                  <a:lnTo>
                    <a:pt x="171" y="30"/>
                  </a:lnTo>
                  <a:lnTo>
                    <a:pt x="164" y="36"/>
                  </a:lnTo>
                  <a:lnTo>
                    <a:pt x="158" y="42"/>
                  </a:lnTo>
                  <a:lnTo>
                    <a:pt x="152" y="48"/>
                  </a:lnTo>
                  <a:lnTo>
                    <a:pt x="147" y="55"/>
                  </a:lnTo>
                  <a:lnTo>
                    <a:pt x="143" y="61"/>
                  </a:lnTo>
                  <a:lnTo>
                    <a:pt x="142" y="65"/>
                  </a:lnTo>
                  <a:lnTo>
                    <a:pt x="141" y="68"/>
                  </a:lnTo>
                  <a:lnTo>
                    <a:pt x="140" y="71"/>
                  </a:lnTo>
                  <a:lnTo>
                    <a:pt x="139" y="75"/>
                  </a:lnTo>
                  <a:lnTo>
                    <a:pt x="140" y="81"/>
                  </a:lnTo>
                  <a:lnTo>
                    <a:pt x="140" y="85"/>
                  </a:lnTo>
                  <a:lnTo>
                    <a:pt x="141" y="88"/>
                  </a:lnTo>
                  <a:lnTo>
                    <a:pt x="143" y="91"/>
                  </a:lnTo>
                  <a:lnTo>
                    <a:pt x="145" y="94"/>
                  </a:lnTo>
                  <a:lnTo>
                    <a:pt x="150" y="100"/>
                  </a:lnTo>
                  <a:close/>
                </a:path>
              </a:pathLst>
            </a:custGeom>
            <a:solidFill>
              <a:srgbClr val="FFFFFF"/>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11" name="Freeform 213"/>
            <p:cNvSpPr>
              <a:spLocks/>
            </p:cNvSpPr>
            <p:nvPr/>
          </p:nvSpPr>
          <p:spPr bwMode="auto">
            <a:xfrm>
              <a:off x="1820" y="1116"/>
              <a:ext cx="54" cy="55"/>
            </a:xfrm>
            <a:custGeom>
              <a:avLst/>
              <a:gdLst/>
              <a:ahLst/>
              <a:cxnLst>
                <a:cxn ang="0">
                  <a:pos x="105" y="5"/>
                </a:cxn>
                <a:cxn ang="0">
                  <a:pos x="90" y="15"/>
                </a:cxn>
                <a:cxn ang="0">
                  <a:pos x="76" y="26"/>
                </a:cxn>
                <a:cxn ang="0">
                  <a:pos x="51" y="52"/>
                </a:cxn>
                <a:cxn ang="0">
                  <a:pos x="28" y="79"/>
                </a:cxn>
                <a:cxn ang="0">
                  <a:pos x="4" y="107"/>
                </a:cxn>
                <a:cxn ang="0">
                  <a:pos x="0" y="102"/>
                </a:cxn>
                <a:cxn ang="0">
                  <a:pos x="23" y="76"/>
                </a:cxn>
                <a:cxn ang="0">
                  <a:pos x="47" y="47"/>
                </a:cxn>
                <a:cxn ang="0">
                  <a:pos x="72" y="21"/>
                </a:cxn>
                <a:cxn ang="0">
                  <a:pos x="86" y="10"/>
                </a:cxn>
                <a:cxn ang="0">
                  <a:pos x="102" y="0"/>
                </a:cxn>
                <a:cxn ang="0">
                  <a:pos x="105" y="5"/>
                </a:cxn>
              </a:cxnLst>
              <a:rect l="0" t="0" r="r" b="b"/>
              <a:pathLst>
                <a:path w="105" h="107">
                  <a:moveTo>
                    <a:pt x="105" y="5"/>
                  </a:moveTo>
                  <a:lnTo>
                    <a:pt x="90" y="15"/>
                  </a:lnTo>
                  <a:lnTo>
                    <a:pt x="76" y="26"/>
                  </a:lnTo>
                  <a:lnTo>
                    <a:pt x="51" y="52"/>
                  </a:lnTo>
                  <a:lnTo>
                    <a:pt x="28" y="79"/>
                  </a:lnTo>
                  <a:lnTo>
                    <a:pt x="4" y="107"/>
                  </a:lnTo>
                  <a:lnTo>
                    <a:pt x="0" y="102"/>
                  </a:lnTo>
                  <a:lnTo>
                    <a:pt x="23" y="76"/>
                  </a:lnTo>
                  <a:lnTo>
                    <a:pt x="47" y="47"/>
                  </a:lnTo>
                  <a:lnTo>
                    <a:pt x="72" y="21"/>
                  </a:lnTo>
                  <a:lnTo>
                    <a:pt x="86" y="10"/>
                  </a:lnTo>
                  <a:lnTo>
                    <a:pt x="102" y="0"/>
                  </a:lnTo>
                  <a:lnTo>
                    <a:pt x="105"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12" name="Freeform 214"/>
            <p:cNvSpPr>
              <a:spLocks/>
            </p:cNvSpPr>
            <p:nvPr/>
          </p:nvSpPr>
          <p:spPr bwMode="auto">
            <a:xfrm>
              <a:off x="1804" y="1159"/>
              <a:ext cx="17" cy="12"/>
            </a:xfrm>
            <a:custGeom>
              <a:avLst/>
              <a:gdLst/>
              <a:ahLst/>
              <a:cxnLst>
                <a:cxn ang="0">
                  <a:pos x="30" y="23"/>
                </a:cxn>
                <a:cxn ang="0">
                  <a:pos x="13" y="16"/>
                </a:cxn>
                <a:cxn ang="0">
                  <a:pos x="5" y="10"/>
                </a:cxn>
                <a:cxn ang="0">
                  <a:pos x="0" y="5"/>
                </a:cxn>
                <a:cxn ang="0">
                  <a:pos x="4" y="0"/>
                </a:cxn>
                <a:cxn ang="0">
                  <a:pos x="9" y="6"/>
                </a:cxn>
                <a:cxn ang="0">
                  <a:pos x="16" y="11"/>
                </a:cxn>
                <a:cxn ang="0">
                  <a:pos x="33" y="18"/>
                </a:cxn>
                <a:cxn ang="0">
                  <a:pos x="30" y="23"/>
                </a:cxn>
              </a:cxnLst>
              <a:rect l="0" t="0" r="r" b="b"/>
              <a:pathLst>
                <a:path w="33" h="23">
                  <a:moveTo>
                    <a:pt x="30" y="23"/>
                  </a:moveTo>
                  <a:lnTo>
                    <a:pt x="13" y="16"/>
                  </a:lnTo>
                  <a:lnTo>
                    <a:pt x="5" y="10"/>
                  </a:lnTo>
                  <a:lnTo>
                    <a:pt x="0" y="5"/>
                  </a:lnTo>
                  <a:lnTo>
                    <a:pt x="4" y="0"/>
                  </a:lnTo>
                  <a:lnTo>
                    <a:pt x="9" y="6"/>
                  </a:lnTo>
                  <a:lnTo>
                    <a:pt x="16" y="11"/>
                  </a:lnTo>
                  <a:lnTo>
                    <a:pt x="33" y="18"/>
                  </a:lnTo>
                  <a:lnTo>
                    <a:pt x="30" y="23"/>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13" name="Freeform 215"/>
            <p:cNvSpPr>
              <a:spLocks/>
            </p:cNvSpPr>
            <p:nvPr/>
          </p:nvSpPr>
          <p:spPr bwMode="auto">
            <a:xfrm>
              <a:off x="1820" y="1168"/>
              <a:ext cx="2" cy="3"/>
            </a:xfrm>
            <a:custGeom>
              <a:avLst/>
              <a:gdLst/>
              <a:ahLst/>
              <a:cxnLst>
                <a:cxn ang="0">
                  <a:pos x="4" y="5"/>
                </a:cxn>
                <a:cxn ang="0">
                  <a:pos x="3" y="6"/>
                </a:cxn>
                <a:cxn ang="0">
                  <a:pos x="0" y="5"/>
                </a:cxn>
                <a:cxn ang="0">
                  <a:pos x="3" y="0"/>
                </a:cxn>
                <a:cxn ang="0">
                  <a:pos x="0" y="0"/>
                </a:cxn>
                <a:cxn ang="0">
                  <a:pos x="4" y="5"/>
                </a:cxn>
              </a:cxnLst>
              <a:rect l="0" t="0" r="r" b="b"/>
              <a:pathLst>
                <a:path w="4" h="6">
                  <a:moveTo>
                    <a:pt x="4" y="5"/>
                  </a:moveTo>
                  <a:lnTo>
                    <a:pt x="3" y="6"/>
                  </a:lnTo>
                  <a:lnTo>
                    <a:pt x="0" y="5"/>
                  </a:lnTo>
                  <a:lnTo>
                    <a:pt x="3" y="0"/>
                  </a:lnTo>
                  <a:lnTo>
                    <a:pt x="0" y="0"/>
                  </a:lnTo>
                  <a:lnTo>
                    <a:pt x="4" y="5"/>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14" name="Freeform 216"/>
            <p:cNvSpPr>
              <a:spLocks/>
            </p:cNvSpPr>
            <p:nvPr/>
          </p:nvSpPr>
          <p:spPr bwMode="auto">
            <a:xfrm>
              <a:off x="1795" y="1159"/>
              <a:ext cx="12" cy="23"/>
            </a:xfrm>
            <a:custGeom>
              <a:avLst/>
              <a:gdLst/>
              <a:ahLst/>
              <a:cxnLst>
                <a:cxn ang="0">
                  <a:pos x="24" y="1"/>
                </a:cxn>
                <a:cxn ang="0">
                  <a:pos x="18" y="23"/>
                </a:cxn>
                <a:cxn ang="0">
                  <a:pos x="11" y="36"/>
                </a:cxn>
                <a:cxn ang="0">
                  <a:pos x="5" y="45"/>
                </a:cxn>
                <a:cxn ang="0">
                  <a:pos x="0" y="42"/>
                </a:cxn>
                <a:cxn ang="0">
                  <a:pos x="6" y="33"/>
                </a:cxn>
                <a:cxn ang="0">
                  <a:pos x="12" y="22"/>
                </a:cxn>
                <a:cxn ang="0">
                  <a:pos x="18" y="0"/>
                </a:cxn>
                <a:cxn ang="0">
                  <a:pos x="24" y="1"/>
                </a:cxn>
              </a:cxnLst>
              <a:rect l="0" t="0" r="r" b="b"/>
              <a:pathLst>
                <a:path w="24" h="45">
                  <a:moveTo>
                    <a:pt x="24" y="1"/>
                  </a:moveTo>
                  <a:lnTo>
                    <a:pt x="18" y="23"/>
                  </a:lnTo>
                  <a:lnTo>
                    <a:pt x="11" y="36"/>
                  </a:lnTo>
                  <a:lnTo>
                    <a:pt x="5" y="45"/>
                  </a:lnTo>
                  <a:lnTo>
                    <a:pt x="0" y="42"/>
                  </a:lnTo>
                  <a:lnTo>
                    <a:pt x="6" y="33"/>
                  </a:lnTo>
                  <a:lnTo>
                    <a:pt x="12" y="22"/>
                  </a:lnTo>
                  <a:lnTo>
                    <a:pt x="18" y="0"/>
                  </a:lnTo>
                  <a:lnTo>
                    <a:pt x="24" y="1"/>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15" name="Freeform 217"/>
            <p:cNvSpPr>
              <a:spLocks/>
            </p:cNvSpPr>
            <p:nvPr/>
          </p:nvSpPr>
          <p:spPr bwMode="auto">
            <a:xfrm>
              <a:off x="1804" y="1157"/>
              <a:ext cx="3" cy="4"/>
            </a:xfrm>
            <a:custGeom>
              <a:avLst/>
              <a:gdLst/>
              <a:ahLst/>
              <a:cxnLst>
                <a:cxn ang="0">
                  <a:pos x="5" y="4"/>
                </a:cxn>
                <a:cxn ang="0">
                  <a:pos x="1" y="0"/>
                </a:cxn>
                <a:cxn ang="0">
                  <a:pos x="0" y="5"/>
                </a:cxn>
                <a:cxn ang="0">
                  <a:pos x="6" y="6"/>
                </a:cxn>
                <a:cxn ang="0">
                  <a:pos x="1" y="9"/>
                </a:cxn>
                <a:cxn ang="0">
                  <a:pos x="5" y="4"/>
                </a:cxn>
              </a:cxnLst>
              <a:rect l="0" t="0" r="r" b="b"/>
              <a:pathLst>
                <a:path w="6" h="9">
                  <a:moveTo>
                    <a:pt x="5" y="4"/>
                  </a:moveTo>
                  <a:lnTo>
                    <a:pt x="1" y="0"/>
                  </a:lnTo>
                  <a:lnTo>
                    <a:pt x="0" y="5"/>
                  </a:lnTo>
                  <a:lnTo>
                    <a:pt x="6" y="6"/>
                  </a:lnTo>
                  <a:lnTo>
                    <a:pt x="1" y="9"/>
                  </a:lnTo>
                  <a:lnTo>
                    <a:pt x="5" y="4"/>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16" name="Freeform 218"/>
            <p:cNvSpPr>
              <a:spLocks/>
            </p:cNvSpPr>
            <p:nvPr/>
          </p:nvSpPr>
          <p:spPr bwMode="auto">
            <a:xfrm>
              <a:off x="1795" y="1180"/>
              <a:ext cx="54" cy="25"/>
            </a:xfrm>
            <a:custGeom>
              <a:avLst/>
              <a:gdLst/>
              <a:ahLst/>
              <a:cxnLst>
                <a:cxn ang="0">
                  <a:pos x="5" y="1"/>
                </a:cxn>
                <a:cxn ang="0">
                  <a:pos x="9" y="10"/>
                </a:cxn>
                <a:cxn ang="0">
                  <a:pos x="16" y="17"/>
                </a:cxn>
                <a:cxn ang="0">
                  <a:pos x="24" y="24"/>
                </a:cxn>
                <a:cxn ang="0">
                  <a:pos x="34" y="30"/>
                </a:cxn>
                <a:cxn ang="0">
                  <a:pos x="43" y="34"/>
                </a:cxn>
                <a:cxn ang="0">
                  <a:pos x="54" y="38"/>
                </a:cxn>
                <a:cxn ang="0">
                  <a:pos x="65" y="41"/>
                </a:cxn>
                <a:cxn ang="0">
                  <a:pos x="76" y="42"/>
                </a:cxn>
                <a:cxn ang="0">
                  <a:pos x="94" y="41"/>
                </a:cxn>
                <a:cxn ang="0">
                  <a:pos x="98" y="39"/>
                </a:cxn>
                <a:cxn ang="0">
                  <a:pos x="101" y="35"/>
                </a:cxn>
                <a:cxn ang="0">
                  <a:pos x="102" y="30"/>
                </a:cxn>
                <a:cxn ang="0">
                  <a:pos x="100" y="25"/>
                </a:cxn>
                <a:cxn ang="0">
                  <a:pos x="95" y="15"/>
                </a:cxn>
                <a:cxn ang="0">
                  <a:pos x="85" y="5"/>
                </a:cxn>
                <a:cxn ang="0">
                  <a:pos x="89" y="0"/>
                </a:cxn>
                <a:cxn ang="0">
                  <a:pos x="99" y="11"/>
                </a:cxn>
                <a:cxn ang="0">
                  <a:pos x="105" y="22"/>
                </a:cxn>
                <a:cxn ang="0">
                  <a:pos x="107" y="30"/>
                </a:cxn>
                <a:cxn ang="0">
                  <a:pos x="106" y="38"/>
                </a:cxn>
                <a:cxn ang="0">
                  <a:pos x="102" y="44"/>
                </a:cxn>
                <a:cxn ang="0">
                  <a:pos x="95" y="47"/>
                </a:cxn>
                <a:cxn ang="0">
                  <a:pos x="76" y="48"/>
                </a:cxn>
                <a:cxn ang="0">
                  <a:pos x="64" y="47"/>
                </a:cxn>
                <a:cxn ang="0">
                  <a:pos x="53" y="44"/>
                </a:cxn>
                <a:cxn ang="0">
                  <a:pos x="42" y="40"/>
                </a:cxn>
                <a:cxn ang="0">
                  <a:pos x="31" y="35"/>
                </a:cxn>
                <a:cxn ang="0">
                  <a:pos x="21" y="29"/>
                </a:cxn>
                <a:cxn ang="0">
                  <a:pos x="12" y="22"/>
                </a:cxn>
                <a:cxn ang="0">
                  <a:pos x="4" y="13"/>
                </a:cxn>
                <a:cxn ang="0">
                  <a:pos x="0" y="4"/>
                </a:cxn>
                <a:cxn ang="0">
                  <a:pos x="5" y="1"/>
                </a:cxn>
              </a:cxnLst>
              <a:rect l="0" t="0" r="r" b="b"/>
              <a:pathLst>
                <a:path w="107" h="48">
                  <a:moveTo>
                    <a:pt x="5" y="1"/>
                  </a:moveTo>
                  <a:lnTo>
                    <a:pt x="9" y="10"/>
                  </a:lnTo>
                  <a:lnTo>
                    <a:pt x="16" y="17"/>
                  </a:lnTo>
                  <a:lnTo>
                    <a:pt x="24" y="24"/>
                  </a:lnTo>
                  <a:lnTo>
                    <a:pt x="34" y="30"/>
                  </a:lnTo>
                  <a:lnTo>
                    <a:pt x="43" y="34"/>
                  </a:lnTo>
                  <a:lnTo>
                    <a:pt x="54" y="38"/>
                  </a:lnTo>
                  <a:lnTo>
                    <a:pt x="65" y="41"/>
                  </a:lnTo>
                  <a:lnTo>
                    <a:pt x="76" y="42"/>
                  </a:lnTo>
                  <a:lnTo>
                    <a:pt x="94" y="41"/>
                  </a:lnTo>
                  <a:lnTo>
                    <a:pt x="98" y="39"/>
                  </a:lnTo>
                  <a:lnTo>
                    <a:pt x="101" y="35"/>
                  </a:lnTo>
                  <a:lnTo>
                    <a:pt x="102" y="30"/>
                  </a:lnTo>
                  <a:lnTo>
                    <a:pt x="100" y="25"/>
                  </a:lnTo>
                  <a:lnTo>
                    <a:pt x="95" y="15"/>
                  </a:lnTo>
                  <a:lnTo>
                    <a:pt x="85" y="5"/>
                  </a:lnTo>
                  <a:lnTo>
                    <a:pt x="89" y="0"/>
                  </a:lnTo>
                  <a:lnTo>
                    <a:pt x="99" y="11"/>
                  </a:lnTo>
                  <a:lnTo>
                    <a:pt x="105" y="22"/>
                  </a:lnTo>
                  <a:lnTo>
                    <a:pt x="107" y="30"/>
                  </a:lnTo>
                  <a:lnTo>
                    <a:pt x="106" y="38"/>
                  </a:lnTo>
                  <a:lnTo>
                    <a:pt x="102" y="44"/>
                  </a:lnTo>
                  <a:lnTo>
                    <a:pt x="95" y="47"/>
                  </a:lnTo>
                  <a:lnTo>
                    <a:pt x="76" y="48"/>
                  </a:lnTo>
                  <a:lnTo>
                    <a:pt x="64" y="47"/>
                  </a:lnTo>
                  <a:lnTo>
                    <a:pt x="53" y="44"/>
                  </a:lnTo>
                  <a:lnTo>
                    <a:pt x="42" y="40"/>
                  </a:lnTo>
                  <a:lnTo>
                    <a:pt x="31" y="35"/>
                  </a:lnTo>
                  <a:lnTo>
                    <a:pt x="21" y="29"/>
                  </a:lnTo>
                  <a:lnTo>
                    <a:pt x="12" y="22"/>
                  </a:lnTo>
                  <a:lnTo>
                    <a:pt x="4" y="13"/>
                  </a:lnTo>
                  <a:lnTo>
                    <a:pt x="0" y="4"/>
                  </a:lnTo>
                  <a:lnTo>
                    <a:pt x="5" y="1"/>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17" name="Freeform 219"/>
            <p:cNvSpPr>
              <a:spLocks/>
            </p:cNvSpPr>
            <p:nvPr/>
          </p:nvSpPr>
          <p:spPr bwMode="auto">
            <a:xfrm>
              <a:off x="1794" y="1181"/>
              <a:ext cx="3" cy="1"/>
            </a:xfrm>
            <a:custGeom>
              <a:avLst/>
              <a:gdLst/>
              <a:ahLst/>
              <a:cxnLst>
                <a:cxn ang="0">
                  <a:pos x="1" y="0"/>
                </a:cxn>
                <a:cxn ang="0">
                  <a:pos x="0" y="1"/>
                </a:cxn>
                <a:cxn ang="0">
                  <a:pos x="1" y="3"/>
                </a:cxn>
                <a:cxn ang="0">
                  <a:pos x="6" y="0"/>
                </a:cxn>
                <a:cxn ang="0">
                  <a:pos x="6" y="3"/>
                </a:cxn>
                <a:cxn ang="0">
                  <a:pos x="1" y="0"/>
                </a:cxn>
              </a:cxnLst>
              <a:rect l="0" t="0" r="r" b="b"/>
              <a:pathLst>
                <a:path w="6" h="3">
                  <a:moveTo>
                    <a:pt x="1" y="0"/>
                  </a:moveTo>
                  <a:lnTo>
                    <a:pt x="0" y="1"/>
                  </a:lnTo>
                  <a:lnTo>
                    <a:pt x="1" y="3"/>
                  </a:lnTo>
                  <a:lnTo>
                    <a:pt x="6" y="0"/>
                  </a:lnTo>
                  <a:lnTo>
                    <a:pt x="6" y="3"/>
                  </a:lnTo>
                  <a:lnTo>
                    <a:pt x="1" y="0"/>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sp>
          <p:nvSpPr>
            <p:cNvPr id="218" name="Freeform 220"/>
            <p:cNvSpPr>
              <a:spLocks/>
            </p:cNvSpPr>
            <p:nvPr/>
          </p:nvSpPr>
          <p:spPr bwMode="auto">
            <a:xfrm>
              <a:off x="1838" y="1131"/>
              <a:ext cx="66" cy="52"/>
            </a:xfrm>
            <a:custGeom>
              <a:avLst/>
              <a:gdLst/>
              <a:ahLst/>
              <a:cxnLst>
                <a:cxn ang="0">
                  <a:pos x="0" y="97"/>
                </a:cxn>
                <a:cxn ang="0">
                  <a:pos x="26" y="66"/>
                </a:cxn>
                <a:cxn ang="0">
                  <a:pos x="40" y="50"/>
                </a:cxn>
                <a:cxn ang="0">
                  <a:pos x="54" y="35"/>
                </a:cxn>
                <a:cxn ang="0">
                  <a:pos x="69" y="22"/>
                </a:cxn>
                <a:cxn ang="0">
                  <a:pos x="86" y="11"/>
                </a:cxn>
                <a:cxn ang="0">
                  <a:pos x="97" y="6"/>
                </a:cxn>
                <a:cxn ang="0">
                  <a:pos x="107" y="3"/>
                </a:cxn>
                <a:cxn ang="0">
                  <a:pos x="128" y="0"/>
                </a:cxn>
                <a:cxn ang="0">
                  <a:pos x="128" y="6"/>
                </a:cxn>
                <a:cxn ang="0">
                  <a:pos x="108" y="9"/>
                </a:cxn>
                <a:cxn ang="0">
                  <a:pos x="98" y="12"/>
                </a:cxn>
                <a:cxn ang="0">
                  <a:pos x="89" y="16"/>
                </a:cxn>
                <a:cxn ang="0">
                  <a:pos x="72" y="27"/>
                </a:cxn>
                <a:cxn ang="0">
                  <a:pos x="58" y="40"/>
                </a:cxn>
                <a:cxn ang="0">
                  <a:pos x="44" y="55"/>
                </a:cxn>
                <a:cxn ang="0">
                  <a:pos x="30" y="71"/>
                </a:cxn>
                <a:cxn ang="0">
                  <a:pos x="4" y="102"/>
                </a:cxn>
                <a:cxn ang="0">
                  <a:pos x="0" y="97"/>
                </a:cxn>
              </a:cxnLst>
              <a:rect l="0" t="0" r="r" b="b"/>
              <a:pathLst>
                <a:path w="128" h="102">
                  <a:moveTo>
                    <a:pt x="0" y="97"/>
                  </a:moveTo>
                  <a:lnTo>
                    <a:pt x="26" y="66"/>
                  </a:lnTo>
                  <a:lnTo>
                    <a:pt x="40" y="50"/>
                  </a:lnTo>
                  <a:lnTo>
                    <a:pt x="54" y="35"/>
                  </a:lnTo>
                  <a:lnTo>
                    <a:pt x="69" y="22"/>
                  </a:lnTo>
                  <a:lnTo>
                    <a:pt x="86" y="11"/>
                  </a:lnTo>
                  <a:lnTo>
                    <a:pt x="97" y="6"/>
                  </a:lnTo>
                  <a:lnTo>
                    <a:pt x="107" y="3"/>
                  </a:lnTo>
                  <a:lnTo>
                    <a:pt x="128" y="0"/>
                  </a:lnTo>
                  <a:lnTo>
                    <a:pt x="128" y="6"/>
                  </a:lnTo>
                  <a:lnTo>
                    <a:pt x="108" y="9"/>
                  </a:lnTo>
                  <a:lnTo>
                    <a:pt x="98" y="12"/>
                  </a:lnTo>
                  <a:lnTo>
                    <a:pt x="89" y="16"/>
                  </a:lnTo>
                  <a:lnTo>
                    <a:pt x="72" y="27"/>
                  </a:lnTo>
                  <a:lnTo>
                    <a:pt x="58" y="40"/>
                  </a:lnTo>
                  <a:lnTo>
                    <a:pt x="44" y="55"/>
                  </a:lnTo>
                  <a:lnTo>
                    <a:pt x="30" y="71"/>
                  </a:lnTo>
                  <a:lnTo>
                    <a:pt x="4" y="102"/>
                  </a:lnTo>
                  <a:lnTo>
                    <a:pt x="0" y="97"/>
                  </a:lnTo>
                  <a:close/>
                </a:path>
              </a:pathLst>
            </a:custGeom>
            <a:solidFill>
              <a:srgbClr val="000000"/>
            </a:solidFill>
            <a:ln w="9525">
              <a:noFill/>
              <a:round/>
              <a:headEnd/>
              <a:tailEnd/>
            </a:ln>
          </p:spPr>
          <p:txBody>
            <a:bodyPr/>
            <a:lstStyle/>
            <a:p>
              <a:endParaRPr lang="es-BO" sz="1600" dirty="0">
                <a:latin typeface="Verdana" pitchFamily="34" charset="0"/>
                <a:ea typeface="Verdana" pitchFamily="34" charset="0"/>
                <a:cs typeface="Verdana" pitchFamily="34" charset="0"/>
              </a:endParaRPr>
            </a:p>
          </p:txBody>
        </p:sp>
      </p:grpSp>
      <p:sp>
        <p:nvSpPr>
          <p:cNvPr id="219" name="218 Rectángulo"/>
          <p:cNvSpPr/>
          <p:nvPr/>
        </p:nvSpPr>
        <p:spPr>
          <a:xfrm>
            <a:off x="3071802" y="5330849"/>
            <a:ext cx="1214446" cy="312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050" b="1" dirty="0" smtClean="0">
                <a:solidFill>
                  <a:schemeClr val="tx1"/>
                </a:solidFill>
                <a:latin typeface="Verdana" pitchFamily="34" charset="0"/>
                <a:ea typeface="Verdana" pitchFamily="34" charset="0"/>
                <a:cs typeface="Verdana" pitchFamily="34" charset="0"/>
              </a:rPr>
              <a:t>RESOLUCIÓN</a:t>
            </a:r>
            <a:endParaRPr lang="es-BO" sz="1050" b="1" dirty="0">
              <a:solidFill>
                <a:schemeClr val="tx1"/>
              </a:solidFill>
              <a:latin typeface="Verdana" pitchFamily="34" charset="0"/>
              <a:ea typeface="Verdana" pitchFamily="34" charset="0"/>
              <a:cs typeface="Verdana" pitchFamily="34" charset="0"/>
            </a:endParaRPr>
          </a:p>
        </p:txBody>
      </p:sp>
      <p:graphicFrame>
        <p:nvGraphicFramePr>
          <p:cNvPr id="3073" name="Object 1"/>
          <p:cNvGraphicFramePr>
            <a:graphicFrameLocks noChangeAspect="1"/>
          </p:cNvGraphicFramePr>
          <p:nvPr/>
        </p:nvGraphicFramePr>
        <p:xfrm>
          <a:off x="674036" y="2941640"/>
          <a:ext cx="1897700" cy="1773244"/>
        </p:xfrm>
        <a:graphic>
          <a:graphicData uri="http://schemas.openxmlformats.org/presentationml/2006/ole">
            <mc:AlternateContent xmlns:mc="http://schemas.openxmlformats.org/markup-compatibility/2006">
              <mc:Choice xmlns:v="urn:schemas-microsoft-com:vml" Requires="v">
                <p:oleObj spid="_x0000_s3084" name="Clip" r:id="rId5" imgW="3217098" imgH="3951798" progId="">
                  <p:embed/>
                </p:oleObj>
              </mc:Choice>
              <mc:Fallback>
                <p:oleObj name="Clip" r:id="rId5" imgW="3217098" imgH="3951798"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036" y="2941640"/>
                        <a:ext cx="1897700" cy="1773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6" name="Picture 4" descr="hombre naranja : Radiodifusión y la imagen de las comunicaciones. Hombre de color naranja con un megáfono.">
            <a:hlinkClick r:id="rId7"/>
          </p:cNvPr>
          <p:cNvPicPr>
            <a:picLocks noChangeAspect="1" noChangeArrowheads="1"/>
          </p:cNvPicPr>
          <p:nvPr/>
        </p:nvPicPr>
        <p:blipFill>
          <a:blip r:embed="rId8" cstate="print"/>
          <a:srcRect/>
          <a:stretch>
            <a:fillRect/>
          </a:stretch>
        </p:blipFill>
        <p:spPr bwMode="auto">
          <a:xfrm>
            <a:off x="7000892" y="2928934"/>
            <a:ext cx="1343025" cy="1600200"/>
          </a:xfrm>
          <a:prstGeom prst="rect">
            <a:avLst/>
          </a:prstGeom>
          <a:noFill/>
        </p:spPr>
      </p:pic>
      <p:pic>
        <p:nvPicPr>
          <p:cNvPr id="3078" name="Picture 6" descr="hombre naranja : Personaje de dibujos animados con Orange portapapeles y fondo azul pluma blanca">
            <a:hlinkClick r:id="rId9"/>
          </p:cNvPr>
          <p:cNvPicPr>
            <a:picLocks noChangeAspect="1" noChangeArrowheads="1"/>
          </p:cNvPicPr>
          <p:nvPr/>
        </p:nvPicPr>
        <p:blipFill>
          <a:blip r:embed="rId10" cstate="print"/>
          <a:srcRect/>
          <a:stretch>
            <a:fillRect/>
          </a:stretch>
        </p:blipFill>
        <p:spPr bwMode="auto">
          <a:xfrm>
            <a:off x="2857488" y="1000108"/>
            <a:ext cx="1600200" cy="1600200"/>
          </a:xfrm>
          <a:prstGeom prst="rect">
            <a:avLst/>
          </a:prstGeom>
          <a:noFill/>
        </p:spPr>
      </p:pic>
      <p:sp>
        <p:nvSpPr>
          <p:cNvPr id="222" name="221 Rectángulo"/>
          <p:cNvSpPr/>
          <p:nvPr/>
        </p:nvSpPr>
        <p:spPr>
          <a:xfrm>
            <a:off x="3571868" y="1571612"/>
            <a:ext cx="785818" cy="642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NB-SABS</a:t>
            </a:r>
            <a:endParaRPr lang="es-BO" sz="1600" b="1" dirty="0">
              <a:solidFill>
                <a:schemeClr val="tx1"/>
              </a:solidFill>
              <a:latin typeface="Verdana" pitchFamily="34" charset="0"/>
              <a:ea typeface="Verdana" pitchFamily="34" charset="0"/>
              <a:cs typeface="Verdana" pitchFamily="34" charset="0"/>
            </a:endParaRPr>
          </a:p>
        </p:txBody>
      </p:sp>
      <p:sp>
        <p:nvSpPr>
          <p:cNvPr id="221" name="220 Llamada ovalada"/>
          <p:cNvSpPr/>
          <p:nvPr/>
        </p:nvSpPr>
        <p:spPr>
          <a:xfrm>
            <a:off x="4429124" y="1928802"/>
            <a:ext cx="1571636" cy="642942"/>
          </a:xfrm>
          <a:prstGeom prst="wedgeEllipseCallout">
            <a:avLst>
              <a:gd name="adj1" fmla="val -57270"/>
              <a:gd name="adj2" fmla="val -891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bg1"/>
                </a:solidFill>
                <a:latin typeface="Verdana" pitchFamily="34" charset="0"/>
                <a:ea typeface="Verdana" pitchFamily="34" charset="0"/>
                <a:cs typeface="Verdana" pitchFamily="34" charset="0"/>
              </a:rPr>
              <a:t>Artículo 65</a:t>
            </a:r>
            <a:endParaRPr lang="es-BO" sz="1600" dirty="0">
              <a:solidFill>
                <a:schemeClr val="bg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2.gstatic.com/images?q=tbn:ANd9GcSOY4JDPxoAQ71pd4XF_TUxHrOvXl7soIOeyGYlK8DRhV2QN_zkbsmdyA">
            <a:hlinkClick r:id="rId2"/>
          </p:cNvPr>
          <p:cNvPicPr>
            <a:picLocks noChangeAspect="1" noChangeArrowheads="1"/>
          </p:cNvPicPr>
          <p:nvPr/>
        </p:nvPicPr>
        <p:blipFill>
          <a:blip r:embed="rId3" cstate="print"/>
          <a:srcRect/>
          <a:stretch>
            <a:fillRect/>
          </a:stretch>
        </p:blipFill>
        <p:spPr bwMode="auto">
          <a:xfrm>
            <a:off x="6072198" y="571480"/>
            <a:ext cx="3071834" cy="2000264"/>
          </a:xfrm>
          <a:prstGeom prst="rect">
            <a:avLst/>
          </a:prstGeom>
          <a:noFill/>
        </p:spPr>
      </p:pic>
      <p:sp>
        <p:nvSpPr>
          <p:cNvPr id="5" name="4 Rectángulo redondeado"/>
          <p:cNvSpPr/>
          <p:nvPr/>
        </p:nvSpPr>
        <p:spPr>
          <a:xfrm>
            <a:off x="4071934" y="1071546"/>
            <a:ext cx="2357454" cy="1143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smtClean="0">
                <a:solidFill>
                  <a:schemeClr val="tx1"/>
                </a:solidFill>
                <a:latin typeface="Verdana" pitchFamily="34" charset="0"/>
                <a:ea typeface="Verdana" pitchFamily="34" charset="0"/>
                <a:cs typeface="Verdana" pitchFamily="34" charset="0"/>
              </a:rPr>
              <a:t>Responsable</a:t>
            </a:r>
            <a:endParaRPr lang="es-BO" sz="2000" b="1" dirty="0">
              <a:solidFill>
                <a:schemeClr val="tx1"/>
              </a:solidFill>
              <a:latin typeface="Verdana" pitchFamily="34" charset="0"/>
              <a:ea typeface="Verdana" pitchFamily="34" charset="0"/>
              <a:cs typeface="Verdana" pitchFamily="34" charset="0"/>
            </a:endParaRPr>
          </a:p>
        </p:txBody>
      </p:sp>
      <p:sp>
        <p:nvSpPr>
          <p:cNvPr id="6" name="5 Rectángulo redondeado"/>
          <p:cNvSpPr/>
          <p:nvPr/>
        </p:nvSpPr>
        <p:spPr>
          <a:xfrm>
            <a:off x="6858016" y="1714488"/>
            <a:ext cx="1357322" cy="5000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MAE</a:t>
            </a:r>
            <a:endParaRPr lang="es-BO" sz="1600" b="1" dirty="0">
              <a:solidFill>
                <a:schemeClr val="tx1"/>
              </a:solidFill>
              <a:latin typeface="Verdana" pitchFamily="34" charset="0"/>
              <a:ea typeface="Verdana" pitchFamily="34" charset="0"/>
              <a:cs typeface="Verdana" pitchFamily="34" charset="0"/>
            </a:endParaRPr>
          </a:p>
        </p:txBody>
      </p:sp>
      <p:sp>
        <p:nvSpPr>
          <p:cNvPr id="7" name="1 Título"/>
          <p:cNvSpPr>
            <a:spLocks noGrp="1"/>
          </p:cNvSpPr>
          <p:nvPr>
            <p:ph type="title"/>
          </p:nvPr>
        </p:nvSpPr>
        <p:spPr>
          <a:xfrm>
            <a:off x="271490" y="-24"/>
            <a:ext cx="8229600" cy="1143000"/>
          </a:xfrm>
          <a:solidFill>
            <a:schemeClr val="bg1">
              <a:alpha val="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a:r>
              <a:rPr lang="es-BO"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CONTRATACIÓN POR EMERGENCIA</a:t>
            </a:r>
          </a:p>
        </p:txBody>
      </p:sp>
      <p:sp>
        <p:nvSpPr>
          <p:cNvPr id="12" name="11 Rectángulo redondeado"/>
          <p:cNvSpPr/>
          <p:nvPr/>
        </p:nvSpPr>
        <p:spPr>
          <a:xfrm>
            <a:off x="571472" y="1928802"/>
            <a:ext cx="3786214" cy="1571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600" b="1" dirty="0" smtClean="0">
                <a:solidFill>
                  <a:schemeClr val="tx1"/>
                </a:solidFill>
                <a:latin typeface="Verdana" pitchFamily="34" charset="0"/>
                <a:ea typeface="Verdana" pitchFamily="34" charset="0"/>
                <a:cs typeface="Verdana" pitchFamily="34" charset="0"/>
              </a:rPr>
              <a:t>Permite contratar única y exclusivamente para enfrentar los desastres y/o emergencias nacionales, departamental y municipales declaradas conforme a la Ley N° 602</a:t>
            </a:r>
            <a:endParaRPr lang="es-BO" sz="1600" b="1" dirty="0">
              <a:solidFill>
                <a:schemeClr val="tx1"/>
              </a:solidFill>
              <a:latin typeface="Verdana" pitchFamily="34" charset="0"/>
              <a:ea typeface="Verdana" pitchFamily="34" charset="0"/>
              <a:cs typeface="Verdana" pitchFamily="34" charset="0"/>
            </a:endParaRPr>
          </a:p>
        </p:txBody>
      </p:sp>
      <p:sp>
        <p:nvSpPr>
          <p:cNvPr id="13" name="12 Elipse"/>
          <p:cNvSpPr/>
          <p:nvPr/>
        </p:nvSpPr>
        <p:spPr>
          <a:xfrm>
            <a:off x="2214546" y="1142984"/>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smtClean="0">
                <a:latin typeface="Verdana" pitchFamily="34" charset="0"/>
                <a:ea typeface="Verdana" pitchFamily="34" charset="0"/>
                <a:cs typeface="Verdana" pitchFamily="34" charset="0"/>
              </a:rPr>
              <a:t>1</a:t>
            </a:r>
            <a:endParaRPr lang="es-BO" sz="2000" b="1" dirty="0">
              <a:latin typeface="Verdana" pitchFamily="34" charset="0"/>
              <a:ea typeface="Verdana" pitchFamily="34" charset="0"/>
              <a:cs typeface="Verdana" pitchFamily="34" charset="0"/>
            </a:endParaRPr>
          </a:p>
        </p:txBody>
      </p:sp>
      <p:sp>
        <p:nvSpPr>
          <p:cNvPr id="8" name="7 Rectángulo redondeado"/>
          <p:cNvSpPr/>
          <p:nvPr/>
        </p:nvSpPr>
        <p:spPr>
          <a:xfrm>
            <a:off x="5500726" y="2714620"/>
            <a:ext cx="3143240" cy="1571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BO" sz="1600" b="1" dirty="0" smtClean="0">
                <a:solidFill>
                  <a:schemeClr val="tx1"/>
                </a:solidFill>
                <a:latin typeface="Verdana" pitchFamily="34" charset="0"/>
                <a:ea typeface="Verdana" pitchFamily="34" charset="0"/>
                <a:cs typeface="Verdana" pitchFamily="34" charset="0"/>
              </a:rPr>
              <a:t> Los procesos y condiciones deben ser reglamentadas por la MAE de cada entidad</a:t>
            </a:r>
            <a:endParaRPr lang="es-BO" sz="1600" b="1" dirty="0">
              <a:solidFill>
                <a:schemeClr val="tx1"/>
              </a:solidFill>
              <a:latin typeface="Verdana" pitchFamily="34" charset="0"/>
              <a:ea typeface="Verdana" pitchFamily="34" charset="0"/>
              <a:cs typeface="Verdana" pitchFamily="34" charset="0"/>
            </a:endParaRPr>
          </a:p>
        </p:txBody>
      </p:sp>
      <p:pic>
        <p:nvPicPr>
          <p:cNvPr id="29698" name="Picture 2" descr="https://encrypted-tbn3.gstatic.com/images?q=tbn:ANd9GcQ52c0nsSBIxYClYUG-zEFdllVieK0al4DLWbXOMcsYYvbMZC0_vgxUcT8">
            <a:hlinkClick r:id="rId4"/>
          </p:cNvPr>
          <p:cNvPicPr>
            <a:picLocks noChangeAspect="1" noChangeArrowheads="1"/>
          </p:cNvPicPr>
          <p:nvPr/>
        </p:nvPicPr>
        <p:blipFill>
          <a:blip r:embed="rId5" cstate="print"/>
          <a:srcRect/>
          <a:stretch>
            <a:fillRect/>
          </a:stretch>
        </p:blipFill>
        <p:spPr bwMode="auto">
          <a:xfrm>
            <a:off x="6215074" y="4214818"/>
            <a:ext cx="2000264" cy="1857388"/>
          </a:xfrm>
          <a:prstGeom prst="rect">
            <a:avLst/>
          </a:prstGeom>
          <a:noFill/>
        </p:spPr>
      </p:pic>
      <p:pic>
        <p:nvPicPr>
          <p:cNvPr id="29700" name="Picture 4" descr="https://encrypted-tbn0.gstatic.com/images?q=tbn:ANd9GcRfpfzcKBtKZoGryC5Rpj1XEjmEfmnL5etui7kque4YnR3puTylpA9h008">
            <a:hlinkClick r:id="rId6"/>
          </p:cNvPr>
          <p:cNvPicPr>
            <a:picLocks noChangeAspect="1" noChangeArrowheads="1"/>
          </p:cNvPicPr>
          <p:nvPr/>
        </p:nvPicPr>
        <p:blipFill>
          <a:blip r:embed="rId7" cstate="print"/>
          <a:srcRect/>
          <a:stretch>
            <a:fillRect/>
          </a:stretch>
        </p:blipFill>
        <p:spPr bwMode="auto">
          <a:xfrm>
            <a:off x="714348" y="3929066"/>
            <a:ext cx="1928826" cy="2357454"/>
          </a:xfrm>
          <a:prstGeom prst="rect">
            <a:avLst/>
          </a:prstGeom>
          <a:noFill/>
        </p:spPr>
      </p:pic>
      <p:pic>
        <p:nvPicPr>
          <p:cNvPr id="29702" name="Picture 6" descr="https://encrypted-tbn0.gstatic.com/images?q=tbn:ANd9GcQ8moQNS_eTuiONNqqJyOoVpcr0TOCzuKXzC6YaZC4xaBmeSt3f3SOAgYI">
            <a:hlinkClick r:id="rId8"/>
          </p:cNvPr>
          <p:cNvPicPr>
            <a:picLocks noChangeAspect="1" noChangeArrowheads="1"/>
          </p:cNvPicPr>
          <p:nvPr/>
        </p:nvPicPr>
        <p:blipFill>
          <a:blip r:embed="rId9" cstate="print"/>
          <a:srcRect/>
          <a:stretch>
            <a:fillRect/>
          </a:stretch>
        </p:blipFill>
        <p:spPr bwMode="auto">
          <a:xfrm>
            <a:off x="3857620" y="4000504"/>
            <a:ext cx="1209675" cy="866776"/>
          </a:xfrm>
          <a:prstGeom prst="rect">
            <a:avLst/>
          </a:prstGeom>
          <a:noFill/>
        </p:spPr>
      </p:pic>
      <p:sp>
        <p:nvSpPr>
          <p:cNvPr id="14" name="13 Rectángulo redondeado"/>
          <p:cNvSpPr/>
          <p:nvPr/>
        </p:nvSpPr>
        <p:spPr>
          <a:xfrm>
            <a:off x="2857488" y="4643446"/>
            <a:ext cx="3143240" cy="1571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BO" sz="1600" b="1" dirty="0" smtClean="0">
                <a:solidFill>
                  <a:schemeClr val="tx1"/>
                </a:solidFill>
                <a:latin typeface="Verdana" pitchFamily="34" charset="0"/>
                <a:ea typeface="Verdana" pitchFamily="34" charset="0"/>
                <a:cs typeface="Verdana" pitchFamily="34" charset="0"/>
              </a:rPr>
              <a:t> “Gestión de Riesgos”</a:t>
            </a:r>
            <a:endParaRPr lang="es-BO" sz="1600" b="1" dirty="0">
              <a:solidFill>
                <a:schemeClr val="tx1"/>
              </a:solidFill>
              <a:latin typeface="Verdana" pitchFamily="34" charset="0"/>
              <a:ea typeface="Verdana" pitchFamily="34" charset="0"/>
              <a:cs typeface="Verdana" pitchFamily="34" charset="0"/>
            </a:endParaRPr>
          </a:p>
        </p:txBody>
      </p:sp>
      <p:sp>
        <p:nvSpPr>
          <p:cNvPr id="15" name="14 Elipse"/>
          <p:cNvSpPr/>
          <p:nvPr/>
        </p:nvSpPr>
        <p:spPr>
          <a:xfrm>
            <a:off x="6929454" y="2428868"/>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000" b="1" dirty="0" smtClean="0">
                <a:latin typeface="Verdana" pitchFamily="34" charset="0"/>
                <a:ea typeface="Verdana" pitchFamily="34" charset="0"/>
                <a:cs typeface="Verdana" pitchFamily="34" charset="0"/>
              </a:rPr>
              <a:t>2</a:t>
            </a:r>
            <a:endParaRPr lang="es-BO" sz="2000" b="1" dirty="0">
              <a:latin typeface="Verdana" pitchFamily="34" charset="0"/>
              <a:ea typeface="Verdana" pitchFamily="34" charset="0"/>
              <a:cs typeface="Verdana" pitchFamily="34" charset="0"/>
            </a:endParaRPr>
          </a:p>
        </p:txBody>
      </p:sp>
      <p:sp>
        <p:nvSpPr>
          <p:cNvPr id="16" name="15 Rectángulo"/>
          <p:cNvSpPr/>
          <p:nvPr/>
        </p:nvSpPr>
        <p:spPr>
          <a:xfrm>
            <a:off x="4071934" y="4071942"/>
            <a:ext cx="857256"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LEY 602</a:t>
            </a:r>
            <a:endParaRPr lang="es-BO" sz="1600" b="1"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Otras formas de contratación fuera del Decreto Supremo N°181</a:t>
            </a:r>
            <a:endParaRPr lang="es-ES" dirty="0"/>
          </a:p>
        </p:txBody>
      </p:sp>
      <p:sp>
        <p:nvSpPr>
          <p:cNvPr id="3" name="Marcador de contenido 2"/>
          <p:cNvSpPr>
            <a:spLocks noGrp="1"/>
          </p:cNvSpPr>
          <p:nvPr>
            <p:ph idx="1"/>
          </p:nvPr>
        </p:nvSpPr>
        <p:spPr/>
        <p:txBody>
          <a:bodyPr/>
          <a:lstStyle/>
          <a:p>
            <a:pPr algn="just"/>
            <a:r>
              <a:rPr lang="es-BO" sz="2000" dirty="0" smtClean="0">
                <a:solidFill>
                  <a:schemeClr val="tx1"/>
                </a:solidFill>
              </a:rPr>
              <a:t>Contrataciones en el extranjero – Decreto Supremo N°26688.</a:t>
            </a:r>
          </a:p>
          <a:p>
            <a:pPr lvl="0" algn="just"/>
            <a:r>
              <a:rPr lang="es-BO" sz="2000" dirty="0" smtClean="0">
                <a:solidFill>
                  <a:schemeClr val="tx1"/>
                </a:solidFill>
              </a:rPr>
              <a:t>Contrataciones bajo el Programa Bolivia Cambia. </a:t>
            </a:r>
            <a:r>
              <a:rPr lang="es-BO" sz="2000" dirty="0">
                <a:solidFill>
                  <a:schemeClr val="tx1"/>
                </a:solidFill>
              </a:rPr>
              <a:t>Artículo 19</a:t>
            </a:r>
            <a:r>
              <a:rPr lang="es-BO" sz="2000" b="1" dirty="0">
                <a:solidFill>
                  <a:schemeClr val="tx1"/>
                </a:solidFill>
              </a:rPr>
              <a:t>,</a:t>
            </a:r>
            <a:r>
              <a:rPr lang="es-BO" sz="2000" dirty="0">
                <a:solidFill>
                  <a:schemeClr val="tx1"/>
                </a:solidFill>
              </a:rPr>
              <a:t> de la Ley </a:t>
            </a:r>
            <a:r>
              <a:rPr lang="es-BO" sz="2000" dirty="0" smtClean="0">
                <a:solidFill>
                  <a:schemeClr val="tx1"/>
                </a:solidFill>
              </a:rPr>
              <a:t>N°317 </a:t>
            </a:r>
            <a:r>
              <a:rPr lang="es-BO" sz="2000" dirty="0">
                <a:solidFill>
                  <a:schemeClr val="tx1"/>
                </a:solidFill>
              </a:rPr>
              <a:t>del Presupuesto General del Estado -2013, </a:t>
            </a:r>
            <a:r>
              <a:rPr lang="es-BO" sz="2000" dirty="0" err="1">
                <a:solidFill>
                  <a:schemeClr val="tx1"/>
                </a:solidFill>
              </a:rPr>
              <a:t>Vigentado</a:t>
            </a:r>
            <a:r>
              <a:rPr lang="es-BO" sz="2000" dirty="0">
                <a:solidFill>
                  <a:schemeClr val="tx1"/>
                </a:solidFill>
              </a:rPr>
              <a:t> por el Artículo Final Segundo de la Ley N° 614, del PGE </a:t>
            </a:r>
            <a:r>
              <a:rPr lang="es-BO" sz="2000" dirty="0" smtClean="0">
                <a:solidFill>
                  <a:schemeClr val="tx1"/>
                </a:solidFill>
              </a:rPr>
              <a:t>2015 (Contratación directa).</a:t>
            </a:r>
            <a:endParaRPr lang="es-ES" sz="2000" dirty="0">
              <a:solidFill>
                <a:schemeClr val="tx1"/>
              </a:solidFill>
            </a:endParaRPr>
          </a:p>
          <a:p>
            <a:pPr algn="just"/>
            <a:r>
              <a:rPr lang="es-BO" sz="2000" dirty="0" smtClean="0">
                <a:solidFill>
                  <a:schemeClr val="tx1"/>
                </a:solidFill>
              </a:rPr>
              <a:t>Contratación directa en materia de Seguridad Ciudadana, </a:t>
            </a:r>
            <a:r>
              <a:rPr lang="es-ES" sz="2000" dirty="0" smtClean="0">
                <a:solidFill>
                  <a:schemeClr val="tx1"/>
                </a:solidFill>
              </a:rPr>
              <a:t>Artículo 54 del Decreto Supremo N°1436, modificado por el Decreto Supremo N°1617.</a:t>
            </a:r>
          </a:p>
          <a:p>
            <a:pPr algn="just"/>
            <a:r>
              <a:rPr lang="es-BO" sz="2000" dirty="0" smtClean="0">
                <a:solidFill>
                  <a:schemeClr val="tx1"/>
                </a:solidFill>
              </a:rPr>
              <a:t>Otras disposiciones específicas.</a:t>
            </a:r>
            <a:endParaRPr lang="es-ES" sz="2000" dirty="0">
              <a:solidFill>
                <a:schemeClr val="tx1"/>
              </a:solidFill>
            </a:endParaRPr>
          </a:p>
          <a:p>
            <a:endParaRPr lang="es-ES" dirty="0"/>
          </a:p>
        </p:txBody>
      </p:sp>
    </p:spTree>
    <p:extLst>
      <p:ext uri="{BB962C8B-B14F-4D97-AF65-F5344CB8AC3E}">
        <p14:creationId xmlns:p14="http://schemas.microsoft.com/office/powerpoint/2010/main" val="2160480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2844" y="928670"/>
            <a:ext cx="6286544" cy="2071702"/>
          </a:xfrm>
          <a:solidFill>
            <a:schemeClr val="bg1">
              <a:alpha val="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p>
            <a:pPr>
              <a:defRPr/>
            </a:pPr>
            <a:r>
              <a:rPr lang="es-BO" sz="4000" kern="1200" dirty="0" smtClean="0">
                <a:solidFill>
                  <a:schemeClr val="accent1">
                    <a:lumMod val="50000"/>
                  </a:schemeClr>
                </a:solidFill>
                <a:latin typeface="Verdana" pitchFamily="34" charset="0"/>
                <a:ea typeface="Verdana" pitchFamily="34" charset="0"/>
                <a:cs typeface="Verdana" pitchFamily="34" charset="0"/>
              </a:rPr>
              <a:t>ASPECTOS A CONSIDERAR EN EL PROCESO DE CONTRATACIÓN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571500" y="3786188"/>
            <a:ext cx="4572000" cy="928687"/>
          </a:xfrm>
          <a:prstGeom prst="rect">
            <a:avLst/>
          </a:prstGeom>
          <a:noFill/>
          <a:ln w="9525">
            <a:noFill/>
            <a:miter lim="800000"/>
            <a:headEnd/>
            <a:tailEnd/>
          </a:ln>
          <a:effectLst/>
        </p:spPr>
        <p:txBody>
          <a:bodyPr/>
          <a:lstStyle/>
          <a:p>
            <a:pPr marL="179388" indent="-179388">
              <a:spcBef>
                <a:spcPct val="20000"/>
              </a:spcBef>
              <a:buClr>
                <a:schemeClr val="hlink"/>
              </a:buClr>
              <a:buSzPct val="110000"/>
              <a:buFont typeface="Arial" pitchFamily="34" charset="0"/>
              <a:buChar char="•"/>
              <a:defRPr/>
            </a:pPr>
            <a:endParaRPr lang="es-ES" sz="1600" b="1" dirty="0">
              <a:solidFill>
                <a:srgbClr val="0000CC"/>
              </a:solidFill>
              <a:effectLst>
                <a:outerShdw blurRad="38100" dist="38100" dir="2700000" algn="tl">
                  <a:srgbClr val="C0C0C0"/>
                </a:outerShdw>
              </a:effectLst>
            </a:endParaRPr>
          </a:p>
        </p:txBody>
      </p:sp>
      <p:sp>
        <p:nvSpPr>
          <p:cNvPr id="5" name="4 Rectángulo"/>
          <p:cNvSpPr/>
          <p:nvPr/>
        </p:nvSpPr>
        <p:spPr>
          <a:xfrm>
            <a:off x="1285852" y="210706"/>
            <a:ext cx="6786578" cy="523220"/>
          </a:xfrm>
          <a:prstGeom prst="rect">
            <a:avLst/>
          </a:prstGeom>
          <a:noFill/>
        </p:spPr>
        <p:txBody>
          <a:bodyPr>
            <a:spAutoFit/>
          </a:bodyPr>
          <a:lstStyle/>
          <a:p>
            <a:pPr algn="ctr">
              <a:defRPr/>
            </a:pPr>
            <a:r>
              <a:rPr lang="es-MX" sz="2800" b="1"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MARCO NORMATIVO</a:t>
            </a:r>
            <a:endParaRPr lang="es-ES" sz="2800" b="1"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endParaRPr>
          </a:p>
        </p:txBody>
      </p:sp>
      <p:graphicFrame>
        <p:nvGraphicFramePr>
          <p:cNvPr id="6" name="5 Diagrama"/>
          <p:cNvGraphicFramePr/>
          <p:nvPr/>
        </p:nvGraphicFramePr>
        <p:xfrm>
          <a:off x="611560" y="1052736"/>
          <a:ext cx="8136904" cy="5019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357158" y="-24"/>
            <a:ext cx="6019800" cy="914400"/>
          </a:xfrm>
          <a:noFill/>
          <a:extLst/>
        </p:spPr>
        <p:txBody>
          <a:bodyPr>
            <a:normAutofit/>
          </a:bodyPr>
          <a:lstStyle/>
          <a:p>
            <a:pPr algn="ctr">
              <a:defRPr/>
            </a:pPr>
            <a:r>
              <a:rPr lang="es-BO"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REGLAMENTO ESPECIFICO</a:t>
            </a:r>
            <a:endParaRPr lang="es-ES"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endParaRPr>
          </a:p>
        </p:txBody>
      </p:sp>
      <p:sp>
        <p:nvSpPr>
          <p:cNvPr id="22531" name="6 Marcador de número de diapositiva"/>
          <p:cNvSpPr>
            <a:spLocks noGrp="1"/>
          </p:cNvSpPr>
          <p:nvPr>
            <p:ph type="sldNum" sz="quarter" idx="11"/>
          </p:nvPr>
        </p:nvSpPr>
        <p:spPr>
          <a:noFill/>
        </p:spPr>
        <p:txBody>
          <a:bodyPr/>
          <a:lstStyle/>
          <a:p>
            <a:fld id="{9015B93E-882A-4AD0-B4EF-60F931D8C7D4}" type="slidenum">
              <a:rPr lang="es-BO" smtClean="0">
                <a:latin typeface="Helvetica Neue"/>
                <a:ea typeface="Helvetica Neue"/>
                <a:cs typeface="Helvetica Neue"/>
              </a:rPr>
              <a:pPr/>
              <a:t>20</a:t>
            </a:fld>
            <a:endParaRPr lang="es-BO" smtClean="0">
              <a:latin typeface="Helvetica Neue"/>
              <a:ea typeface="Helvetica Neue"/>
              <a:cs typeface="Helvetica Neue"/>
            </a:endParaRPr>
          </a:p>
        </p:txBody>
      </p:sp>
      <p:graphicFrame>
        <p:nvGraphicFramePr>
          <p:cNvPr id="8" name="7 Diagrama"/>
          <p:cNvGraphicFramePr/>
          <p:nvPr/>
        </p:nvGraphicFramePr>
        <p:xfrm>
          <a:off x="500034" y="1000108"/>
          <a:ext cx="8143932"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428651" y="14270"/>
            <a:ext cx="8715381" cy="914400"/>
          </a:xfrm>
          <a:noFill/>
          <a:extLst/>
        </p:spPr>
        <p:txBody>
          <a:bodyPr>
            <a:noAutofit/>
          </a:bodyPr>
          <a:lstStyle/>
          <a:p>
            <a:pPr algn="just">
              <a:defRPr/>
            </a:pPr>
            <a:r>
              <a:rPr lang="es-BO"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PROGRAMA ANUAL DE CONTRATACIONES</a:t>
            </a:r>
            <a:endParaRPr lang="es-ES"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endParaRPr>
          </a:p>
        </p:txBody>
      </p:sp>
      <p:sp>
        <p:nvSpPr>
          <p:cNvPr id="23556" name="6 Marcador de número de diapositiva"/>
          <p:cNvSpPr>
            <a:spLocks noGrp="1"/>
          </p:cNvSpPr>
          <p:nvPr>
            <p:ph type="sldNum" sz="quarter" idx="11"/>
          </p:nvPr>
        </p:nvSpPr>
        <p:spPr>
          <a:noFill/>
        </p:spPr>
        <p:txBody>
          <a:bodyPr/>
          <a:lstStyle/>
          <a:p>
            <a:fld id="{48203CE9-7DAE-4D62-B1F5-D1EE0576AD22}" type="slidenum">
              <a:rPr lang="es-BO" smtClean="0">
                <a:latin typeface="Helvetica Neue"/>
                <a:ea typeface="Helvetica Neue"/>
                <a:cs typeface="Helvetica Neue"/>
              </a:rPr>
              <a:pPr/>
              <a:t>21</a:t>
            </a:fld>
            <a:endParaRPr lang="es-BO" smtClean="0">
              <a:latin typeface="Helvetica Neue"/>
              <a:ea typeface="Helvetica Neue"/>
              <a:cs typeface="Helvetica Neue"/>
            </a:endParaRPr>
          </a:p>
        </p:txBody>
      </p:sp>
      <p:graphicFrame>
        <p:nvGraphicFramePr>
          <p:cNvPr id="4" name="3 Diagrama"/>
          <p:cNvGraphicFramePr/>
          <p:nvPr/>
        </p:nvGraphicFramePr>
        <p:xfrm>
          <a:off x="428596" y="971533"/>
          <a:ext cx="8358246" cy="5243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214282" y="85708"/>
            <a:ext cx="8786874" cy="914400"/>
          </a:xfrm>
          <a:noFill/>
          <a:extLst/>
        </p:spPr>
        <p:txBody>
          <a:bodyPr>
            <a:noAutofit/>
          </a:bodyPr>
          <a:lstStyle/>
          <a:p>
            <a:pPr algn="ctr">
              <a:defRPr/>
            </a:pPr>
            <a:r>
              <a:rPr lang="es-BO"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DOCUMENTO BASE DE CONTRATACIÓN</a:t>
            </a:r>
            <a:endParaRPr lang="es-ES"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endParaRPr>
          </a:p>
        </p:txBody>
      </p:sp>
      <p:sp>
        <p:nvSpPr>
          <p:cNvPr id="24580" name="6 Marcador de número de diapositiva"/>
          <p:cNvSpPr>
            <a:spLocks noGrp="1"/>
          </p:cNvSpPr>
          <p:nvPr>
            <p:ph type="sldNum" sz="quarter" idx="11"/>
          </p:nvPr>
        </p:nvSpPr>
        <p:spPr>
          <a:noFill/>
        </p:spPr>
        <p:txBody>
          <a:bodyPr/>
          <a:lstStyle/>
          <a:p>
            <a:fld id="{0A7BEB07-2318-4E43-A5A8-44816D7D2FE5}" type="slidenum">
              <a:rPr lang="es-BO" smtClean="0">
                <a:latin typeface="Helvetica Neue"/>
                <a:ea typeface="Helvetica Neue"/>
                <a:cs typeface="Helvetica Neue"/>
              </a:rPr>
              <a:pPr/>
              <a:t>22</a:t>
            </a:fld>
            <a:endParaRPr lang="es-BO" smtClean="0">
              <a:latin typeface="Helvetica Neue"/>
              <a:ea typeface="Helvetica Neue"/>
              <a:cs typeface="Helvetica Neue"/>
            </a:endParaRPr>
          </a:p>
        </p:txBody>
      </p:sp>
      <p:graphicFrame>
        <p:nvGraphicFramePr>
          <p:cNvPr id="4" name="3 Diagrama"/>
          <p:cNvGraphicFramePr/>
          <p:nvPr/>
        </p:nvGraphicFramePr>
        <p:xfrm>
          <a:off x="428596" y="971533"/>
          <a:ext cx="8358246" cy="5243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1000100" y="142852"/>
            <a:ext cx="6786578" cy="523220"/>
          </a:xfrm>
          <a:prstGeom prst="rect">
            <a:avLst/>
          </a:prstGeom>
          <a:noFill/>
        </p:spPr>
        <p:txBody>
          <a:bodyPr>
            <a:spAutoFit/>
          </a:bodyPr>
          <a:lstStyle/>
          <a:p>
            <a:pPr algn="ctr">
              <a:defRPr/>
            </a:pPr>
            <a:r>
              <a:rPr lang="es-MX" sz="2800" b="1"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MODELOS DE DBC</a:t>
            </a:r>
            <a:endParaRPr lang="es-ES" sz="2800" b="1"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endParaRPr>
          </a:p>
        </p:txBody>
      </p:sp>
      <p:graphicFrame>
        <p:nvGraphicFramePr>
          <p:cNvPr id="5" name="4 Diagrama"/>
          <p:cNvGraphicFramePr/>
          <p:nvPr/>
        </p:nvGraphicFramePr>
        <p:xfrm>
          <a:off x="285720" y="785794"/>
          <a:ext cx="8072494"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1695472" y="71438"/>
            <a:ext cx="6019800" cy="704850"/>
          </a:xfrm>
          <a:noFill/>
          <a:extLst/>
        </p:spPr>
        <p:txBody>
          <a:bodyPr>
            <a:normAutofit/>
          </a:bodyPr>
          <a:lstStyle/>
          <a:p>
            <a:pPr algn="ctr">
              <a:defRPr/>
            </a:pPr>
            <a:r>
              <a:rPr lang="es-BO"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GARANTÍAS</a:t>
            </a:r>
            <a:endParaRPr lang="es-ES"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endParaRPr>
          </a:p>
        </p:txBody>
      </p:sp>
      <p:sp>
        <p:nvSpPr>
          <p:cNvPr id="27652" name="6 Marcador de número de diapositiva"/>
          <p:cNvSpPr>
            <a:spLocks noGrp="1"/>
          </p:cNvSpPr>
          <p:nvPr>
            <p:ph type="sldNum" sz="quarter" idx="11"/>
          </p:nvPr>
        </p:nvSpPr>
        <p:spPr>
          <a:noFill/>
        </p:spPr>
        <p:txBody>
          <a:bodyPr/>
          <a:lstStyle/>
          <a:p>
            <a:fld id="{C4EFBFC9-85D5-4DDE-BC63-DA5D5F8939F6}" type="slidenum">
              <a:rPr lang="es-BO" smtClean="0">
                <a:latin typeface="Helvetica Neue"/>
                <a:ea typeface="Helvetica Neue"/>
                <a:cs typeface="Helvetica Neue"/>
              </a:rPr>
              <a:pPr/>
              <a:t>24</a:t>
            </a:fld>
            <a:endParaRPr lang="es-BO" smtClean="0">
              <a:latin typeface="Helvetica Neue"/>
              <a:ea typeface="Helvetica Neue"/>
              <a:cs typeface="Helvetica Neue"/>
            </a:endParaRPr>
          </a:p>
        </p:txBody>
      </p:sp>
      <p:graphicFrame>
        <p:nvGraphicFramePr>
          <p:cNvPr id="5" name="4 Diagrama"/>
          <p:cNvGraphicFramePr/>
          <p:nvPr/>
        </p:nvGraphicFramePr>
        <p:xfrm>
          <a:off x="714348" y="857232"/>
          <a:ext cx="8001056"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AutoShape 7"/>
          <p:cNvSpPr>
            <a:spLocks noChangeArrowheads="1"/>
          </p:cNvSpPr>
          <p:nvPr/>
        </p:nvSpPr>
        <p:spPr bwMode="auto">
          <a:xfrm>
            <a:off x="250825" y="1214441"/>
            <a:ext cx="1677988" cy="576262"/>
          </a:xfrm>
          <a:prstGeom prst="roundRect">
            <a:avLst>
              <a:gd name="adj" fmla="val 16667"/>
            </a:avLst>
          </a:prstGeom>
          <a:solidFill>
            <a:schemeClr val="tx2">
              <a:lumMod val="75000"/>
              <a:alpha val="75000"/>
            </a:schemeClr>
          </a:solidFill>
          <a:ln>
            <a:headEnd/>
            <a:tailEnd/>
          </a:ln>
        </p:spPr>
        <p:style>
          <a:lnRef idx="3">
            <a:schemeClr val="lt1"/>
          </a:lnRef>
          <a:fillRef idx="1">
            <a:schemeClr val="accent1"/>
          </a:fillRef>
          <a:effectRef idx="1">
            <a:schemeClr val="accent1"/>
          </a:effectRef>
          <a:fontRef idx="minor">
            <a:schemeClr val="lt1"/>
          </a:fontRef>
        </p:style>
        <p:txBody>
          <a:bodyPr anchor="ctr"/>
          <a:lstStyle/>
          <a:p>
            <a:pPr algn="ctr" eaLnBrk="0" hangingPunct="0">
              <a:defRPr/>
            </a:pPr>
            <a:r>
              <a:rPr lang="es-ES_tradnl" sz="1200" b="1" dirty="0">
                <a:solidFill>
                  <a:schemeClr val="bg1"/>
                </a:solidFill>
              </a:rPr>
              <a:t>GARANTÍAS</a:t>
            </a:r>
            <a:endParaRPr lang="es-ES" sz="1200" b="1" dirty="0">
              <a:solidFill>
                <a:schemeClr val="bg1"/>
              </a:solidFill>
            </a:endParaRPr>
          </a:p>
        </p:txBody>
      </p:sp>
      <p:sp>
        <p:nvSpPr>
          <p:cNvPr id="41989" name="AutoShape 8"/>
          <p:cNvSpPr>
            <a:spLocks noChangeArrowheads="1"/>
          </p:cNvSpPr>
          <p:nvPr/>
        </p:nvSpPr>
        <p:spPr bwMode="auto">
          <a:xfrm>
            <a:off x="1928813" y="1214441"/>
            <a:ext cx="2573337" cy="576262"/>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s-ES_tradnl" sz="1400" b="1" dirty="0">
                <a:solidFill>
                  <a:srgbClr val="FF0000"/>
                </a:solidFill>
              </a:rPr>
              <a:t>BIENES, OBRAS Y SERVICIOS</a:t>
            </a:r>
            <a:endParaRPr lang="es-ES" sz="1400" b="1" dirty="0">
              <a:solidFill>
                <a:srgbClr val="FF0000"/>
              </a:solidFill>
            </a:endParaRPr>
          </a:p>
        </p:txBody>
      </p:sp>
      <p:sp>
        <p:nvSpPr>
          <p:cNvPr id="41990" name="AutoShape 9"/>
          <p:cNvSpPr>
            <a:spLocks noChangeArrowheads="1"/>
          </p:cNvSpPr>
          <p:nvPr/>
        </p:nvSpPr>
        <p:spPr bwMode="auto">
          <a:xfrm>
            <a:off x="4498975" y="1214441"/>
            <a:ext cx="2573338" cy="576262"/>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lang="es-ES_tradnl" sz="1400" b="1">
                <a:solidFill>
                  <a:srgbClr val="FF0000"/>
                </a:solidFill>
              </a:rPr>
              <a:t>CONSULTORÍAS</a:t>
            </a:r>
            <a:endParaRPr lang="es-ES" sz="1400" b="1">
              <a:solidFill>
                <a:srgbClr val="FF0000"/>
              </a:solidFill>
            </a:endParaRPr>
          </a:p>
        </p:txBody>
      </p:sp>
      <p:sp>
        <p:nvSpPr>
          <p:cNvPr id="41991" name="AutoShape 10"/>
          <p:cNvSpPr>
            <a:spLocks noChangeArrowheads="1"/>
          </p:cNvSpPr>
          <p:nvPr/>
        </p:nvSpPr>
        <p:spPr bwMode="auto">
          <a:xfrm>
            <a:off x="7072313" y="1214441"/>
            <a:ext cx="1893887" cy="576262"/>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lang="es-ES_tradnl" sz="1400" b="1">
                <a:solidFill>
                  <a:srgbClr val="FF0000"/>
                </a:solidFill>
              </a:rPr>
              <a:t>VIGENCIA</a:t>
            </a:r>
            <a:endParaRPr lang="es-ES" sz="1400" b="1">
              <a:solidFill>
                <a:srgbClr val="FF0000"/>
              </a:solidFill>
            </a:endParaRPr>
          </a:p>
        </p:txBody>
      </p:sp>
      <p:sp>
        <p:nvSpPr>
          <p:cNvPr id="41992" name="AutoShape 11"/>
          <p:cNvSpPr>
            <a:spLocks noChangeArrowheads="1"/>
          </p:cNvSpPr>
          <p:nvPr/>
        </p:nvSpPr>
        <p:spPr bwMode="auto">
          <a:xfrm>
            <a:off x="250825" y="1790703"/>
            <a:ext cx="1677988" cy="863600"/>
          </a:xfrm>
          <a:prstGeom prst="roundRect">
            <a:avLst>
              <a:gd name="adj" fmla="val 16667"/>
            </a:avLst>
          </a:prstGeom>
          <a:solidFill>
            <a:schemeClr val="tx2">
              <a:lumMod val="75000"/>
              <a:alpha val="75000"/>
            </a:schemeClr>
          </a:solidFill>
          <a:ln>
            <a:headEnd/>
            <a:tailEnd/>
          </a:ln>
        </p:spPr>
        <p:style>
          <a:lnRef idx="3">
            <a:schemeClr val="lt1"/>
          </a:lnRef>
          <a:fillRef idx="1">
            <a:schemeClr val="accent2"/>
          </a:fillRef>
          <a:effectRef idx="1">
            <a:schemeClr val="accent2"/>
          </a:effectRef>
          <a:fontRef idx="minor">
            <a:schemeClr val="lt1"/>
          </a:fontRef>
        </p:style>
        <p:txBody>
          <a:bodyPr anchor="ctr"/>
          <a:lstStyle/>
          <a:p>
            <a:pPr algn="ctr" eaLnBrk="0" hangingPunct="0">
              <a:defRPr/>
            </a:pPr>
            <a:r>
              <a:rPr lang="es-ES_tradnl" sz="1200" b="1" dirty="0">
                <a:solidFill>
                  <a:schemeClr val="bg1"/>
                </a:solidFill>
              </a:rPr>
              <a:t>Seriedad de Propuesta</a:t>
            </a:r>
            <a:endParaRPr lang="es-ES" sz="1200" b="1" dirty="0">
              <a:solidFill>
                <a:schemeClr val="bg1"/>
              </a:solidFill>
            </a:endParaRPr>
          </a:p>
        </p:txBody>
      </p:sp>
      <p:sp>
        <p:nvSpPr>
          <p:cNvPr id="41993" name="AutoShape 12"/>
          <p:cNvSpPr>
            <a:spLocks noChangeArrowheads="1"/>
          </p:cNvSpPr>
          <p:nvPr/>
        </p:nvSpPr>
        <p:spPr bwMode="auto">
          <a:xfrm>
            <a:off x="1928813" y="1790703"/>
            <a:ext cx="2573337" cy="512763"/>
          </a:xfrm>
          <a:prstGeom prst="roundRect">
            <a:avLst>
              <a:gd name="adj" fmla="val 16667"/>
            </a:avLst>
          </a:prstGeom>
          <a:solidFill>
            <a:schemeClr val="accent5">
              <a:lumMod val="20000"/>
              <a:lumOff val="80000"/>
            </a:schemeClr>
          </a:solidFill>
          <a:ln>
            <a:solidFill>
              <a:schemeClr val="accent3">
                <a:lumMod val="50000"/>
              </a:schemeClr>
            </a:solidFill>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s-ES_tradnl" sz="1400" b="1" dirty="0">
                <a:solidFill>
                  <a:srgbClr val="0B2453"/>
                </a:solidFill>
              </a:rPr>
              <a:t>1% Propuesta Económica</a:t>
            </a:r>
            <a:endParaRPr lang="es-ES" sz="1400" b="1" dirty="0">
              <a:solidFill>
                <a:srgbClr val="0B2453"/>
              </a:solidFill>
            </a:endParaRPr>
          </a:p>
        </p:txBody>
      </p:sp>
      <p:sp>
        <p:nvSpPr>
          <p:cNvPr id="41994" name="AutoShape 13"/>
          <p:cNvSpPr>
            <a:spLocks noChangeArrowheads="1"/>
          </p:cNvSpPr>
          <p:nvPr/>
        </p:nvSpPr>
        <p:spPr bwMode="auto">
          <a:xfrm>
            <a:off x="7072313" y="1790703"/>
            <a:ext cx="1893887" cy="863600"/>
          </a:xfrm>
          <a:prstGeom prst="roundRect">
            <a:avLst>
              <a:gd name="adj" fmla="val 16667"/>
            </a:avLst>
          </a:prstGeom>
          <a:solidFill>
            <a:schemeClr val="accent5">
              <a:lumMod val="20000"/>
              <a:lumOff val="80000"/>
            </a:schemeClr>
          </a:solidFill>
          <a:ln>
            <a:solidFill>
              <a:schemeClr val="accent3">
                <a:lumMod val="50000"/>
              </a:schemeClr>
            </a:solidFill>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s-ES_tradnl" sz="1400" b="1" dirty="0">
                <a:solidFill>
                  <a:srgbClr val="0B2453"/>
                </a:solidFill>
              </a:rPr>
              <a:t>30 días adicionales validez propuesta</a:t>
            </a:r>
            <a:endParaRPr lang="es-ES" sz="1400" b="1" dirty="0">
              <a:solidFill>
                <a:srgbClr val="0B2453"/>
              </a:solidFill>
            </a:endParaRPr>
          </a:p>
        </p:txBody>
      </p:sp>
      <p:sp>
        <p:nvSpPr>
          <p:cNvPr id="41995" name="AutoShape 14"/>
          <p:cNvSpPr>
            <a:spLocks noChangeArrowheads="1"/>
          </p:cNvSpPr>
          <p:nvPr/>
        </p:nvSpPr>
        <p:spPr bwMode="auto">
          <a:xfrm>
            <a:off x="4497388" y="1790703"/>
            <a:ext cx="2573337" cy="512763"/>
          </a:xfrm>
          <a:prstGeom prst="roundRect">
            <a:avLst>
              <a:gd name="adj" fmla="val 16667"/>
            </a:avLst>
          </a:prstGeom>
          <a:solidFill>
            <a:schemeClr val="accent5">
              <a:lumMod val="20000"/>
              <a:lumOff val="80000"/>
            </a:schemeClr>
          </a:solidFill>
          <a:ln>
            <a:solidFill>
              <a:schemeClr val="accent3">
                <a:lumMod val="50000"/>
              </a:schemeClr>
            </a:solidFill>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s-ES_tradnl" sz="1400" b="1" dirty="0">
                <a:solidFill>
                  <a:srgbClr val="0B2453"/>
                </a:solidFill>
              </a:rPr>
              <a:t>0,5% Propuesta Económica</a:t>
            </a:r>
            <a:endParaRPr lang="es-ES" sz="1400" b="1" dirty="0">
              <a:solidFill>
                <a:srgbClr val="0B2453"/>
              </a:solidFill>
            </a:endParaRPr>
          </a:p>
        </p:txBody>
      </p:sp>
      <p:sp>
        <p:nvSpPr>
          <p:cNvPr id="41996" name="AutoShape 15"/>
          <p:cNvSpPr>
            <a:spLocks noChangeArrowheads="1"/>
          </p:cNvSpPr>
          <p:nvPr/>
        </p:nvSpPr>
        <p:spPr bwMode="auto">
          <a:xfrm>
            <a:off x="250825" y="2654303"/>
            <a:ext cx="1677988" cy="1006475"/>
          </a:xfrm>
          <a:prstGeom prst="roundRect">
            <a:avLst>
              <a:gd name="adj" fmla="val 16667"/>
            </a:avLst>
          </a:prstGeom>
          <a:solidFill>
            <a:schemeClr val="tx2">
              <a:lumMod val="75000"/>
              <a:alpha val="75000"/>
            </a:schemeClr>
          </a:solidFill>
          <a:ln>
            <a:headEnd/>
            <a:tailEnd/>
          </a:ln>
        </p:spPr>
        <p:style>
          <a:lnRef idx="3">
            <a:schemeClr val="lt1"/>
          </a:lnRef>
          <a:fillRef idx="1">
            <a:schemeClr val="accent2"/>
          </a:fillRef>
          <a:effectRef idx="1">
            <a:schemeClr val="accent2"/>
          </a:effectRef>
          <a:fontRef idx="minor">
            <a:schemeClr val="lt1"/>
          </a:fontRef>
        </p:style>
        <p:txBody>
          <a:bodyPr anchor="ctr"/>
          <a:lstStyle/>
          <a:p>
            <a:pPr algn="ctr" eaLnBrk="0" hangingPunct="0">
              <a:defRPr/>
            </a:pPr>
            <a:r>
              <a:rPr lang="es-ES_tradnl" sz="1200" b="1" dirty="0">
                <a:solidFill>
                  <a:schemeClr val="bg1"/>
                </a:solidFill>
              </a:rPr>
              <a:t>Cumplimiento de Contrato</a:t>
            </a:r>
            <a:endParaRPr lang="es-ES" sz="1200" b="1" dirty="0">
              <a:solidFill>
                <a:schemeClr val="bg1"/>
              </a:solidFill>
            </a:endParaRPr>
          </a:p>
        </p:txBody>
      </p:sp>
      <p:sp>
        <p:nvSpPr>
          <p:cNvPr id="41997" name="AutoShape 16"/>
          <p:cNvSpPr>
            <a:spLocks noChangeArrowheads="1"/>
          </p:cNvSpPr>
          <p:nvPr/>
        </p:nvSpPr>
        <p:spPr bwMode="auto">
          <a:xfrm>
            <a:off x="1928813" y="2654303"/>
            <a:ext cx="5143500" cy="1006475"/>
          </a:xfrm>
          <a:prstGeom prst="roundRect">
            <a:avLst>
              <a:gd name="adj" fmla="val 16667"/>
            </a:avLst>
          </a:prstGeom>
          <a:solidFill>
            <a:schemeClr val="accent5">
              <a:lumMod val="20000"/>
              <a:lumOff val="80000"/>
            </a:schemeClr>
          </a:solidFill>
          <a:ln>
            <a:solidFill>
              <a:schemeClr val="accent3">
                <a:lumMod val="50000"/>
              </a:schemeClr>
            </a:solidFill>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s-ES_tradnl" sz="1400" b="1" dirty="0">
                <a:solidFill>
                  <a:srgbClr val="0B2453"/>
                </a:solidFill>
              </a:rPr>
              <a:t>7% Monto del Contrato</a:t>
            </a:r>
          </a:p>
          <a:p>
            <a:pPr algn="ctr" eaLnBrk="0" hangingPunct="0">
              <a:defRPr/>
            </a:pPr>
            <a:r>
              <a:rPr lang="es-ES_tradnl" sz="1400" b="1" dirty="0">
                <a:solidFill>
                  <a:srgbClr val="0B2453"/>
                </a:solidFill>
              </a:rPr>
              <a:t>HASTA UN MILLON con pagos parciales = Retención 7% de cada pago</a:t>
            </a:r>
          </a:p>
          <a:p>
            <a:pPr algn="ctr" eaLnBrk="0" hangingPunct="0">
              <a:defRPr/>
            </a:pPr>
            <a:r>
              <a:rPr lang="es-ES_tradnl" sz="1400" b="1" dirty="0">
                <a:solidFill>
                  <a:srgbClr val="0B2453"/>
                </a:solidFill>
              </a:rPr>
              <a:t>EMPRESAS PÚBLICAS = Retención 7%</a:t>
            </a:r>
          </a:p>
          <a:p>
            <a:pPr algn="ctr" eaLnBrk="0" hangingPunct="0">
              <a:defRPr/>
            </a:pPr>
            <a:r>
              <a:rPr lang="es-ES_tradnl" sz="1400" b="1" dirty="0" err="1">
                <a:solidFill>
                  <a:srgbClr val="0B2453"/>
                </a:solidFill>
              </a:rPr>
              <a:t>MyPES</a:t>
            </a:r>
            <a:r>
              <a:rPr lang="es-ES_tradnl" sz="1400" b="1" dirty="0">
                <a:solidFill>
                  <a:srgbClr val="0B2453"/>
                </a:solidFill>
              </a:rPr>
              <a:t>, APP, OECAS = 3.5% ó Retención</a:t>
            </a:r>
            <a:endParaRPr lang="es-ES" sz="1400" b="1" dirty="0">
              <a:solidFill>
                <a:srgbClr val="0B2453"/>
              </a:solidFill>
            </a:endParaRPr>
          </a:p>
        </p:txBody>
      </p:sp>
      <p:sp>
        <p:nvSpPr>
          <p:cNvPr id="41998" name="AutoShape 17"/>
          <p:cNvSpPr>
            <a:spLocks noChangeArrowheads="1"/>
          </p:cNvSpPr>
          <p:nvPr/>
        </p:nvSpPr>
        <p:spPr bwMode="auto">
          <a:xfrm>
            <a:off x="7072313" y="2654303"/>
            <a:ext cx="1893887" cy="1006475"/>
          </a:xfrm>
          <a:prstGeom prst="roundRect">
            <a:avLst>
              <a:gd name="adj" fmla="val 16667"/>
            </a:avLst>
          </a:prstGeom>
          <a:solidFill>
            <a:schemeClr val="accent5">
              <a:lumMod val="20000"/>
              <a:lumOff val="80000"/>
            </a:schemeClr>
          </a:solidFill>
          <a:ln>
            <a:solidFill>
              <a:schemeClr val="accent3">
                <a:lumMod val="50000"/>
              </a:schemeClr>
            </a:solidFill>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s-ES_tradnl" sz="1400" b="1" dirty="0">
                <a:solidFill>
                  <a:srgbClr val="0B2453"/>
                </a:solidFill>
              </a:rPr>
              <a:t>Hasta la recepción definitiva</a:t>
            </a:r>
            <a:endParaRPr lang="es-ES" sz="1400" b="1" dirty="0">
              <a:solidFill>
                <a:srgbClr val="0B2453"/>
              </a:solidFill>
            </a:endParaRPr>
          </a:p>
        </p:txBody>
      </p:sp>
      <p:sp>
        <p:nvSpPr>
          <p:cNvPr id="41999" name="AutoShape 18"/>
          <p:cNvSpPr>
            <a:spLocks noChangeArrowheads="1"/>
          </p:cNvSpPr>
          <p:nvPr/>
        </p:nvSpPr>
        <p:spPr bwMode="auto">
          <a:xfrm>
            <a:off x="250825" y="3643316"/>
            <a:ext cx="1677988" cy="714375"/>
          </a:xfrm>
          <a:prstGeom prst="roundRect">
            <a:avLst>
              <a:gd name="adj" fmla="val 16667"/>
            </a:avLst>
          </a:prstGeom>
          <a:solidFill>
            <a:schemeClr val="tx2">
              <a:lumMod val="75000"/>
              <a:alpha val="75000"/>
            </a:schemeClr>
          </a:solidFill>
          <a:ln>
            <a:headEnd/>
            <a:tailEnd/>
          </a:ln>
        </p:spPr>
        <p:style>
          <a:lnRef idx="3">
            <a:schemeClr val="lt1"/>
          </a:lnRef>
          <a:fillRef idx="1">
            <a:schemeClr val="accent2"/>
          </a:fillRef>
          <a:effectRef idx="1">
            <a:schemeClr val="accent2"/>
          </a:effectRef>
          <a:fontRef idx="minor">
            <a:schemeClr val="lt1"/>
          </a:fontRef>
        </p:style>
        <p:txBody>
          <a:bodyPr anchor="ctr"/>
          <a:lstStyle/>
          <a:p>
            <a:pPr algn="ctr" eaLnBrk="0" hangingPunct="0">
              <a:defRPr/>
            </a:pPr>
            <a:r>
              <a:rPr lang="es-ES_tradnl" sz="1200" b="1" dirty="0">
                <a:solidFill>
                  <a:schemeClr val="bg1"/>
                </a:solidFill>
              </a:rPr>
              <a:t>Corr. Inversión de Anticipo</a:t>
            </a:r>
            <a:endParaRPr lang="es-ES" sz="1200" b="1" dirty="0">
              <a:solidFill>
                <a:schemeClr val="bg1"/>
              </a:solidFill>
            </a:endParaRPr>
          </a:p>
        </p:txBody>
      </p:sp>
      <p:sp>
        <p:nvSpPr>
          <p:cNvPr id="42000" name="AutoShape 19"/>
          <p:cNvSpPr>
            <a:spLocks noChangeArrowheads="1"/>
          </p:cNvSpPr>
          <p:nvPr/>
        </p:nvSpPr>
        <p:spPr bwMode="auto">
          <a:xfrm>
            <a:off x="1979613" y="3713166"/>
            <a:ext cx="5091112" cy="644525"/>
          </a:xfrm>
          <a:prstGeom prst="roundRect">
            <a:avLst>
              <a:gd name="adj" fmla="val 16667"/>
            </a:avLst>
          </a:prstGeom>
          <a:solidFill>
            <a:schemeClr val="accent5">
              <a:lumMod val="20000"/>
              <a:lumOff val="80000"/>
            </a:schemeClr>
          </a:solidFill>
          <a:ln>
            <a:solidFill>
              <a:schemeClr val="accent3">
                <a:lumMod val="50000"/>
              </a:schemeClr>
            </a:solidFill>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s-ES_tradnl" sz="1400" b="1" dirty="0">
                <a:solidFill>
                  <a:srgbClr val="0B2453"/>
                </a:solidFill>
              </a:rPr>
              <a:t>100% Anticipo </a:t>
            </a:r>
          </a:p>
          <a:p>
            <a:pPr algn="ctr" eaLnBrk="0" hangingPunct="0">
              <a:defRPr/>
            </a:pPr>
            <a:r>
              <a:rPr lang="es-ES_tradnl" sz="1400" b="1" dirty="0">
                <a:solidFill>
                  <a:srgbClr val="0B2453"/>
                </a:solidFill>
              </a:rPr>
              <a:t>No mayor al 20% del monto del contrato</a:t>
            </a:r>
            <a:endParaRPr lang="es-ES" sz="1400" b="1" dirty="0">
              <a:solidFill>
                <a:srgbClr val="0B2453"/>
              </a:solidFill>
            </a:endParaRPr>
          </a:p>
        </p:txBody>
      </p:sp>
      <p:sp>
        <p:nvSpPr>
          <p:cNvPr id="42001" name="AutoShape 20"/>
          <p:cNvSpPr>
            <a:spLocks noChangeArrowheads="1"/>
          </p:cNvSpPr>
          <p:nvPr/>
        </p:nvSpPr>
        <p:spPr bwMode="auto">
          <a:xfrm>
            <a:off x="7072313" y="3643316"/>
            <a:ext cx="1893887" cy="714375"/>
          </a:xfrm>
          <a:prstGeom prst="roundRect">
            <a:avLst>
              <a:gd name="adj" fmla="val 16667"/>
            </a:avLst>
          </a:prstGeom>
          <a:solidFill>
            <a:schemeClr val="accent5">
              <a:lumMod val="20000"/>
              <a:lumOff val="80000"/>
            </a:schemeClr>
          </a:solidFill>
          <a:ln>
            <a:solidFill>
              <a:schemeClr val="accent3">
                <a:lumMod val="50000"/>
              </a:schemeClr>
            </a:solidFill>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s-ES_tradnl" sz="1400" b="1" dirty="0">
                <a:solidFill>
                  <a:srgbClr val="0B2453"/>
                </a:solidFill>
              </a:rPr>
              <a:t>90 días calendario a partir del anticipo </a:t>
            </a:r>
            <a:endParaRPr lang="es-ES" sz="1400" b="1" dirty="0">
              <a:solidFill>
                <a:srgbClr val="0B2453"/>
              </a:solidFill>
            </a:endParaRPr>
          </a:p>
        </p:txBody>
      </p:sp>
      <p:sp>
        <p:nvSpPr>
          <p:cNvPr id="42002" name="AutoShape 16"/>
          <p:cNvSpPr>
            <a:spLocks noChangeArrowheads="1"/>
          </p:cNvSpPr>
          <p:nvPr/>
        </p:nvSpPr>
        <p:spPr bwMode="auto">
          <a:xfrm>
            <a:off x="1946275" y="2303466"/>
            <a:ext cx="5143500" cy="357187"/>
          </a:xfrm>
          <a:prstGeom prst="roundRect">
            <a:avLst>
              <a:gd name="adj" fmla="val 16667"/>
            </a:avLst>
          </a:prstGeom>
          <a:solidFill>
            <a:schemeClr val="accent5">
              <a:lumMod val="20000"/>
              <a:lumOff val="80000"/>
            </a:schemeClr>
          </a:solidFill>
          <a:ln>
            <a:solidFill>
              <a:schemeClr val="accent3">
                <a:lumMod val="50000"/>
              </a:schemeClr>
            </a:solidFill>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s-ES_tradnl" sz="1400" b="1" dirty="0">
                <a:solidFill>
                  <a:srgbClr val="0B2453"/>
                </a:solidFill>
              </a:rPr>
              <a:t>ANPE = Podrá, montos mayores a Bs200.000.-</a:t>
            </a:r>
            <a:endParaRPr lang="es-ES" sz="1400" b="1" dirty="0">
              <a:solidFill>
                <a:srgbClr val="0B2453"/>
              </a:solidFill>
            </a:endParaRPr>
          </a:p>
        </p:txBody>
      </p:sp>
      <p:sp>
        <p:nvSpPr>
          <p:cNvPr id="42003" name="AutoShape 18"/>
          <p:cNvSpPr>
            <a:spLocks noChangeArrowheads="1"/>
          </p:cNvSpPr>
          <p:nvPr/>
        </p:nvSpPr>
        <p:spPr bwMode="auto">
          <a:xfrm>
            <a:off x="250825" y="4357691"/>
            <a:ext cx="1677988" cy="731837"/>
          </a:xfrm>
          <a:prstGeom prst="roundRect">
            <a:avLst>
              <a:gd name="adj" fmla="val 16667"/>
            </a:avLst>
          </a:prstGeom>
          <a:solidFill>
            <a:schemeClr val="tx2">
              <a:lumMod val="75000"/>
              <a:alpha val="75000"/>
            </a:schemeClr>
          </a:solidFill>
          <a:ln>
            <a:headEnd/>
            <a:tailEnd/>
          </a:ln>
        </p:spPr>
        <p:style>
          <a:lnRef idx="3">
            <a:schemeClr val="lt1"/>
          </a:lnRef>
          <a:fillRef idx="1">
            <a:schemeClr val="accent2"/>
          </a:fillRef>
          <a:effectRef idx="1">
            <a:schemeClr val="accent2"/>
          </a:effectRef>
          <a:fontRef idx="minor">
            <a:schemeClr val="lt1"/>
          </a:fontRef>
        </p:style>
        <p:txBody>
          <a:bodyPr anchor="ctr"/>
          <a:lstStyle/>
          <a:p>
            <a:pPr algn="ctr" eaLnBrk="0" hangingPunct="0">
              <a:defRPr/>
            </a:pPr>
            <a:r>
              <a:rPr lang="es-ES_tradnl" sz="1200" b="1" dirty="0">
                <a:solidFill>
                  <a:schemeClr val="bg1"/>
                </a:solidFill>
              </a:rPr>
              <a:t>Adicional a la Garantía de Cumplimiento de Contrato de Obras </a:t>
            </a:r>
            <a:endParaRPr lang="es-ES" sz="1200" b="1" dirty="0">
              <a:solidFill>
                <a:schemeClr val="bg1"/>
              </a:solidFill>
            </a:endParaRPr>
          </a:p>
        </p:txBody>
      </p:sp>
      <p:sp>
        <p:nvSpPr>
          <p:cNvPr id="42004" name="AutoShape 19"/>
          <p:cNvSpPr>
            <a:spLocks noChangeArrowheads="1"/>
          </p:cNvSpPr>
          <p:nvPr/>
        </p:nvSpPr>
        <p:spPr bwMode="auto">
          <a:xfrm>
            <a:off x="1928813" y="4357691"/>
            <a:ext cx="5143500" cy="731837"/>
          </a:xfrm>
          <a:prstGeom prst="roundRect">
            <a:avLst>
              <a:gd name="adj" fmla="val 16667"/>
            </a:avLst>
          </a:prstGeom>
          <a:solidFill>
            <a:schemeClr val="accent5">
              <a:lumMod val="20000"/>
              <a:lumOff val="80000"/>
            </a:schemeClr>
          </a:solidFill>
          <a:ln>
            <a:solidFill>
              <a:schemeClr val="accent3">
                <a:lumMod val="50000"/>
              </a:schemeClr>
            </a:solidFill>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s-BO" sz="1400" b="1" dirty="0">
                <a:solidFill>
                  <a:srgbClr val="0B2453"/>
                </a:solidFill>
              </a:rPr>
              <a:t>Propuesta Económica por debajo del 85% del PR, deberá presentar una garantía </a:t>
            </a:r>
            <a:r>
              <a:rPr lang="es-ES_tradnl" sz="1400" b="1" dirty="0">
                <a:solidFill>
                  <a:srgbClr val="0B2453"/>
                </a:solidFill>
              </a:rPr>
              <a:t>equivalente a la diferencia entre el 85% del PR. y el valor de su propuesta.</a:t>
            </a:r>
            <a:endParaRPr lang="es-ES" sz="1400" b="1" dirty="0">
              <a:solidFill>
                <a:srgbClr val="0B2453"/>
              </a:solidFill>
            </a:endParaRPr>
          </a:p>
        </p:txBody>
      </p:sp>
      <p:sp>
        <p:nvSpPr>
          <p:cNvPr id="42005" name="AutoShape 20"/>
          <p:cNvSpPr>
            <a:spLocks noChangeArrowheads="1"/>
          </p:cNvSpPr>
          <p:nvPr/>
        </p:nvSpPr>
        <p:spPr bwMode="auto">
          <a:xfrm>
            <a:off x="7072313" y="4357691"/>
            <a:ext cx="1893887" cy="731837"/>
          </a:xfrm>
          <a:prstGeom prst="roundRect">
            <a:avLst>
              <a:gd name="adj" fmla="val 16667"/>
            </a:avLst>
          </a:prstGeom>
          <a:solidFill>
            <a:schemeClr val="accent5">
              <a:lumMod val="20000"/>
              <a:lumOff val="80000"/>
            </a:schemeClr>
          </a:solidFill>
          <a:ln>
            <a:solidFill>
              <a:schemeClr val="accent3">
                <a:lumMod val="50000"/>
              </a:schemeClr>
            </a:solidFill>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s-ES_tradnl" sz="1400" b="1" dirty="0">
                <a:solidFill>
                  <a:srgbClr val="0B2453"/>
                </a:solidFill>
              </a:rPr>
              <a:t>Hasta la recepción definitiva</a:t>
            </a:r>
            <a:endParaRPr lang="es-ES" sz="1400" b="1" dirty="0">
              <a:solidFill>
                <a:srgbClr val="0B2453"/>
              </a:solidFill>
            </a:endParaRPr>
          </a:p>
        </p:txBody>
      </p:sp>
      <p:sp>
        <p:nvSpPr>
          <p:cNvPr id="42006" name="AutoShape 18"/>
          <p:cNvSpPr>
            <a:spLocks noChangeArrowheads="1"/>
          </p:cNvSpPr>
          <p:nvPr/>
        </p:nvSpPr>
        <p:spPr bwMode="auto">
          <a:xfrm>
            <a:off x="250825" y="5089528"/>
            <a:ext cx="1677988" cy="731838"/>
          </a:xfrm>
          <a:prstGeom prst="roundRect">
            <a:avLst>
              <a:gd name="adj" fmla="val 16667"/>
            </a:avLst>
          </a:prstGeom>
          <a:solidFill>
            <a:schemeClr val="tx2">
              <a:lumMod val="75000"/>
              <a:alpha val="75000"/>
            </a:schemeClr>
          </a:solidFill>
          <a:ln>
            <a:headEnd/>
            <a:tailEnd/>
          </a:ln>
        </p:spPr>
        <p:style>
          <a:lnRef idx="3">
            <a:schemeClr val="lt1"/>
          </a:lnRef>
          <a:fillRef idx="1">
            <a:schemeClr val="accent2"/>
          </a:fillRef>
          <a:effectRef idx="1">
            <a:schemeClr val="accent2"/>
          </a:effectRef>
          <a:fontRef idx="minor">
            <a:schemeClr val="lt1"/>
          </a:fontRef>
        </p:style>
        <p:txBody>
          <a:bodyPr anchor="ctr"/>
          <a:lstStyle/>
          <a:p>
            <a:pPr algn="ctr" eaLnBrk="0" hangingPunct="0">
              <a:defRPr/>
            </a:pPr>
            <a:r>
              <a:rPr lang="es-ES" sz="1200" b="1" dirty="0">
                <a:solidFill>
                  <a:schemeClr val="bg1"/>
                </a:solidFill>
              </a:rPr>
              <a:t>Funcionamiento de Maquinaria y/o Equipo</a:t>
            </a:r>
          </a:p>
        </p:txBody>
      </p:sp>
      <p:sp>
        <p:nvSpPr>
          <p:cNvPr id="42007" name="AutoShape 19"/>
          <p:cNvSpPr>
            <a:spLocks noChangeArrowheads="1"/>
          </p:cNvSpPr>
          <p:nvPr/>
        </p:nvSpPr>
        <p:spPr bwMode="auto">
          <a:xfrm>
            <a:off x="1928813" y="5089528"/>
            <a:ext cx="5143500" cy="731838"/>
          </a:xfrm>
          <a:prstGeom prst="roundRect">
            <a:avLst>
              <a:gd name="adj" fmla="val 16667"/>
            </a:avLst>
          </a:prstGeom>
          <a:solidFill>
            <a:schemeClr val="accent5">
              <a:lumMod val="20000"/>
              <a:lumOff val="80000"/>
            </a:schemeClr>
          </a:solidFill>
          <a:ln>
            <a:solidFill>
              <a:schemeClr val="accent3">
                <a:lumMod val="50000"/>
              </a:schemeClr>
            </a:solidFill>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s-ES" sz="1400" b="1" dirty="0">
                <a:solidFill>
                  <a:srgbClr val="0B2453"/>
                </a:solidFill>
              </a:rPr>
              <a:t>Máximo 1.5%  ó Retención del monto del contrato</a:t>
            </a:r>
          </a:p>
          <a:p>
            <a:pPr algn="ctr" eaLnBrk="0" hangingPunct="0">
              <a:defRPr/>
            </a:pPr>
            <a:r>
              <a:rPr lang="es-ES" sz="1400" b="1" dirty="0">
                <a:solidFill>
                  <a:srgbClr val="0B2453"/>
                </a:solidFill>
              </a:rPr>
              <a:t>Cuando la entidad considere necesario.</a:t>
            </a:r>
          </a:p>
        </p:txBody>
      </p:sp>
      <p:sp>
        <p:nvSpPr>
          <p:cNvPr id="42008" name="AutoShape 20"/>
          <p:cNvSpPr>
            <a:spLocks noChangeArrowheads="1"/>
          </p:cNvSpPr>
          <p:nvPr/>
        </p:nvSpPr>
        <p:spPr bwMode="auto">
          <a:xfrm>
            <a:off x="7072313" y="5089528"/>
            <a:ext cx="1893887" cy="731838"/>
          </a:xfrm>
          <a:prstGeom prst="roundRect">
            <a:avLst>
              <a:gd name="adj" fmla="val 16667"/>
            </a:avLst>
          </a:prstGeom>
          <a:solidFill>
            <a:schemeClr val="accent5">
              <a:lumMod val="20000"/>
              <a:lumOff val="80000"/>
            </a:schemeClr>
          </a:solidFill>
          <a:ln>
            <a:solidFill>
              <a:schemeClr val="accent3">
                <a:lumMod val="50000"/>
              </a:schemeClr>
            </a:solidFill>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s-ES_tradnl" sz="1400" b="1" dirty="0">
                <a:solidFill>
                  <a:srgbClr val="0B2453"/>
                </a:solidFill>
              </a:rPr>
              <a:t>Según plazo en el contrato</a:t>
            </a:r>
            <a:endParaRPr lang="es-ES" sz="1400" b="1" dirty="0">
              <a:solidFill>
                <a:srgbClr val="0B2453"/>
              </a:solidFill>
            </a:endParaRPr>
          </a:p>
        </p:txBody>
      </p:sp>
      <p:sp>
        <p:nvSpPr>
          <p:cNvPr id="29" name="1 Título"/>
          <p:cNvSpPr txBox="1">
            <a:spLocks/>
          </p:cNvSpPr>
          <p:nvPr/>
        </p:nvSpPr>
        <p:spPr bwMode="auto">
          <a:xfrm>
            <a:off x="928662" y="285728"/>
            <a:ext cx="7143800" cy="561975"/>
          </a:xfrm>
          <a:prstGeom prst="rect">
            <a:avLst/>
          </a:prstGeom>
          <a:noFill/>
          <a:ln w="9525">
            <a:noFill/>
            <a:miter lim="800000"/>
            <a:headEnd/>
            <a:tailEnd/>
          </a:ln>
        </p:spPr>
        <p:txBody>
          <a:bodyPr anchor="ctr"/>
          <a:lstStyle/>
          <a:p>
            <a:pPr algn="ctr" eaLnBrk="0" hangingPunct="0">
              <a:defRPr/>
            </a:pPr>
            <a:r>
              <a:rPr lang="es-BO" sz="2800" b="1"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GARANTÍAS SEGÚN EL OBJETO</a:t>
            </a:r>
            <a:endParaRPr lang="es-ES" sz="2800" b="1"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endParaRPr>
          </a:p>
        </p:txBody>
      </p:sp>
      <p:sp>
        <p:nvSpPr>
          <p:cNvPr id="32" name="AutoShape 8"/>
          <p:cNvSpPr>
            <a:spLocks noChangeArrowheads="1"/>
          </p:cNvSpPr>
          <p:nvPr/>
        </p:nvSpPr>
        <p:spPr bwMode="auto">
          <a:xfrm>
            <a:off x="1927225" y="1214441"/>
            <a:ext cx="2573338" cy="576262"/>
          </a:xfrm>
          <a:prstGeom prst="roundRect">
            <a:avLst>
              <a:gd name="adj" fmla="val 16667"/>
            </a:avLst>
          </a:prstGeom>
          <a:solidFill>
            <a:schemeClr val="tx2">
              <a:lumMod val="75000"/>
              <a:alpha val="75000"/>
            </a:schemeClr>
          </a:solidFill>
          <a:ln>
            <a:headEnd/>
            <a:tailEnd/>
          </a:ln>
        </p:spPr>
        <p:style>
          <a:lnRef idx="3">
            <a:schemeClr val="lt1"/>
          </a:lnRef>
          <a:fillRef idx="1">
            <a:schemeClr val="accent1"/>
          </a:fillRef>
          <a:effectRef idx="1">
            <a:schemeClr val="accent1"/>
          </a:effectRef>
          <a:fontRef idx="minor">
            <a:schemeClr val="lt1"/>
          </a:fontRef>
        </p:style>
        <p:txBody>
          <a:bodyPr anchor="ctr"/>
          <a:lstStyle/>
          <a:p>
            <a:pPr algn="ctr" eaLnBrk="0" hangingPunct="0">
              <a:defRPr/>
            </a:pPr>
            <a:r>
              <a:rPr lang="es-ES_tradnl" sz="1400" b="1" dirty="0">
                <a:solidFill>
                  <a:schemeClr val="bg1"/>
                </a:solidFill>
              </a:rPr>
              <a:t>BIENES, OBRAS Y SERVICIOS</a:t>
            </a:r>
            <a:endParaRPr lang="es-ES" sz="1400" b="1" dirty="0">
              <a:solidFill>
                <a:schemeClr val="bg1"/>
              </a:solidFill>
            </a:endParaRPr>
          </a:p>
        </p:txBody>
      </p:sp>
      <p:sp>
        <p:nvSpPr>
          <p:cNvPr id="33" name="AutoShape 9"/>
          <p:cNvSpPr>
            <a:spLocks noChangeArrowheads="1"/>
          </p:cNvSpPr>
          <p:nvPr/>
        </p:nvSpPr>
        <p:spPr bwMode="auto">
          <a:xfrm>
            <a:off x="4498975" y="1214441"/>
            <a:ext cx="2573338" cy="576262"/>
          </a:xfrm>
          <a:prstGeom prst="roundRect">
            <a:avLst>
              <a:gd name="adj" fmla="val 16667"/>
            </a:avLst>
          </a:prstGeom>
          <a:solidFill>
            <a:schemeClr val="tx2">
              <a:lumMod val="75000"/>
              <a:alpha val="75000"/>
            </a:schemeClr>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defRPr/>
            </a:pPr>
            <a:r>
              <a:rPr lang="es-ES_tradnl" sz="1400" b="1" dirty="0">
                <a:solidFill>
                  <a:schemeClr val="bg1"/>
                </a:solidFill>
              </a:rPr>
              <a:t>CONSULTORÍAS</a:t>
            </a:r>
            <a:endParaRPr lang="es-ES" sz="1400" b="1" dirty="0">
              <a:solidFill>
                <a:schemeClr val="bg1"/>
              </a:solidFill>
            </a:endParaRPr>
          </a:p>
        </p:txBody>
      </p:sp>
      <p:sp>
        <p:nvSpPr>
          <p:cNvPr id="34" name="AutoShape 10"/>
          <p:cNvSpPr>
            <a:spLocks noChangeArrowheads="1"/>
          </p:cNvSpPr>
          <p:nvPr/>
        </p:nvSpPr>
        <p:spPr bwMode="auto">
          <a:xfrm>
            <a:off x="7072313" y="1214441"/>
            <a:ext cx="1893887" cy="576262"/>
          </a:xfrm>
          <a:prstGeom prst="roundRect">
            <a:avLst>
              <a:gd name="adj" fmla="val 16667"/>
            </a:avLst>
          </a:prstGeom>
          <a:solidFill>
            <a:schemeClr val="tx2">
              <a:lumMod val="75000"/>
              <a:alpha val="75000"/>
            </a:schemeClr>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defRPr/>
            </a:pPr>
            <a:r>
              <a:rPr lang="es-ES_tradnl" sz="1400" b="1" dirty="0">
                <a:solidFill>
                  <a:schemeClr val="bg1"/>
                </a:solidFill>
              </a:rPr>
              <a:t>VIGENCIA</a:t>
            </a:r>
            <a:endParaRPr lang="es-ES" sz="1400" b="1" dirty="0">
              <a:solidFill>
                <a:schemeClr val="bg1"/>
              </a:solidFill>
            </a:endParaRPr>
          </a:p>
        </p:txBody>
      </p:sp>
      <p:graphicFrame>
        <p:nvGraphicFramePr>
          <p:cNvPr id="39" name="38 Diagrama"/>
          <p:cNvGraphicFramePr/>
          <p:nvPr/>
        </p:nvGraphicFramePr>
        <p:xfrm>
          <a:off x="357158" y="5929330"/>
          <a:ext cx="8501122" cy="571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txBox="1">
            <a:spLocks/>
          </p:cNvSpPr>
          <p:nvPr/>
        </p:nvSpPr>
        <p:spPr bwMode="auto">
          <a:xfrm>
            <a:off x="1285852" y="228582"/>
            <a:ext cx="6858048" cy="628650"/>
          </a:xfrm>
          <a:prstGeom prst="rect">
            <a:avLst/>
          </a:prstGeom>
          <a:noFill/>
          <a:ln w="9525">
            <a:noFill/>
            <a:miter lim="800000"/>
            <a:headEnd/>
            <a:tailEnd/>
          </a:ln>
        </p:spPr>
        <p:txBody>
          <a:bodyPr/>
          <a:lstStyle/>
          <a:p>
            <a:pPr algn="ctr" eaLnBrk="0" hangingPunct="0">
              <a:defRPr/>
            </a:pPr>
            <a:r>
              <a:rPr lang="es-BO" sz="2800" b="1"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DECLARATORIA DESIERTA</a:t>
            </a:r>
            <a:endParaRPr lang="es-ES" sz="2800" b="1"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endParaRPr>
          </a:p>
        </p:txBody>
      </p:sp>
      <p:graphicFrame>
        <p:nvGraphicFramePr>
          <p:cNvPr id="5" name="4 Diagrama"/>
          <p:cNvGraphicFramePr/>
          <p:nvPr/>
        </p:nvGraphicFramePr>
        <p:xfrm>
          <a:off x="500034" y="642918"/>
          <a:ext cx="8286808" cy="5103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nvGraphicFramePr>
        <p:xfrm>
          <a:off x="1857356" y="5429232"/>
          <a:ext cx="4929222" cy="857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a:xfrm>
            <a:off x="142844" y="-142900"/>
            <a:ext cx="8839206" cy="914401"/>
          </a:xfrm>
          <a:noFill/>
          <a:extLst/>
        </p:spPr>
        <p:txBody>
          <a:bodyPr>
            <a:noAutofit/>
          </a:bodyPr>
          <a:lstStyle/>
          <a:p>
            <a:pPr algn="ctr">
              <a:defRPr/>
            </a:pPr>
            <a:r>
              <a:rPr lang="es-BO"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CANCELACIÓN, SUSPENSIÓN, ANULACIÓN</a:t>
            </a:r>
            <a:endParaRPr lang="es-ES"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endParaRPr>
          </a:p>
        </p:txBody>
      </p:sp>
      <p:graphicFrame>
        <p:nvGraphicFramePr>
          <p:cNvPr id="5" name="4 Diagrama"/>
          <p:cNvGraphicFramePr/>
          <p:nvPr/>
        </p:nvGraphicFramePr>
        <p:xfrm>
          <a:off x="428596" y="1500174"/>
          <a:ext cx="8572560"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nvGraphicFramePr>
        <p:xfrm>
          <a:off x="500034" y="571480"/>
          <a:ext cx="8643998" cy="857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6 CuadroTexto"/>
          <p:cNvSpPr txBox="1"/>
          <p:nvPr/>
        </p:nvSpPr>
        <p:spPr bwMode="auto">
          <a:xfrm>
            <a:off x="3786189" y="4071937"/>
            <a:ext cx="1857375" cy="554038"/>
          </a:xfrm>
          <a:prstGeom prst="rect">
            <a:avLst/>
          </a:prstGeom>
          <a:solidFill>
            <a:schemeClr val="bg1">
              <a:alpha val="0"/>
            </a:schemeClr>
          </a:solidFill>
          <a:ln w="9525">
            <a:noFill/>
            <a:miter lim="800000"/>
            <a:headEnd/>
            <a:tailEnd/>
          </a:ln>
        </p:spPr>
        <p:txBody>
          <a:bodyPr anchor="ctr">
            <a:spAutoFit/>
          </a:bodyPr>
          <a:lstStyle/>
          <a:p>
            <a:pPr algn="ctr" eaLnBrk="0" hangingPunct="0">
              <a:defRPr/>
            </a:pPr>
            <a:r>
              <a:rPr lang="es-ES" sz="2000" b="1" dirty="0"/>
              <a:t>Condición</a:t>
            </a:r>
          </a:p>
          <a:p>
            <a:pPr algn="ctr" eaLnBrk="0" hangingPunct="0">
              <a:defRPr/>
            </a:pPr>
            <a:endParaRPr lang="es-ES" sz="1000" b="1" kern="0" dirty="0" err="1">
              <a:solidFill>
                <a:srgbClr val="0B2453"/>
              </a:solidFill>
              <a:latin typeface="Helvetica Neue"/>
              <a:ea typeface="ＭＳ Ｐゴシック" pitchFamily="-65" charset="-128"/>
              <a:cs typeface="Helvetica Neue"/>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06" y="785794"/>
            <a:ext cx="6286544" cy="2071702"/>
          </a:xfrm>
          <a:solidFill>
            <a:schemeClr val="bg1">
              <a:alpha val="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p>
            <a:r>
              <a:rPr lang="es-BO" sz="4000" kern="1200" dirty="0" smtClean="0">
                <a:solidFill>
                  <a:schemeClr val="accent1">
                    <a:lumMod val="50000"/>
                  </a:schemeClr>
                </a:solidFill>
                <a:latin typeface="Verdana" pitchFamily="34" charset="0"/>
                <a:ea typeface="Verdana" pitchFamily="34" charset="0"/>
                <a:cs typeface="Verdana" pitchFamily="34" charset="0"/>
              </a:rPr>
              <a:t>ASPECTOS A CONSIDERAR EN LA EVALUACIÓN</a:t>
            </a:r>
            <a:endParaRPr lang="es-BO" sz="4000" kern="1200" dirty="0">
              <a:solidFill>
                <a:schemeClr val="accent1">
                  <a:lumMod val="50000"/>
                </a:schemeClr>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1 Título"/>
          <p:cNvSpPr>
            <a:spLocks noGrp="1"/>
          </p:cNvSpPr>
          <p:nvPr>
            <p:ph type="title"/>
          </p:nvPr>
        </p:nvSpPr>
        <p:spPr>
          <a:xfrm>
            <a:off x="214282" y="85708"/>
            <a:ext cx="8982049" cy="914400"/>
          </a:xfrm>
          <a:solidFill>
            <a:schemeClr val="bg1">
              <a:alpha val="0"/>
            </a:schemeClr>
          </a:solidFill>
          <a:ln w="9525">
            <a:noFill/>
            <a:miter lim="800000"/>
            <a:headEnd/>
            <a:tailEnd/>
          </a:ln>
          <a:extLst/>
        </p:spPr>
        <p:txBody>
          <a:bodyPr vert="horz" wrap="square" lIns="91440" tIns="45720" rIns="91440" bIns="45720" numCol="1" anchor="ctr" anchorCtr="0" compatLnSpc="1">
            <a:prstTxWarp prst="textNoShape">
              <a:avLst/>
            </a:prstTxWarp>
            <a:normAutofit/>
          </a:bodyPr>
          <a:lstStyle/>
          <a:p>
            <a:pPr algn="ctr">
              <a:defRPr/>
            </a:pPr>
            <a:r>
              <a:rPr lang="es-BO"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MÉTODOS DE SELECCIÓN Y ADJUDICACIÓN </a:t>
            </a:r>
            <a:endParaRPr lang="es-ES"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endParaRPr>
          </a:p>
        </p:txBody>
      </p:sp>
      <p:graphicFrame>
        <p:nvGraphicFramePr>
          <p:cNvPr id="5" name="4 Marcador de contenido"/>
          <p:cNvGraphicFramePr>
            <a:graphicFrameLocks noGrp="1"/>
          </p:cNvGraphicFramePr>
          <p:nvPr>
            <p:ph idx="1"/>
          </p:nvPr>
        </p:nvGraphicFramePr>
        <p:xfrm>
          <a:off x="500034" y="928670"/>
          <a:ext cx="819629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85720" y="-24"/>
            <a:ext cx="8715436" cy="1143000"/>
          </a:xfrm>
        </p:spPr>
        <p:txBody>
          <a:bodyPr>
            <a:normAutofit/>
          </a:bodyPr>
          <a:lstStyle/>
          <a:p>
            <a:pPr algn="ctr">
              <a:defRPr/>
            </a:pPr>
            <a:r>
              <a:rPr lang="es-BO"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QUÉ CONTRATAN LAS ENTIDADES PÚBLICAS</a:t>
            </a:r>
            <a:r>
              <a:rPr lang="es-BO" sz="2800" kern="1200" dirty="0" smtClean="0">
                <a:solidFill>
                  <a:schemeClr val="accent1">
                    <a:lumMod val="50000"/>
                  </a:schemeClr>
                </a:solidFill>
                <a:latin typeface="Verdana" pitchFamily="34" charset="0"/>
                <a:ea typeface="Verdana" pitchFamily="34" charset="0"/>
                <a:cs typeface="Verdana" pitchFamily="34" charset="0"/>
              </a:rPr>
              <a:t>?</a:t>
            </a:r>
            <a:endParaRPr lang="es-BO" sz="2800" kern="1200" dirty="0">
              <a:solidFill>
                <a:schemeClr val="accent1">
                  <a:lumMod val="50000"/>
                </a:schemeClr>
              </a:solidFill>
              <a:latin typeface="Verdana" pitchFamily="34" charset="0"/>
              <a:ea typeface="Verdana" pitchFamily="34" charset="0"/>
              <a:cs typeface="Verdana" pitchFamily="34" charset="0"/>
            </a:endParaRPr>
          </a:p>
        </p:txBody>
      </p:sp>
      <p:pic>
        <p:nvPicPr>
          <p:cNvPr id="4" name="Picture 2" descr="http://t3.gstatic.com/images?q=tbn:ANd9GcSqKJhyiBcLCFQ94oT6likzJMpCkc_83kUYGxOYmHAAEMDXKo0OcJmMRcI">
            <a:hlinkClick r:id="rId2"/>
          </p:cNvPr>
          <p:cNvPicPr>
            <a:picLocks noChangeAspect="1" noChangeArrowheads="1"/>
          </p:cNvPicPr>
          <p:nvPr/>
        </p:nvPicPr>
        <p:blipFill>
          <a:blip r:embed="rId3" cstate="print"/>
          <a:srcRect/>
          <a:stretch>
            <a:fillRect/>
          </a:stretch>
        </p:blipFill>
        <p:spPr bwMode="auto">
          <a:xfrm>
            <a:off x="571472" y="1285860"/>
            <a:ext cx="2000264" cy="2193829"/>
          </a:xfrm>
          <a:prstGeom prst="rect">
            <a:avLst/>
          </a:prstGeom>
          <a:noFill/>
          <a:ln w="9525">
            <a:noFill/>
            <a:miter lim="800000"/>
            <a:headEnd/>
            <a:tailEnd/>
          </a:ln>
        </p:spPr>
      </p:pic>
      <p:pic>
        <p:nvPicPr>
          <p:cNvPr id="5" name="Picture 10" descr="Ambulancia dibujo - Imagui"/>
          <p:cNvPicPr>
            <a:picLocks noChangeAspect="1" noChangeArrowheads="1"/>
          </p:cNvPicPr>
          <p:nvPr/>
        </p:nvPicPr>
        <p:blipFill>
          <a:blip r:embed="rId4" cstate="print"/>
          <a:srcRect/>
          <a:stretch>
            <a:fillRect/>
          </a:stretch>
        </p:blipFill>
        <p:spPr bwMode="auto">
          <a:xfrm>
            <a:off x="3143240" y="928670"/>
            <a:ext cx="1130300" cy="1357313"/>
          </a:xfrm>
          <a:prstGeom prst="rect">
            <a:avLst/>
          </a:prstGeom>
          <a:noFill/>
          <a:ln w="9525">
            <a:noFill/>
            <a:miter lim="800000"/>
            <a:headEnd/>
            <a:tailEnd/>
          </a:ln>
        </p:spPr>
      </p:pic>
      <p:pic>
        <p:nvPicPr>
          <p:cNvPr id="6" name="Picture 12" descr="http://t2.gstatic.com/images?q=tbn:ANd9GcQK34U76anpuG5QusjLyOgSpKSJ5Bf6pOXJeMt3SUsVzW045aoFgQP6r88">
            <a:hlinkClick r:id="rId5"/>
          </p:cNvPr>
          <p:cNvPicPr>
            <a:picLocks noChangeAspect="1" noChangeArrowheads="1"/>
          </p:cNvPicPr>
          <p:nvPr/>
        </p:nvPicPr>
        <p:blipFill>
          <a:blip r:embed="rId6" cstate="print"/>
          <a:srcRect/>
          <a:stretch>
            <a:fillRect/>
          </a:stretch>
        </p:blipFill>
        <p:spPr bwMode="auto">
          <a:xfrm>
            <a:off x="3786182" y="2000240"/>
            <a:ext cx="928687" cy="1071563"/>
          </a:xfrm>
          <a:prstGeom prst="rect">
            <a:avLst/>
          </a:prstGeom>
          <a:noFill/>
          <a:ln w="9525">
            <a:noFill/>
            <a:miter lim="800000"/>
            <a:headEnd/>
            <a:tailEnd/>
          </a:ln>
        </p:spPr>
      </p:pic>
      <p:pic>
        <p:nvPicPr>
          <p:cNvPr id="7" name="Picture 16" descr="Icono, Oficina, Dibujos Animados, Metal, Libre, Muebles"/>
          <p:cNvPicPr>
            <a:picLocks noChangeAspect="1" noChangeArrowheads="1"/>
          </p:cNvPicPr>
          <p:nvPr/>
        </p:nvPicPr>
        <p:blipFill>
          <a:blip r:embed="rId7" cstate="print"/>
          <a:srcRect/>
          <a:stretch>
            <a:fillRect/>
          </a:stretch>
        </p:blipFill>
        <p:spPr bwMode="auto">
          <a:xfrm>
            <a:off x="4643438" y="1214422"/>
            <a:ext cx="714375" cy="1000125"/>
          </a:xfrm>
          <a:prstGeom prst="rect">
            <a:avLst/>
          </a:prstGeom>
          <a:noFill/>
          <a:ln w="9525">
            <a:noFill/>
            <a:miter lim="800000"/>
            <a:headEnd/>
            <a:tailEnd/>
          </a:ln>
        </p:spPr>
      </p:pic>
      <p:sp>
        <p:nvSpPr>
          <p:cNvPr id="9" name="8 Rectángulo redondeado"/>
          <p:cNvSpPr/>
          <p:nvPr/>
        </p:nvSpPr>
        <p:spPr>
          <a:xfrm>
            <a:off x="5500694" y="1285860"/>
            <a:ext cx="1643074" cy="1143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800" b="1" dirty="0">
                <a:solidFill>
                  <a:schemeClr val="accent1">
                    <a:lumMod val="50000"/>
                  </a:schemeClr>
                </a:solidFill>
                <a:latin typeface="Verdana" pitchFamily="34" charset="0"/>
                <a:ea typeface="Verdana" pitchFamily="34" charset="0"/>
                <a:cs typeface="Verdana" pitchFamily="34" charset="0"/>
              </a:rPr>
              <a:t>Bienes</a:t>
            </a:r>
          </a:p>
        </p:txBody>
      </p:sp>
      <p:pic>
        <p:nvPicPr>
          <p:cNvPr id="10" name="Picture 4" descr="Hospital icon"/>
          <p:cNvPicPr>
            <a:picLocks noChangeAspect="1" noChangeArrowheads="1"/>
          </p:cNvPicPr>
          <p:nvPr/>
        </p:nvPicPr>
        <p:blipFill>
          <a:blip r:embed="rId8" cstate="print"/>
          <a:srcRect/>
          <a:stretch>
            <a:fillRect/>
          </a:stretch>
        </p:blipFill>
        <p:spPr bwMode="auto">
          <a:xfrm>
            <a:off x="5643570" y="2571744"/>
            <a:ext cx="1143026" cy="1285888"/>
          </a:xfrm>
          <a:prstGeom prst="rect">
            <a:avLst/>
          </a:prstGeom>
          <a:noFill/>
          <a:ln w="9525">
            <a:noFill/>
            <a:miter lim="800000"/>
            <a:headEnd/>
            <a:tailEnd/>
          </a:ln>
        </p:spPr>
      </p:pic>
      <p:sp>
        <p:nvSpPr>
          <p:cNvPr id="11" name="10 Rectángulo redondeado"/>
          <p:cNvSpPr/>
          <p:nvPr/>
        </p:nvSpPr>
        <p:spPr>
          <a:xfrm>
            <a:off x="4143372" y="3071810"/>
            <a:ext cx="1643074" cy="1143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800" b="1" dirty="0" smtClean="0">
                <a:solidFill>
                  <a:schemeClr val="accent1">
                    <a:lumMod val="50000"/>
                  </a:schemeClr>
                </a:solidFill>
                <a:latin typeface="Verdana" pitchFamily="34" charset="0"/>
                <a:ea typeface="Verdana" pitchFamily="34" charset="0"/>
                <a:cs typeface="Verdana" pitchFamily="34" charset="0"/>
              </a:rPr>
              <a:t>Obras</a:t>
            </a:r>
            <a:r>
              <a:rPr lang="es-BO" sz="3600" b="1" dirty="0" smtClean="0">
                <a:solidFill>
                  <a:schemeClr val="tx1"/>
                </a:solidFill>
                <a:latin typeface="MV Boli" pitchFamily="2" charset="0"/>
                <a:ea typeface="+mj-ea"/>
                <a:cs typeface="MV Boli" pitchFamily="2" charset="0"/>
              </a:rPr>
              <a:t> </a:t>
            </a:r>
            <a:endParaRPr lang="es-BO" sz="3600" b="1" dirty="0">
              <a:solidFill>
                <a:schemeClr val="tx1"/>
              </a:solidFill>
              <a:latin typeface="MV Boli" pitchFamily="2" charset="0"/>
              <a:ea typeface="+mj-ea"/>
              <a:cs typeface="MV Boli" pitchFamily="2" charset="0"/>
            </a:endParaRPr>
          </a:p>
        </p:txBody>
      </p:sp>
      <p:pic>
        <p:nvPicPr>
          <p:cNvPr id="1026" name="Picture 2" descr="dibujo puente : Dibujos animados de puente con estilo">
            <a:hlinkClick r:id="rId9"/>
          </p:cNvPr>
          <p:cNvPicPr>
            <a:picLocks noChangeAspect="1" noChangeArrowheads="1"/>
          </p:cNvPicPr>
          <p:nvPr/>
        </p:nvPicPr>
        <p:blipFill>
          <a:blip r:embed="rId10" cstate="print"/>
          <a:srcRect/>
          <a:stretch>
            <a:fillRect/>
          </a:stretch>
        </p:blipFill>
        <p:spPr bwMode="auto">
          <a:xfrm>
            <a:off x="6500826" y="3571876"/>
            <a:ext cx="1600200" cy="962025"/>
          </a:xfrm>
          <a:prstGeom prst="rect">
            <a:avLst/>
          </a:prstGeom>
          <a:noFill/>
        </p:spPr>
      </p:pic>
      <p:pic>
        <p:nvPicPr>
          <p:cNvPr id="1028" name="Picture 4" descr="https://encrypted-tbn2.gstatic.com/images?q=tbn:ANd9GcQJP2Txz95Q_1lDMvPtfQYPrvh6mltBFWtkV3zv91gvYzW1ntIz02Kfzw">
            <a:hlinkClick r:id="rId11"/>
          </p:cNvPr>
          <p:cNvPicPr>
            <a:picLocks noChangeAspect="1" noChangeArrowheads="1"/>
          </p:cNvPicPr>
          <p:nvPr/>
        </p:nvPicPr>
        <p:blipFill>
          <a:blip r:embed="rId12" cstate="print"/>
          <a:srcRect/>
          <a:stretch>
            <a:fillRect/>
          </a:stretch>
        </p:blipFill>
        <p:spPr bwMode="auto">
          <a:xfrm>
            <a:off x="7000892" y="2285992"/>
            <a:ext cx="1500198" cy="1214441"/>
          </a:xfrm>
          <a:prstGeom prst="rect">
            <a:avLst/>
          </a:prstGeom>
          <a:noFill/>
        </p:spPr>
      </p:pic>
      <p:sp>
        <p:nvSpPr>
          <p:cNvPr id="14" name="13 Rectángulo redondeado"/>
          <p:cNvSpPr/>
          <p:nvPr/>
        </p:nvSpPr>
        <p:spPr>
          <a:xfrm>
            <a:off x="214314" y="4429132"/>
            <a:ext cx="2357422" cy="1143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800" b="1" dirty="0" smtClean="0">
                <a:solidFill>
                  <a:schemeClr val="accent1">
                    <a:lumMod val="50000"/>
                  </a:schemeClr>
                </a:solidFill>
                <a:latin typeface="Verdana" pitchFamily="34" charset="0"/>
                <a:ea typeface="Verdana" pitchFamily="34" charset="0"/>
                <a:cs typeface="Verdana" pitchFamily="34" charset="0"/>
              </a:rPr>
              <a:t>Servicios</a:t>
            </a:r>
            <a:r>
              <a:rPr lang="es-BO" sz="3200" b="1" dirty="0" smtClean="0">
                <a:solidFill>
                  <a:schemeClr val="tx1"/>
                </a:solidFill>
                <a:latin typeface="MV Boli" pitchFamily="2" charset="0"/>
                <a:ea typeface="+mj-ea"/>
                <a:cs typeface="MV Boli" pitchFamily="2" charset="0"/>
              </a:rPr>
              <a:t> </a:t>
            </a:r>
            <a:r>
              <a:rPr lang="es-BO" sz="2800" b="1" dirty="0" smtClean="0">
                <a:solidFill>
                  <a:schemeClr val="accent1">
                    <a:lumMod val="50000"/>
                  </a:schemeClr>
                </a:solidFill>
                <a:latin typeface="Verdana" pitchFamily="34" charset="0"/>
                <a:ea typeface="Verdana" pitchFamily="34" charset="0"/>
                <a:cs typeface="Verdana" pitchFamily="34" charset="0"/>
              </a:rPr>
              <a:t>Generales</a:t>
            </a:r>
            <a:endParaRPr lang="es-BO" sz="2800" b="1" dirty="0">
              <a:solidFill>
                <a:schemeClr val="accent1">
                  <a:lumMod val="50000"/>
                </a:schemeClr>
              </a:solidFill>
              <a:latin typeface="Verdana" pitchFamily="34" charset="0"/>
              <a:ea typeface="Verdana" pitchFamily="34" charset="0"/>
              <a:cs typeface="Verdana" pitchFamily="34" charset="0"/>
            </a:endParaRPr>
          </a:p>
        </p:txBody>
      </p:sp>
      <p:sp>
        <p:nvSpPr>
          <p:cNvPr id="15" name="14 Rectángulo redondeado"/>
          <p:cNvSpPr/>
          <p:nvPr/>
        </p:nvSpPr>
        <p:spPr>
          <a:xfrm>
            <a:off x="5000628" y="4500570"/>
            <a:ext cx="2714644" cy="6429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400" b="1" dirty="0" smtClean="0">
                <a:solidFill>
                  <a:schemeClr val="accent1">
                    <a:lumMod val="50000"/>
                  </a:schemeClr>
                </a:solidFill>
                <a:latin typeface="Verdana" pitchFamily="34" charset="0"/>
                <a:ea typeface="Verdana" pitchFamily="34" charset="0"/>
                <a:cs typeface="Verdana" pitchFamily="34" charset="0"/>
              </a:rPr>
              <a:t>Consultorías</a:t>
            </a:r>
            <a:endParaRPr lang="es-BO" sz="2400" b="1" dirty="0">
              <a:solidFill>
                <a:schemeClr val="accent1">
                  <a:lumMod val="50000"/>
                </a:schemeClr>
              </a:solidFill>
              <a:latin typeface="Verdana" pitchFamily="34" charset="0"/>
              <a:ea typeface="Verdana" pitchFamily="34" charset="0"/>
              <a:cs typeface="Verdana" pitchFamily="34" charset="0"/>
            </a:endParaRPr>
          </a:p>
        </p:txBody>
      </p:sp>
      <p:pic>
        <p:nvPicPr>
          <p:cNvPr id="1030" name="Picture 6" descr="http://cdn.thumbr.io/55722f79af08873d0a89d71fe1fa8f22/KhPZbWboUluRxv8PG87L/i.istockimg.com/file_thumbview_approve/4891234/3/stock-illustration-4891234-cleaning.jpg/150/thumb.jpg">
            <a:hlinkClick r:id="rId13"/>
          </p:cNvPr>
          <p:cNvPicPr>
            <a:picLocks noChangeAspect="1" noChangeArrowheads="1"/>
          </p:cNvPicPr>
          <p:nvPr/>
        </p:nvPicPr>
        <p:blipFill>
          <a:blip r:embed="rId14" cstate="print"/>
          <a:srcRect/>
          <a:stretch>
            <a:fillRect/>
          </a:stretch>
        </p:blipFill>
        <p:spPr bwMode="auto">
          <a:xfrm>
            <a:off x="2571736" y="3357562"/>
            <a:ext cx="1247777" cy="1714502"/>
          </a:xfrm>
          <a:prstGeom prst="rect">
            <a:avLst/>
          </a:prstGeom>
          <a:noFill/>
        </p:spPr>
      </p:pic>
      <p:pic>
        <p:nvPicPr>
          <p:cNvPr id="1032" name="Picture 8" descr="http://l.thumbs.canstockphoto.com/canstock6049331.jpg"/>
          <p:cNvPicPr>
            <a:picLocks noChangeAspect="1" noChangeArrowheads="1"/>
          </p:cNvPicPr>
          <p:nvPr/>
        </p:nvPicPr>
        <p:blipFill>
          <a:blip r:embed="rId15" cstate="print"/>
          <a:srcRect/>
          <a:stretch>
            <a:fillRect/>
          </a:stretch>
        </p:blipFill>
        <p:spPr bwMode="auto">
          <a:xfrm>
            <a:off x="3500430" y="4143380"/>
            <a:ext cx="1209676" cy="1714502"/>
          </a:xfrm>
          <a:prstGeom prst="rect">
            <a:avLst/>
          </a:prstGeom>
          <a:noFill/>
        </p:spPr>
      </p:pic>
      <p:pic>
        <p:nvPicPr>
          <p:cNvPr id="1034" name="Picture 10" descr="https://encrypted-tbn1.gstatic.com/images?q=tbn:ANd9GcTWRSsGqGskmEoeQGjhGoOeVFn-RaYdurMCKJ3iUNzpkgLyWChHhbpCGA">
            <a:hlinkClick r:id="rId16"/>
          </p:cNvPr>
          <p:cNvPicPr>
            <a:picLocks noChangeAspect="1" noChangeArrowheads="1"/>
          </p:cNvPicPr>
          <p:nvPr/>
        </p:nvPicPr>
        <p:blipFill>
          <a:blip r:embed="rId17" cstate="print"/>
          <a:srcRect/>
          <a:stretch>
            <a:fillRect/>
          </a:stretch>
        </p:blipFill>
        <p:spPr bwMode="auto">
          <a:xfrm>
            <a:off x="2357422" y="4786322"/>
            <a:ext cx="1095377" cy="1428736"/>
          </a:xfrm>
          <a:prstGeom prst="rect">
            <a:avLst/>
          </a:prstGeom>
          <a:noFill/>
        </p:spPr>
      </p:pic>
      <p:pic>
        <p:nvPicPr>
          <p:cNvPr id="1036" name="Picture 12" descr="consultoria : Retrato de hombre de negocios apuntando a la pared con mujer cerca por  Foto de archivo">
            <a:hlinkClick r:id="rId18"/>
          </p:cNvPr>
          <p:cNvPicPr>
            <a:picLocks noChangeAspect="1" noChangeArrowheads="1"/>
          </p:cNvPicPr>
          <p:nvPr/>
        </p:nvPicPr>
        <p:blipFill>
          <a:blip r:embed="rId19" cstate="print"/>
          <a:srcRect/>
          <a:stretch>
            <a:fillRect/>
          </a:stretch>
        </p:blipFill>
        <p:spPr bwMode="auto">
          <a:xfrm>
            <a:off x="5143536" y="5357826"/>
            <a:ext cx="1600200" cy="1076326"/>
          </a:xfrm>
          <a:prstGeom prst="rect">
            <a:avLst/>
          </a:prstGeom>
          <a:noFill/>
        </p:spPr>
      </p:pic>
      <p:pic>
        <p:nvPicPr>
          <p:cNvPr id="1038" name="Picture 14" descr="consultoria : un pictograma de la relación de los inversores de campo">
            <a:hlinkClick r:id="rId20"/>
          </p:cNvPr>
          <p:cNvPicPr>
            <a:picLocks noChangeAspect="1" noChangeArrowheads="1"/>
          </p:cNvPicPr>
          <p:nvPr/>
        </p:nvPicPr>
        <p:blipFill>
          <a:blip r:embed="rId21" cstate="print"/>
          <a:srcRect/>
          <a:stretch>
            <a:fillRect/>
          </a:stretch>
        </p:blipFill>
        <p:spPr bwMode="auto">
          <a:xfrm>
            <a:off x="5857916" y="4929198"/>
            <a:ext cx="1071538" cy="142876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500034" y="1643050"/>
          <a:ext cx="857256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061" name="1 Título"/>
          <p:cNvSpPr txBox="1">
            <a:spLocks/>
          </p:cNvSpPr>
          <p:nvPr/>
        </p:nvSpPr>
        <p:spPr bwMode="auto">
          <a:xfrm>
            <a:off x="1162075" y="71414"/>
            <a:ext cx="6910387" cy="628650"/>
          </a:xfrm>
          <a:prstGeom prst="rect">
            <a:avLst/>
          </a:prstGeom>
          <a:noFill/>
          <a:ln w="9525">
            <a:noFill/>
            <a:miter lim="800000"/>
            <a:headEnd/>
            <a:tailEnd/>
          </a:ln>
        </p:spPr>
        <p:txBody>
          <a:bodyPr/>
          <a:lstStyle/>
          <a:p>
            <a:pPr algn="ctr" eaLnBrk="0" hangingPunct="0">
              <a:defRPr/>
            </a:pPr>
            <a:r>
              <a:rPr lang="es-BO" sz="2800" b="1"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ERRORES NO SUBSANABLES</a:t>
            </a:r>
            <a:endParaRPr lang="es-ES" sz="2800" b="1"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endParaRPr>
          </a:p>
          <a:p>
            <a:pPr algn="r" eaLnBrk="0" hangingPunct="0">
              <a:defRPr/>
            </a:pPr>
            <a:endParaRPr lang="es-ES" sz="2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itchFamily="34" charset="0"/>
              <a:cs typeface="Arial" charset="0"/>
            </a:endParaRPr>
          </a:p>
        </p:txBody>
      </p:sp>
      <p:grpSp>
        <p:nvGrpSpPr>
          <p:cNvPr id="2" name="4 Grupo"/>
          <p:cNvGrpSpPr/>
          <p:nvPr/>
        </p:nvGrpSpPr>
        <p:grpSpPr>
          <a:xfrm>
            <a:off x="1285852" y="714356"/>
            <a:ext cx="6643734" cy="642942"/>
            <a:chOff x="3052780" y="179258"/>
            <a:chExt cx="2175358" cy="2161762"/>
          </a:xfrm>
          <a:solidFill>
            <a:schemeClr val="accent1">
              <a:lumMod val="75000"/>
            </a:schemeClr>
          </a:solidFill>
          <a:scene3d>
            <a:camera prst="orthographicFront"/>
            <a:lightRig rig="flat" dir="t"/>
          </a:scene3d>
        </p:grpSpPr>
        <p:sp>
          <p:nvSpPr>
            <p:cNvPr id="8" name="7 Rectángulo redondeado"/>
            <p:cNvSpPr/>
            <p:nvPr/>
          </p:nvSpPr>
          <p:spPr>
            <a:xfrm>
              <a:off x="3052780" y="179258"/>
              <a:ext cx="2175358" cy="2161762"/>
            </a:xfrm>
            <a:prstGeom prst="roundRect">
              <a:avLst>
                <a:gd name="adj" fmla="val 10000"/>
              </a:avLst>
            </a:prstGeom>
            <a:grpFill/>
          </p:spPr>
          <p:style>
            <a:lnRef idx="1">
              <a:schemeClr val="dk1"/>
            </a:lnRef>
            <a:fillRef idx="3">
              <a:schemeClr val="dk1"/>
            </a:fillRef>
            <a:effectRef idx="2">
              <a:schemeClr val="dk1"/>
            </a:effectRef>
            <a:fontRef idx="minor">
              <a:schemeClr val="lt1"/>
            </a:fontRef>
          </p:style>
        </p:sp>
        <p:sp>
          <p:nvSpPr>
            <p:cNvPr id="9" name="8 Rectángulo"/>
            <p:cNvSpPr/>
            <p:nvPr/>
          </p:nvSpPr>
          <p:spPr>
            <a:xfrm>
              <a:off x="3052780" y="242575"/>
              <a:ext cx="2175358" cy="2035129"/>
            </a:xfrm>
            <a:prstGeom prst="rect">
              <a:avLst/>
            </a:prstGeom>
            <a:grpFill/>
          </p:spPr>
          <p:style>
            <a:lnRef idx="1">
              <a:schemeClr val="dk1"/>
            </a:lnRef>
            <a:fillRef idx="3">
              <a:schemeClr val="dk1"/>
            </a:fillRef>
            <a:effectRef idx="2">
              <a:schemeClr val="dk1"/>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BO" sz="17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Es</a:t>
              </a:r>
              <a:r>
                <a:rPr lang="es-BO" sz="1700" b="1" kern="1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tablecen errores no subsanables específicos</a:t>
              </a:r>
              <a:endParaRPr lang="en-US" sz="1700" b="1" kern="12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gr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787464" y="1052736"/>
          <a:ext cx="7888992" cy="5093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061" name="1 Título"/>
          <p:cNvSpPr txBox="1">
            <a:spLocks/>
          </p:cNvSpPr>
          <p:nvPr/>
        </p:nvSpPr>
        <p:spPr bwMode="auto">
          <a:xfrm>
            <a:off x="1357290" y="285728"/>
            <a:ext cx="6910387" cy="628650"/>
          </a:xfrm>
          <a:prstGeom prst="rect">
            <a:avLst/>
          </a:prstGeom>
          <a:noFill/>
          <a:ln w="9525">
            <a:noFill/>
            <a:miter lim="800000"/>
            <a:headEnd/>
            <a:tailEnd/>
          </a:ln>
        </p:spPr>
        <p:txBody>
          <a:bodyPr/>
          <a:lstStyle/>
          <a:p>
            <a:pPr algn="ctr" eaLnBrk="0" hangingPunct="0">
              <a:defRPr/>
            </a:pPr>
            <a:r>
              <a:rPr lang="es-BO" sz="2800" b="1"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ERRORES NO SUBSANABLES</a:t>
            </a:r>
            <a:endParaRPr lang="es-ES" sz="2800" b="1"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endParaRPr>
          </a:p>
          <a:p>
            <a:pPr algn="r" eaLnBrk="0" hangingPunct="0">
              <a:defRPr/>
            </a:pPr>
            <a:endParaRPr lang="es-ES" sz="2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itchFamily="34" charset="0"/>
              <a:cs typeface="Arial" charset="0"/>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número de diapositiva"/>
          <p:cNvSpPr>
            <a:spLocks noGrp="1"/>
          </p:cNvSpPr>
          <p:nvPr>
            <p:ph type="sldNum" sz="quarter" idx="12"/>
          </p:nvPr>
        </p:nvSpPr>
        <p:spPr>
          <a:xfrm>
            <a:off x="6705600" y="4743450"/>
            <a:ext cx="2133600" cy="619125"/>
          </a:xfrm>
        </p:spPr>
        <p:txBody>
          <a:bodyPr/>
          <a:lstStyle/>
          <a:p>
            <a:pPr>
              <a:defRPr/>
            </a:pPr>
            <a:fld id="{1DB2AAC0-45D3-4B06-9FD3-B0BE58978326}" type="slidenum">
              <a:rPr lang="es-ES" smtClean="0">
                <a:solidFill>
                  <a:schemeClr val="bg1">
                    <a:lumMod val="85000"/>
                  </a:schemeClr>
                </a:solidFill>
                <a:latin typeface="+mn-lt"/>
                <a:ea typeface="Helvetica Neue"/>
                <a:cs typeface="Helvetica Neue"/>
              </a:rPr>
              <a:pPr>
                <a:defRPr/>
              </a:pPr>
              <a:t>32</a:t>
            </a:fld>
            <a:endParaRPr lang="es-ES" smtClean="0">
              <a:solidFill>
                <a:schemeClr val="bg1">
                  <a:lumMod val="85000"/>
                </a:schemeClr>
              </a:solidFill>
              <a:latin typeface="+mn-lt"/>
              <a:ea typeface="Helvetica Neue"/>
              <a:cs typeface="Helvetica Neue"/>
            </a:endParaRPr>
          </a:p>
        </p:txBody>
      </p:sp>
      <p:sp>
        <p:nvSpPr>
          <p:cNvPr id="35853" name="AutoShape 36"/>
          <p:cNvSpPr>
            <a:spLocks noChangeArrowheads="1"/>
          </p:cNvSpPr>
          <p:nvPr/>
        </p:nvSpPr>
        <p:spPr bwMode="auto">
          <a:xfrm>
            <a:off x="6918325" y="1958975"/>
            <a:ext cx="1511300" cy="5969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s-BO" sz="2000" b="1" dirty="0">
                <a:solidFill>
                  <a:schemeClr val="bg1">
                    <a:lumMod val="95000"/>
                  </a:schemeClr>
                </a:solidFill>
              </a:rPr>
              <a:t>0,90</a:t>
            </a:r>
            <a:endParaRPr lang="es-ES" sz="2000" b="1" dirty="0">
              <a:solidFill>
                <a:schemeClr val="bg1">
                  <a:lumMod val="95000"/>
                </a:schemeClr>
              </a:solidFill>
            </a:endParaRPr>
          </a:p>
        </p:txBody>
      </p:sp>
      <p:sp>
        <p:nvSpPr>
          <p:cNvPr id="35858" name="AutoShape 42"/>
          <p:cNvSpPr>
            <a:spLocks noChangeArrowheads="1"/>
          </p:cNvSpPr>
          <p:nvPr/>
        </p:nvSpPr>
        <p:spPr bwMode="auto">
          <a:xfrm>
            <a:off x="6862775" y="1048130"/>
            <a:ext cx="1511300" cy="591454"/>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s-BO" sz="1600" b="1" dirty="0">
                <a:solidFill>
                  <a:schemeClr val="bg1">
                    <a:lumMod val="95000"/>
                  </a:schemeClr>
                </a:solidFill>
              </a:rPr>
              <a:t>FACTOR DE AJUSTE</a:t>
            </a:r>
            <a:endParaRPr lang="es-ES" sz="1600" b="1" dirty="0">
              <a:solidFill>
                <a:schemeClr val="bg1">
                  <a:lumMod val="95000"/>
                </a:schemeClr>
              </a:solidFill>
            </a:endParaRPr>
          </a:p>
        </p:txBody>
      </p:sp>
      <p:sp>
        <p:nvSpPr>
          <p:cNvPr id="35862" name="AutoShape 47"/>
          <p:cNvSpPr>
            <a:spLocks noChangeArrowheads="1"/>
          </p:cNvSpPr>
          <p:nvPr/>
        </p:nvSpPr>
        <p:spPr bwMode="auto">
          <a:xfrm>
            <a:off x="7000875" y="3643313"/>
            <a:ext cx="1511300" cy="6223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s-BO" sz="2000" b="1" dirty="0">
                <a:solidFill>
                  <a:schemeClr val="bg1">
                    <a:lumMod val="95000"/>
                  </a:schemeClr>
                </a:solidFill>
              </a:rPr>
              <a:t>0,80</a:t>
            </a:r>
            <a:endParaRPr lang="es-ES" sz="2000" b="1" dirty="0">
              <a:solidFill>
                <a:schemeClr val="bg1">
                  <a:lumMod val="95000"/>
                </a:schemeClr>
              </a:solidFill>
            </a:endParaRPr>
          </a:p>
        </p:txBody>
      </p:sp>
      <p:sp>
        <p:nvSpPr>
          <p:cNvPr id="47112" name="1 Título"/>
          <p:cNvSpPr txBox="1">
            <a:spLocks/>
          </p:cNvSpPr>
          <p:nvPr/>
        </p:nvSpPr>
        <p:spPr bwMode="auto">
          <a:xfrm>
            <a:off x="571472" y="71414"/>
            <a:ext cx="8286777" cy="628650"/>
          </a:xfrm>
          <a:prstGeom prst="rect">
            <a:avLst/>
          </a:prstGeom>
          <a:noFill/>
          <a:ln w="9525">
            <a:noFill/>
            <a:miter lim="800000"/>
            <a:headEnd/>
            <a:tailEnd/>
          </a:ln>
        </p:spPr>
        <p:txBody>
          <a:bodyPr/>
          <a:lstStyle/>
          <a:p>
            <a:pPr algn="ctr" eaLnBrk="0" hangingPunct="0">
              <a:defRPr/>
            </a:pPr>
            <a:r>
              <a:rPr lang="es-BO" sz="2800" b="1"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MARGENES DE PREFERENCIA PARA BIENES ANPE</a:t>
            </a:r>
            <a:endParaRPr lang="es-ES" sz="2800" b="1"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endParaRPr>
          </a:p>
        </p:txBody>
      </p:sp>
      <p:cxnSp>
        <p:nvCxnSpPr>
          <p:cNvPr id="38915" name="AutoShape 67"/>
          <p:cNvCxnSpPr>
            <a:cxnSpLocks noChangeShapeType="1"/>
            <a:stCxn id="35851" idx="3"/>
            <a:endCxn id="35853" idx="1"/>
          </p:cNvCxnSpPr>
          <p:nvPr/>
        </p:nvCxnSpPr>
        <p:spPr bwMode="auto">
          <a:xfrm>
            <a:off x="3163888" y="2235200"/>
            <a:ext cx="3754437" cy="22225"/>
          </a:xfrm>
          <a:prstGeom prst="straightConnector1">
            <a:avLst/>
          </a:prstGeom>
          <a:noFill/>
          <a:ln w="34925">
            <a:solidFill>
              <a:schemeClr val="accent6">
                <a:lumMod val="75000"/>
                <a:lumOff val="25000"/>
              </a:schemeClr>
            </a:solidFill>
            <a:round/>
            <a:headEnd/>
            <a:tailEnd/>
          </a:ln>
        </p:spPr>
      </p:cxnSp>
      <p:cxnSp>
        <p:nvCxnSpPr>
          <p:cNvPr id="38916" name="AutoShape 68"/>
          <p:cNvCxnSpPr>
            <a:cxnSpLocks noChangeShapeType="1"/>
            <a:stCxn id="35860" idx="3"/>
            <a:endCxn id="35862" idx="1"/>
          </p:cNvCxnSpPr>
          <p:nvPr/>
        </p:nvCxnSpPr>
        <p:spPr bwMode="auto">
          <a:xfrm flipV="1">
            <a:off x="3122613" y="3954463"/>
            <a:ext cx="3878262" cy="7937"/>
          </a:xfrm>
          <a:prstGeom prst="straightConnector1">
            <a:avLst/>
          </a:prstGeom>
          <a:noFill/>
          <a:ln w="34925">
            <a:solidFill>
              <a:schemeClr val="accent6">
                <a:lumMod val="75000"/>
                <a:lumOff val="25000"/>
              </a:schemeClr>
            </a:solidFill>
            <a:round/>
            <a:headEnd/>
            <a:tailEnd/>
          </a:ln>
        </p:spPr>
      </p:cxnSp>
      <p:sp>
        <p:nvSpPr>
          <p:cNvPr id="35851" name="AutoShape 34"/>
          <p:cNvSpPr>
            <a:spLocks noChangeArrowheads="1"/>
          </p:cNvSpPr>
          <p:nvPr/>
        </p:nvSpPr>
        <p:spPr bwMode="auto">
          <a:xfrm>
            <a:off x="642938" y="1878013"/>
            <a:ext cx="2520950" cy="714375"/>
          </a:xfrm>
          <a:prstGeom prst="roundRect">
            <a:avLst>
              <a:gd name="adj" fmla="val 16667"/>
            </a:avLst>
          </a:prstGeom>
          <a:solidFill>
            <a:schemeClr val="accent1">
              <a:lumMod val="7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BO" sz="1600" b="1" dirty="0">
                <a:solidFill>
                  <a:schemeClr val="bg1"/>
                </a:solidFill>
              </a:rPr>
              <a:t>Bienes producidos en el país</a:t>
            </a:r>
            <a:endParaRPr lang="es-ES" sz="1600" b="1" dirty="0">
              <a:solidFill>
                <a:schemeClr val="bg1"/>
              </a:solidFill>
            </a:endParaRPr>
          </a:p>
        </p:txBody>
      </p:sp>
      <p:sp>
        <p:nvSpPr>
          <p:cNvPr id="35852" name="AutoShape 35"/>
          <p:cNvSpPr>
            <a:spLocks noChangeArrowheads="1"/>
          </p:cNvSpPr>
          <p:nvPr/>
        </p:nvSpPr>
        <p:spPr bwMode="auto">
          <a:xfrm>
            <a:off x="4200525" y="1854200"/>
            <a:ext cx="1871663" cy="7143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BO" sz="2000" b="1" dirty="0">
                <a:solidFill>
                  <a:schemeClr val="tx1"/>
                </a:solidFill>
              </a:rPr>
              <a:t>10 %</a:t>
            </a:r>
            <a:endParaRPr lang="es-ES" sz="2000" b="1" dirty="0">
              <a:solidFill>
                <a:schemeClr val="tx1"/>
              </a:solidFill>
            </a:endParaRPr>
          </a:p>
        </p:txBody>
      </p:sp>
      <p:sp>
        <p:nvSpPr>
          <p:cNvPr id="35857" name="AutoShape 40"/>
          <p:cNvSpPr>
            <a:spLocks noChangeArrowheads="1"/>
          </p:cNvSpPr>
          <p:nvPr/>
        </p:nvSpPr>
        <p:spPr bwMode="auto">
          <a:xfrm>
            <a:off x="4143372" y="1030486"/>
            <a:ext cx="1871663" cy="60909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BO" sz="1600" b="1" dirty="0">
                <a:solidFill>
                  <a:schemeClr val="tx1"/>
                </a:solidFill>
              </a:rPr>
              <a:t>MÁRGEN DE PREFERENCIA</a:t>
            </a:r>
            <a:endParaRPr lang="es-ES" sz="1600" b="1" dirty="0">
              <a:solidFill>
                <a:schemeClr val="tx1"/>
              </a:solidFill>
            </a:endParaRPr>
          </a:p>
        </p:txBody>
      </p:sp>
      <p:sp>
        <p:nvSpPr>
          <p:cNvPr id="35860" name="AutoShape 45"/>
          <p:cNvSpPr>
            <a:spLocks noChangeArrowheads="1"/>
          </p:cNvSpPr>
          <p:nvPr/>
        </p:nvSpPr>
        <p:spPr bwMode="auto">
          <a:xfrm>
            <a:off x="571500" y="3425825"/>
            <a:ext cx="2551113" cy="1074738"/>
          </a:xfrm>
          <a:prstGeom prst="roundRect">
            <a:avLst>
              <a:gd name="adj" fmla="val 16667"/>
            </a:avLst>
          </a:prstGeom>
          <a:solidFill>
            <a:schemeClr val="accent1">
              <a:lumMod val="7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BO" sz="1600" b="1" dirty="0">
                <a:solidFill>
                  <a:schemeClr val="bg1"/>
                </a:solidFill>
              </a:rPr>
              <a:t>Cuando el  % de  componentes  de origen nacional del CBP sea ≥ al 50%</a:t>
            </a:r>
            <a:endParaRPr lang="es-ES" sz="1600" b="1" dirty="0">
              <a:solidFill>
                <a:schemeClr val="bg1"/>
              </a:solidFill>
            </a:endParaRPr>
          </a:p>
        </p:txBody>
      </p:sp>
      <p:sp>
        <p:nvSpPr>
          <p:cNvPr id="35861" name="AutoShape 46"/>
          <p:cNvSpPr>
            <a:spLocks noChangeArrowheads="1"/>
          </p:cNvSpPr>
          <p:nvPr/>
        </p:nvSpPr>
        <p:spPr bwMode="auto">
          <a:xfrm>
            <a:off x="4214813" y="3609975"/>
            <a:ext cx="1871662" cy="74453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BO" sz="2000" b="1" dirty="0">
                <a:solidFill>
                  <a:schemeClr val="tx1"/>
                </a:solidFill>
              </a:rPr>
              <a:t>20 %</a:t>
            </a:r>
            <a:endParaRPr lang="es-ES" sz="2000" b="1" dirty="0">
              <a:solidFill>
                <a:schemeClr val="tx1"/>
              </a:solidFill>
            </a:endParaRPr>
          </a:p>
        </p:txBody>
      </p:sp>
      <p:sp>
        <p:nvSpPr>
          <p:cNvPr id="35863" name="Rectangle 72"/>
          <p:cNvSpPr>
            <a:spLocks noChangeArrowheads="1"/>
          </p:cNvSpPr>
          <p:nvPr/>
        </p:nvSpPr>
        <p:spPr bwMode="auto">
          <a:xfrm>
            <a:off x="285720" y="2925467"/>
            <a:ext cx="4657725" cy="307777"/>
          </a:xfrm>
          <a:prstGeom prst="rect">
            <a:avLst/>
          </a:prstGeom>
          <a:solidFill>
            <a:srgbClr val="FF0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s-ES_tradnl" sz="1400" b="1" dirty="0">
                <a:solidFill>
                  <a:schemeClr val="bg1">
                    <a:lumMod val="95000"/>
                  </a:schemeClr>
                </a:solidFill>
              </a:rPr>
              <a:t>Aplicar  uno u otro, no ambos (señalar en el DBC)</a:t>
            </a:r>
            <a:endParaRPr lang="es-ES" sz="1400" b="1" dirty="0">
              <a:solidFill>
                <a:schemeClr val="bg1">
                  <a:lumMod val="95000"/>
                </a:schemeClr>
              </a:solidFill>
            </a:endParaRPr>
          </a:p>
        </p:txBody>
      </p:sp>
      <p:pic>
        <p:nvPicPr>
          <p:cNvPr id="37910" name="Picture 35" descr="https://encrypted-tbn3.gstatic.com/images?q=tbn:ANd9GcTDWxg20nzBgMIoad5nGbu4VVmIfxnrrV1FtaJvofoGkpkHhstHdWis7Vms">
            <a:hlinkClick r:id="rId2"/>
          </p:cNvPr>
          <p:cNvPicPr>
            <a:picLocks noChangeAspect="1" noChangeArrowheads="1"/>
          </p:cNvPicPr>
          <p:nvPr/>
        </p:nvPicPr>
        <p:blipFill>
          <a:blip r:embed="rId3" cstate="print"/>
          <a:srcRect/>
          <a:stretch>
            <a:fillRect/>
          </a:stretch>
        </p:blipFill>
        <p:spPr bwMode="auto">
          <a:xfrm>
            <a:off x="428625" y="4714875"/>
            <a:ext cx="1428750" cy="1443038"/>
          </a:xfrm>
          <a:prstGeom prst="rect">
            <a:avLst/>
          </a:prstGeom>
          <a:noFill/>
          <a:ln w="9525">
            <a:noFill/>
            <a:miter lim="800000"/>
            <a:headEnd/>
            <a:tailEnd/>
          </a:ln>
        </p:spPr>
      </p:pic>
      <p:cxnSp>
        <p:nvCxnSpPr>
          <p:cNvPr id="34" name="33 Conector recto"/>
          <p:cNvCxnSpPr/>
          <p:nvPr/>
        </p:nvCxnSpPr>
        <p:spPr>
          <a:xfrm rot="16200000" flipH="1">
            <a:off x="3929062" y="5143501"/>
            <a:ext cx="428625" cy="2857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a:off x="3929062" y="5143501"/>
            <a:ext cx="428625" cy="2857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AutoShape 36"/>
          <p:cNvSpPr>
            <a:spLocks noChangeArrowheads="1"/>
          </p:cNvSpPr>
          <p:nvPr/>
        </p:nvSpPr>
        <p:spPr bwMode="auto">
          <a:xfrm>
            <a:off x="4489450" y="4857750"/>
            <a:ext cx="1511300" cy="1071563"/>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s-BO" sz="2000" b="1" dirty="0">
                <a:solidFill>
                  <a:schemeClr val="bg1">
                    <a:lumMod val="95000"/>
                  </a:schemeClr>
                </a:solidFill>
              </a:rPr>
              <a:t>0,80</a:t>
            </a:r>
            <a:endParaRPr lang="es-ES" sz="2000" b="1" dirty="0">
              <a:solidFill>
                <a:schemeClr val="bg1">
                  <a:lumMod val="95000"/>
                </a:schemeClr>
              </a:solidFill>
            </a:endParaRPr>
          </a:p>
        </p:txBody>
      </p:sp>
      <p:cxnSp>
        <p:nvCxnSpPr>
          <p:cNvPr id="42" name="41 Conector recto"/>
          <p:cNvCxnSpPr/>
          <p:nvPr/>
        </p:nvCxnSpPr>
        <p:spPr>
          <a:xfrm>
            <a:off x="6286500" y="5213350"/>
            <a:ext cx="357188"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6286500" y="5356225"/>
            <a:ext cx="357188"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AutoShape 46"/>
          <p:cNvSpPr>
            <a:spLocks noChangeArrowheads="1"/>
          </p:cNvSpPr>
          <p:nvPr/>
        </p:nvSpPr>
        <p:spPr bwMode="auto">
          <a:xfrm>
            <a:off x="6858000" y="4929188"/>
            <a:ext cx="1871663" cy="928687"/>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s-BO" sz="2000" b="1" dirty="0"/>
              <a:t>BS 80.-</a:t>
            </a:r>
          </a:p>
        </p:txBody>
      </p:sp>
      <p:sp>
        <p:nvSpPr>
          <p:cNvPr id="51" name="AutoShape 46"/>
          <p:cNvSpPr>
            <a:spLocks noChangeArrowheads="1"/>
          </p:cNvSpPr>
          <p:nvPr/>
        </p:nvSpPr>
        <p:spPr bwMode="auto">
          <a:xfrm>
            <a:off x="2000250" y="5041900"/>
            <a:ext cx="1871663" cy="887413"/>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s-BO" sz="2000" b="1" dirty="0"/>
              <a:t>BS 100.-</a:t>
            </a: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número de diapositiva"/>
          <p:cNvSpPr>
            <a:spLocks noGrp="1"/>
          </p:cNvSpPr>
          <p:nvPr>
            <p:ph type="sldNum" sz="quarter" idx="12"/>
          </p:nvPr>
        </p:nvSpPr>
        <p:spPr>
          <a:noFill/>
        </p:spPr>
        <p:txBody>
          <a:bodyPr/>
          <a:lstStyle/>
          <a:p>
            <a:fld id="{CDDDA0D2-6AB3-4608-8829-CD09B9F9F5C2}" type="slidenum">
              <a:rPr lang="es-ES" smtClean="0">
                <a:latin typeface="Helvetica Neue"/>
                <a:ea typeface="Helvetica Neue"/>
                <a:cs typeface="Helvetica Neue"/>
              </a:rPr>
              <a:pPr/>
              <a:t>33</a:t>
            </a:fld>
            <a:endParaRPr lang="es-ES" smtClean="0">
              <a:latin typeface="Helvetica Neue"/>
              <a:ea typeface="Helvetica Neue"/>
              <a:cs typeface="Helvetica Neue"/>
            </a:endParaRPr>
          </a:p>
        </p:txBody>
      </p:sp>
      <p:sp>
        <p:nvSpPr>
          <p:cNvPr id="3" name="AutoShape 36"/>
          <p:cNvSpPr>
            <a:spLocks noChangeArrowheads="1"/>
          </p:cNvSpPr>
          <p:nvPr/>
        </p:nvSpPr>
        <p:spPr bwMode="auto">
          <a:xfrm>
            <a:off x="6918325" y="2244725"/>
            <a:ext cx="1511300" cy="5969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s-BO" sz="2000" b="1" dirty="0">
                <a:solidFill>
                  <a:schemeClr val="bg1">
                    <a:lumMod val="95000"/>
                  </a:schemeClr>
                </a:solidFill>
              </a:rPr>
              <a:t>0,90</a:t>
            </a:r>
            <a:endParaRPr lang="es-ES" sz="2000" b="1" dirty="0">
              <a:solidFill>
                <a:schemeClr val="bg1">
                  <a:lumMod val="95000"/>
                </a:schemeClr>
              </a:solidFill>
            </a:endParaRPr>
          </a:p>
        </p:txBody>
      </p:sp>
      <p:sp>
        <p:nvSpPr>
          <p:cNvPr id="4" name="AutoShape 42"/>
          <p:cNvSpPr>
            <a:spLocks noChangeArrowheads="1"/>
          </p:cNvSpPr>
          <p:nvPr/>
        </p:nvSpPr>
        <p:spPr bwMode="auto">
          <a:xfrm>
            <a:off x="6862775" y="1333882"/>
            <a:ext cx="1511300" cy="591454"/>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s-BO" sz="1600" b="1" dirty="0">
                <a:solidFill>
                  <a:schemeClr val="bg1">
                    <a:lumMod val="95000"/>
                  </a:schemeClr>
                </a:solidFill>
              </a:rPr>
              <a:t>FACTOR DE AJUSTE</a:t>
            </a:r>
            <a:endParaRPr lang="es-ES" sz="1600" b="1" dirty="0">
              <a:solidFill>
                <a:schemeClr val="bg1">
                  <a:lumMod val="95000"/>
                </a:schemeClr>
              </a:solidFill>
            </a:endParaRPr>
          </a:p>
        </p:txBody>
      </p:sp>
      <p:sp>
        <p:nvSpPr>
          <p:cNvPr id="5" name="AutoShape 47"/>
          <p:cNvSpPr>
            <a:spLocks noChangeArrowheads="1"/>
          </p:cNvSpPr>
          <p:nvPr/>
        </p:nvSpPr>
        <p:spPr bwMode="auto">
          <a:xfrm>
            <a:off x="7000875" y="3929063"/>
            <a:ext cx="1511300" cy="6223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s-BO" sz="2000" b="1" dirty="0">
                <a:solidFill>
                  <a:schemeClr val="bg1">
                    <a:lumMod val="95000"/>
                  </a:schemeClr>
                </a:solidFill>
              </a:rPr>
              <a:t>0,80</a:t>
            </a:r>
            <a:endParaRPr lang="es-ES" sz="2000" b="1" dirty="0">
              <a:solidFill>
                <a:schemeClr val="bg1">
                  <a:lumMod val="95000"/>
                </a:schemeClr>
              </a:solidFill>
            </a:endParaRPr>
          </a:p>
        </p:txBody>
      </p:sp>
      <p:cxnSp>
        <p:nvCxnSpPr>
          <p:cNvPr id="6" name="AutoShape 67"/>
          <p:cNvCxnSpPr>
            <a:cxnSpLocks noChangeShapeType="1"/>
            <a:stCxn id="8" idx="3"/>
            <a:endCxn id="3" idx="1"/>
          </p:cNvCxnSpPr>
          <p:nvPr/>
        </p:nvCxnSpPr>
        <p:spPr bwMode="auto">
          <a:xfrm>
            <a:off x="3163888" y="2520950"/>
            <a:ext cx="3754437" cy="22225"/>
          </a:xfrm>
          <a:prstGeom prst="straightConnector1">
            <a:avLst/>
          </a:prstGeom>
          <a:noFill/>
          <a:ln w="34925">
            <a:solidFill>
              <a:schemeClr val="accent6">
                <a:lumMod val="75000"/>
                <a:lumOff val="25000"/>
              </a:schemeClr>
            </a:solidFill>
            <a:round/>
            <a:headEnd/>
            <a:tailEnd/>
          </a:ln>
        </p:spPr>
      </p:cxnSp>
      <p:cxnSp>
        <p:nvCxnSpPr>
          <p:cNvPr id="7" name="AutoShape 68"/>
          <p:cNvCxnSpPr>
            <a:cxnSpLocks noChangeShapeType="1"/>
            <a:stCxn id="11" idx="3"/>
            <a:endCxn id="5" idx="1"/>
          </p:cNvCxnSpPr>
          <p:nvPr/>
        </p:nvCxnSpPr>
        <p:spPr bwMode="auto">
          <a:xfrm flipV="1">
            <a:off x="3122613" y="4240213"/>
            <a:ext cx="3878262" cy="7937"/>
          </a:xfrm>
          <a:prstGeom prst="straightConnector1">
            <a:avLst/>
          </a:prstGeom>
          <a:noFill/>
          <a:ln w="34925">
            <a:solidFill>
              <a:schemeClr val="accent6">
                <a:lumMod val="75000"/>
                <a:lumOff val="25000"/>
              </a:schemeClr>
            </a:solidFill>
            <a:round/>
            <a:headEnd/>
            <a:tailEnd/>
          </a:ln>
        </p:spPr>
      </p:cxnSp>
      <p:sp>
        <p:nvSpPr>
          <p:cNvPr id="8" name="AutoShape 34"/>
          <p:cNvSpPr>
            <a:spLocks noChangeArrowheads="1"/>
          </p:cNvSpPr>
          <p:nvPr/>
        </p:nvSpPr>
        <p:spPr bwMode="auto">
          <a:xfrm>
            <a:off x="642938" y="2163763"/>
            <a:ext cx="2520950" cy="714375"/>
          </a:xfrm>
          <a:prstGeom prst="roundRect">
            <a:avLst>
              <a:gd name="adj" fmla="val 16667"/>
            </a:avLst>
          </a:prstGeom>
          <a:solidFill>
            <a:schemeClr val="accent1">
              <a:lumMod val="7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BO" sz="1400" b="1" dirty="0">
                <a:solidFill>
                  <a:schemeClr val="bg1"/>
                </a:solidFill>
              </a:rPr>
              <a:t>Bienes producidos en el país</a:t>
            </a:r>
            <a:endParaRPr lang="es-ES" sz="1400" b="1" dirty="0">
              <a:solidFill>
                <a:schemeClr val="bg1"/>
              </a:solidFill>
            </a:endParaRPr>
          </a:p>
        </p:txBody>
      </p:sp>
      <p:sp>
        <p:nvSpPr>
          <p:cNvPr id="9" name="AutoShape 35"/>
          <p:cNvSpPr>
            <a:spLocks noChangeArrowheads="1"/>
          </p:cNvSpPr>
          <p:nvPr/>
        </p:nvSpPr>
        <p:spPr bwMode="auto">
          <a:xfrm>
            <a:off x="4200525" y="2139950"/>
            <a:ext cx="1871663" cy="7143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BO" sz="2000" b="1">
                <a:solidFill>
                  <a:schemeClr val="tx1"/>
                </a:solidFill>
              </a:rPr>
              <a:t>10 %</a:t>
            </a:r>
            <a:endParaRPr lang="es-ES" sz="2000" b="1">
              <a:solidFill>
                <a:schemeClr val="tx1"/>
              </a:solidFill>
            </a:endParaRPr>
          </a:p>
        </p:txBody>
      </p:sp>
      <p:sp>
        <p:nvSpPr>
          <p:cNvPr id="10" name="AutoShape 40"/>
          <p:cNvSpPr>
            <a:spLocks noChangeArrowheads="1"/>
          </p:cNvSpPr>
          <p:nvPr/>
        </p:nvSpPr>
        <p:spPr bwMode="auto">
          <a:xfrm>
            <a:off x="4143372" y="1316238"/>
            <a:ext cx="1871663" cy="60909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BO" sz="1600" b="1" dirty="0">
                <a:solidFill>
                  <a:schemeClr val="tx1"/>
                </a:solidFill>
              </a:rPr>
              <a:t>MÁRGEN DE PREFERENCIA</a:t>
            </a:r>
            <a:endParaRPr lang="es-ES" sz="1600" b="1" dirty="0">
              <a:solidFill>
                <a:schemeClr val="tx1"/>
              </a:solidFill>
            </a:endParaRPr>
          </a:p>
        </p:txBody>
      </p:sp>
      <p:sp>
        <p:nvSpPr>
          <p:cNvPr id="11" name="AutoShape 45"/>
          <p:cNvSpPr>
            <a:spLocks noChangeArrowheads="1"/>
          </p:cNvSpPr>
          <p:nvPr/>
        </p:nvSpPr>
        <p:spPr bwMode="auto">
          <a:xfrm>
            <a:off x="571500" y="3711575"/>
            <a:ext cx="2551113" cy="1074738"/>
          </a:xfrm>
          <a:prstGeom prst="roundRect">
            <a:avLst>
              <a:gd name="adj" fmla="val 16667"/>
            </a:avLst>
          </a:prstGeom>
          <a:solidFill>
            <a:schemeClr val="accent1">
              <a:lumMod val="7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BO" sz="1400" b="1" dirty="0">
                <a:solidFill>
                  <a:schemeClr val="bg1"/>
                </a:solidFill>
              </a:rPr>
              <a:t>Cuando el  % de  componentes  de origen nacional del CBP sea entre 30% y 50%</a:t>
            </a:r>
            <a:endParaRPr lang="es-ES" sz="1400" b="1" dirty="0">
              <a:solidFill>
                <a:schemeClr val="bg1"/>
              </a:solidFill>
            </a:endParaRPr>
          </a:p>
        </p:txBody>
      </p:sp>
      <p:sp>
        <p:nvSpPr>
          <p:cNvPr id="12" name="AutoShape 46"/>
          <p:cNvSpPr>
            <a:spLocks noChangeArrowheads="1"/>
          </p:cNvSpPr>
          <p:nvPr/>
        </p:nvSpPr>
        <p:spPr bwMode="auto">
          <a:xfrm>
            <a:off x="4214813" y="3895725"/>
            <a:ext cx="1871662" cy="74453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BO" sz="2000" b="1" dirty="0">
                <a:solidFill>
                  <a:schemeClr val="tx1"/>
                </a:solidFill>
              </a:rPr>
              <a:t>20 %</a:t>
            </a:r>
            <a:endParaRPr lang="es-ES" sz="2000" b="1" dirty="0">
              <a:solidFill>
                <a:schemeClr val="tx1"/>
              </a:solidFill>
            </a:endParaRPr>
          </a:p>
        </p:txBody>
      </p:sp>
      <p:sp>
        <p:nvSpPr>
          <p:cNvPr id="13" name="Rectangle 72"/>
          <p:cNvSpPr>
            <a:spLocks noChangeArrowheads="1"/>
          </p:cNvSpPr>
          <p:nvPr/>
        </p:nvSpPr>
        <p:spPr bwMode="auto">
          <a:xfrm>
            <a:off x="285720" y="3211219"/>
            <a:ext cx="4657725" cy="307777"/>
          </a:xfrm>
          <a:prstGeom prst="rect">
            <a:avLst/>
          </a:prstGeom>
          <a:solidFill>
            <a:srgbClr val="FF000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s-ES_tradnl" sz="1400" b="1" dirty="0">
                <a:solidFill>
                  <a:schemeClr val="bg1">
                    <a:lumMod val="95000"/>
                  </a:schemeClr>
                </a:solidFill>
              </a:rPr>
              <a:t>Aplicar  uno u otro, no ambos (señalar en el DBC)</a:t>
            </a:r>
            <a:endParaRPr lang="es-ES" sz="1400" b="1" dirty="0">
              <a:solidFill>
                <a:schemeClr val="bg1">
                  <a:lumMod val="95000"/>
                </a:schemeClr>
              </a:solidFill>
            </a:endParaRPr>
          </a:p>
        </p:txBody>
      </p:sp>
      <p:sp>
        <p:nvSpPr>
          <p:cNvPr id="14" name="AutoShape 47"/>
          <p:cNvSpPr>
            <a:spLocks noChangeArrowheads="1"/>
          </p:cNvSpPr>
          <p:nvPr/>
        </p:nvSpPr>
        <p:spPr bwMode="auto">
          <a:xfrm>
            <a:off x="7000875" y="5214938"/>
            <a:ext cx="1511300" cy="6223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s-BO" sz="2000" b="1" dirty="0">
                <a:solidFill>
                  <a:schemeClr val="bg1">
                    <a:lumMod val="95000"/>
                  </a:schemeClr>
                </a:solidFill>
              </a:rPr>
              <a:t>0,75</a:t>
            </a:r>
            <a:endParaRPr lang="es-ES" sz="2000" b="1" dirty="0">
              <a:solidFill>
                <a:schemeClr val="bg1">
                  <a:lumMod val="95000"/>
                </a:schemeClr>
              </a:solidFill>
            </a:endParaRPr>
          </a:p>
        </p:txBody>
      </p:sp>
      <p:cxnSp>
        <p:nvCxnSpPr>
          <p:cNvPr id="15" name="AutoShape 68"/>
          <p:cNvCxnSpPr>
            <a:cxnSpLocks noChangeShapeType="1"/>
            <a:stCxn id="16" idx="3"/>
            <a:endCxn id="14" idx="1"/>
          </p:cNvCxnSpPr>
          <p:nvPr/>
        </p:nvCxnSpPr>
        <p:spPr bwMode="auto">
          <a:xfrm flipV="1">
            <a:off x="3122613" y="5526088"/>
            <a:ext cx="3878262" cy="7937"/>
          </a:xfrm>
          <a:prstGeom prst="straightConnector1">
            <a:avLst/>
          </a:prstGeom>
          <a:noFill/>
          <a:ln w="34925">
            <a:solidFill>
              <a:schemeClr val="accent6">
                <a:lumMod val="75000"/>
                <a:lumOff val="25000"/>
              </a:schemeClr>
            </a:solidFill>
            <a:round/>
            <a:headEnd/>
            <a:tailEnd/>
          </a:ln>
        </p:spPr>
      </p:cxnSp>
      <p:sp>
        <p:nvSpPr>
          <p:cNvPr id="16" name="AutoShape 45"/>
          <p:cNvSpPr>
            <a:spLocks noChangeArrowheads="1"/>
          </p:cNvSpPr>
          <p:nvPr/>
        </p:nvSpPr>
        <p:spPr bwMode="auto">
          <a:xfrm>
            <a:off x="571500" y="4997450"/>
            <a:ext cx="2551113" cy="1074738"/>
          </a:xfrm>
          <a:prstGeom prst="roundRect">
            <a:avLst>
              <a:gd name="adj" fmla="val 16667"/>
            </a:avLst>
          </a:prstGeom>
          <a:solidFill>
            <a:schemeClr val="accent1">
              <a:lumMod val="75000"/>
            </a:schemeClr>
          </a:solidFill>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BO" sz="1400" b="1" dirty="0">
                <a:solidFill>
                  <a:schemeClr val="bg1"/>
                </a:solidFill>
              </a:rPr>
              <a:t>Cuando el  % de  componentes  de origen nacional del CBP sea mayor al 50%</a:t>
            </a:r>
            <a:endParaRPr lang="es-ES" sz="1400" b="1" dirty="0">
              <a:solidFill>
                <a:schemeClr val="bg1"/>
              </a:solidFill>
            </a:endParaRPr>
          </a:p>
        </p:txBody>
      </p:sp>
      <p:sp>
        <p:nvSpPr>
          <p:cNvPr id="17" name="AutoShape 46"/>
          <p:cNvSpPr>
            <a:spLocks noChangeArrowheads="1"/>
          </p:cNvSpPr>
          <p:nvPr/>
        </p:nvSpPr>
        <p:spPr bwMode="auto">
          <a:xfrm>
            <a:off x="4214813" y="5181600"/>
            <a:ext cx="1871662" cy="74453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BO" sz="2000" b="1" dirty="0">
                <a:solidFill>
                  <a:schemeClr val="tx1"/>
                </a:solidFill>
              </a:rPr>
              <a:t>25 %</a:t>
            </a:r>
            <a:endParaRPr lang="es-ES" sz="2000" b="1" dirty="0">
              <a:solidFill>
                <a:schemeClr val="tx1"/>
              </a:solidFill>
            </a:endParaRPr>
          </a:p>
        </p:txBody>
      </p:sp>
      <p:sp>
        <p:nvSpPr>
          <p:cNvPr id="18" name="1 Título"/>
          <p:cNvSpPr txBox="1">
            <a:spLocks/>
          </p:cNvSpPr>
          <p:nvPr/>
        </p:nvSpPr>
        <p:spPr bwMode="auto">
          <a:xfrm>
            <a:off x="571472" y="142852"/>
            <a:ext cx="8001025" cy="628650"/>
          </a:xfrm>
          <a:prstGeom prst="rect">
            <a:avLst/>
          </a:prstGeom>
          <a:noFill/>
          <a:ln w="9525">
            <a:noFill/>
            <a:miter lim="800000"/>
            <a:headEnd/>
            <a:tailEnd/>
          </a:ln>
        </p:spPr>
        <p:txBody>
          <a:bodyPr/>
          <a:lstStyle/>
          <a:p>
            <a:pPr algn="ctr" eaLnBrk="0" hangingPunct="0">
              <a:defRPr/>
            </a:pPr>
            <a:r>
              <a:rPr lang="es-BO" sz="2600" b="1"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MARGENES DE PREFERENCIA PARA BIENES LICITACIÓN PÚBLICA</a:t>
            </a:r>
            <a:endParaRPr lang="es-ES" sz="2600" b="1"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AutoShape 20"/>
          <p:cNvCxnSpPr>
            <a:cxnSpLocks noChangeShapeType="1"/>
            <a:endCxn id="15" idx="1"/>
          </p:cNvCxnSpPr>
          <p:nvPr/>
        </p:nvCxnSpPr>
        <p:spPr bwMode="auto">
          <a:xfrm flipV="1">
            <a:off x="1000125" y="2382838"/>
            <a:ext cx="5715000" cy="47625"/>
          </a:xfrm>
          <a:prstGeom prst="straightConnector1">
            <a:avLst/>
          </a:prstGeom>
          <a:ln>
            <a:headEnd/>
            <a:tailEnd/>
          </a:ln>
        </p:spPr>
        <p:style>
          <a:lnRef idx="1">
            <a:schemeClr val="accent3"/>
          </a:lnRef>
          <a:fillRef idx="3">
            <a:schemeClr val="accent3"/>
          </a:fillRef>
          <a:effectRef idx="2">
            <a:schemeClr val="accent3"/>
          </a:effectRef>
          <a:fontRef idx="minor">
            <a:schemeClr val="lt1"/>
          </a:fontRef>
        </p:style>
      </p:cxnSp>
      <p:sp>
        <p:nvSpPr>
          <p:cNvPr id="9" name="AutoShape 34"/>
          <p:cNvSpPr>
            <a:spLocks noChangeArrowheads="1"/>
          </p:cNvSpPr>
          <p:nvPr/>
        </p:nvSpPr>
        <p:spPr bwMode="auto">
          <a:xfrm>
            <a:off x="836611" y="2143125"/>
            <a:ext cx="2520950" cy="5715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BO" sz="1400" b="1" dirty="0">
                <a:solidFill>
                  <a:schemeClr val="accent1">
                    <a:lumMod val="50000"/>
                  </a:schemeClr>
                </a:solidFill>
              </a:rPr>
              <a:t>Si es </a:t>
            </a:r>
            <a:r>
              <a:rPr lang="es-BO" sz="1400" b="1" dirty="0" err="1">
                <a:solidFill>
                  <a:schemeClr val="accent1">
                    <a:lumMod val="50000"/>
                  </a:schemeClr>
                </a:solidFill>
              </a:rPr>
              <a:t>MyPE</a:t>
            </a:r>
            <a:r>
              <a:rPr lang="es-BO" sz="1400" b="1" dirty="0">
                <a:solidFill>
                  <a:schemeClr val="accent1">
                    <a:lumMod val="50000"/>
                  </a:schemeClr>
                </a:solidFill>
              </a:rPr>
              <a:t>, APP, OECAS</a:t>
            </a:r>
            <a:endParaRPr lang="es-ES" sz="1400" b="1" dirty="0">
              <a:solidFill>
                <a:schemeClr val="accent1">
                  <a:lumMod val="50000"/>
                </a:schemeClr>
              </a:solidFill>
            </a:endParaRPr>
          </a:p>
        </p:txBody>
      </p:sp>
      <p:sp>
        <p:nvSpPr>
          <p:cNvPr id="10" name="AutoShape 35"/>
          <p:cNvSpPr>
            <a:spLocks noChangeArrowheads="1"/>
          </p:cNvSpPr>
          <p:nvPr/>
        </p:nvSpPr>
        <p:spPr bwMode="auto">
          <a:xfrm>
            <a:off x="4286248" y="2143125"/>
            <a:ext cx="1785938" cy="5715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BO" sz="1400" b="1">
                <a:solidFill>
                  <a:schemeClr val="accent1">
                    <a:lumMod val="50000"/>
                  </a:schemeClr>
                </a:solidFill>
              </a:rPr>
              <a:t>20 %</a:t>
            </a:r>
            <a:endParaRPr lang="es-ES" sz="1400" b="1">
              <a:solidFill>
                <a:schemeClr val="accent1">
                  <a:lumMod val="50000"/>
                </a:schemeClr>
              </a:solidFill>
            </a:endParaRPr>
          </a:p>
        </p:txBody>
      </p:sp>
      <p:sp>
        <p:nvSpPr>
          <p:cNvPr id="12" name="AutoShape 42"/>
          <p:cNvSpPr>
            <a:spLocks noChangeArrowheads="1"/>
          </p:cNvSpPr>
          <p:nvPr/>
        </p:nvSpPr>
        <p:spPr bwMode="auto">
          <a:xfrm>
            <a:off x="6715140" y="1048130"/>
            <a:ext cx="1511300" cy="591454"/>
          </a:xfrm>
          <a:prstGeom prst="roundRect">
            <a:avLst>
              <a:gd name="adj" fmla="val 16667"/>
            </a:avLst>
          </a:prstGeom>
          <a:solidFill>
            <a:schemeClr val="accent1">
              <a:lumMod val="75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s-BO" sz="1600" b="1" dirty="0">
                <a:solidFill>
                  <a:schemeClr val="bg1">
                    <a:lumMod val="95000"/>
                  </a:schemeClr>
                </a:solidFill>
              </a:rPr>
              <a:t>FACTOR DE AJUSTE</a:t>
            </a:r>
            <a:endParaRPr lang="es-ES" sz="1600" b="1" dirty="0">
              <a:solidFill>
                <a:schemeClr val="bg1">
                  <a:lumMod val="95000"/>
                </a:schemeClr>
              </a:solidFill>
            </a:endParaRPr>
          </a:p>
        </p:txBody>
      </p:sp>
      <p:sp>
        <p:nvSpPr>
          <p:cNvPr id="13" name="1 Título"/>
          <p:cNvSpPr txBox="1">
            <a:spLocks/>
          </p:cNvSpPr>
          <p:nvPr/>
        </p:nvSpPr>
        <p:spPr bwMode="auto">
          <a:xfrm>
            <a:off x="214282" y="142852"/>
            <a:ext cx="8858281" cy="628650"/>
          </a:xfrm>
          <a:prstGeom prst="rect">
            <a:avLst/>
          </a:prstGeom>
          <a:noFill/>
          <a:ln w="9525">
            <a:noFill/>
            <a:miter lim="800000"/>
            <a:headEnd/>
            <a:tailEnd/>
          </a:ln>
        </p:spPr>
        <p:txBody>
          <a:bodyPr/>
          <a:lstStyle/>
          <a:p>
            <a:pPr algn="ctr" eaLnBrk="0" hangingPunct="0">
              <a:defRPr/>
            </a:pPr>
            <a:r>
              <a:rPr lang="es-BO" sz="2600" b="1"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MARGENES DE PREFERENCIA PARA MICROY Y PEQUEÑA EMPRESA</a:t>
            </a:r>
            <a:endParaRPr lang="es-ES" sz="2600" b="1"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endParaRPr>
          </a:p>
        </p:txBody>
      </p:sp>
      <p:sp>
        <p:nvSpPr>
          <p:cNvPr id="14" name="AutoShape 40"/>
          <p:cNvSpPr>
            <a:spLocks noChangeArrowheads="1"/>
          </p:cNvSpPr>
          <p:nvPr/>
        </p:nvSpPr>
        <p:spPr bwMode="auto">
          <a:xfrm>
            <a:off x="4143372" y="1030486"/>
            <a:ext cx="1871663" cy="609097"/>
          </a:xfrm>
          <a:prstGeom prst="roundRect">
            <a:avLst>
              <a:gd name="adj" fmla="val 16667"/>
            </a:avLst>
          </a:prstGeom>
          <a:solidFill>
            <a:schemeClr val="accent1">
              <a:lumMod val="75000"/>
            </a:schemeClr>
          </a:solidFill>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3"/>
          </a:lnRef>
          <a:fillRef idx="3">
            <a:schemeClr val="accent3"/>
          </a:fillRef>
          <a:effectRef idx="2">
            <a:schemeClr val="accent3"/>
          </a:effectRef>
          <a:fontRef idx="minor">
            <a:schemeClr val="lt1"/>
          </a:fontRef>
        </p:style>
        <p:txBody>
          <a:bodyPr anchor="ctr"/>
          <a:lstStyle/>
          <a:p>
            <a:pPr algn="ctr">
              <a:defRPr/>
            </a:pPr>
            <a:r>
              <a:rPr lang="es-BO" sz="1600" b="1" dirty="0">
                <a:solidFill>
                  <a:schemeClr val="bg1">
                    <a:lumMod val="95000"/>
                  </a:schemeClr>
                </a:solidFill>
              </a:rPr>
              <a:t>MÁRGEN DE PREFERENCIA</a:t>
            </a:r>
            <a:endParaRPr lang="es-ES" sz="1600" b="1" dirty="0">
              <a:solidFill>
                <a:schemeClr val="bg1">
                  <a:lumMod val="95000"/>
                </a:schemeClr>
              </a:solidFill>
            </a:endParaRPr>
          </a:p>
        </p:txBody>
      </p:sp>
      <p:sp>
        <p:nvSpPr>
          <p:cNvPr id="15" name="AutoShape 47"/>
          <p:cNvSpPr>
            <a:spLocks noChangeArrowheads="1"/>
          </p:cNvSpPr>
          <p:nvPr/>
        </p:nvSpPr>
        <p:spPr bwMode="auto">
          <a:xfrm>
            <a:off x="6715125" y="2071688"/>
            <a:ext cx="1511300" cy="6223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BO" sz="2000" b="1" dirty="0">
                <a:solidFill>
                  <a:schemeClr val="accent1">
                    <a:lumMod val="50000"/>
                  </a:schemeClr>
                </a:solidFill>
              </a:rPr>
              <a:t>0,80</a:t>
            </a:r>
            <a:endParaRPr lang="es-ES" sz="2000" b="1" dirty="0">
              <a:solidFill>
                <a:schemeClr val="accent1">
                  <a:lumMod val="50000"/>
                </a:schemeClr>
              </a:solidFill>
            </a:endParaRPr>
          </a:p>
        </p:txBody>
      </p:sp>
      <p:sp>
        <p:nvSpPr>
          <p:cNvPr id="17" name="1 Marcador de número de diapositiva"/>
          <p:cNvSpPr>
            <a:spLocks noGrp="1"/>
          </p:cNvSpPr>
          <p:nvPr>
            <p:ph type="sldNum" sz="quarter" idx="12"/>
          </p:nvPr>
        </p:nvSpPr>
        <p:spPr>
          <a:xfrm>
            <a:off x="6705600" y="2857500"/>
            <a:ext cx="2133600" cy="619125"/>
          </a:xfrm>
        </p:spPr>
        <p:txBody>
          <a:bodyPr/>
          <a:lstStyle/>
          <a:p>
            <a:pPr>
              <a:defRPr/>
            </a:pPr>
            <a:fld id="{EE36E214-481B-4BC8-8354-1515ACB0C3CB}" type="slidenum">
              <a:rPr lang="es-ES" smtClean="0">
                <a:solidFill>
                  <a:schemeClr val="bg1">
                    <a:lumMod val="85000"/>
                  </a:schemeClr>
                </a:solidFill>
                <a:latin typeface="+mn-lt"/>
                <a:ea typeface="Helvetica Neue"/>
                <a:cs typeface="Helvetica Neue"/>
              </a:rPr>
              <a:pPr>
                <a:defRPr/>
              </a:pPr>
              <a:t>34</a:t>
            </a:fld>
            <a:endParaRPr lang="es-ES" smtClean="0">
              <a:solidFill>
                <a:schemeClr val="bg1">
                  <a:lumMod val="85000"/>
                </a:schemeClr>
              </a:solidFill>
              <a:latin typeface="+mn-lt"/>
              <a:ea typeface="Helvetica Neue"/>
              <a:cs typeface="Helvetica Neue"/>
            </a:endParaRPr>
          </a:p>
        </p:txBody>
      </p:sp>
      <p:cxnSp>
        <p:nvCxnSpPr>
          <p:cNvPr id="19" name="18 Conector recto"/>
          <p:cNvCxnSpPr/>
          <p:nvPr/>
        </p:nvCxnSpPr>
        <p:spPr>
          <a:xfrm rot="16200000" flipH="1">
            <a:off x="3929062" y="3257551"/>
            <a:ext cx="428625" cy="2857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rot="5400000">
            <a:off x="3929062" y="3257551"/>
            <a:ext cx="428625" cy="2857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AutoShape 36"/>
          <p:cNvSpPr>
            <a:spLocks noChangeArrowheads="1"/>
          </p:cNvSpPr>
          <p:nvPr/>
        </p:nvSpPr>
        <p:spPr bwMode="auto">
          <a:xfrm>
            <a:off x="4489450" y="2971800"/>
            <a:ext cx="1511300" cy="1071563"/>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s-BO" sz="2000" b="1" dirty="0">
                <a:solidFill>
                  <a:schemeClr val="bg1">
                    <a:lumMod val="95000"/>
                  </a:schemeClr>
                </a:solidFill>
              </a:rPr>
              <a:t>0,80</a:t>
            </a:r>
            <a:endParaRPr lang="es-ES" sz="2000" b="1" dirty="0">
              <a:solidFill>
                <a:schemeClr val="bg1">
                  <a:lumMod val="95000"/>
                </a:schemeClr>
              </a:solidFill>
            </a:endParaRPr>
          </a:p>
        </p:txBody>
      </p:sp>
      <p:cxnSp>
        <p:nvCxnSpPr>
          <p:cNvPr id="22" name="21 Conector recto"/>
          <p:cNvCxnSpPr/>
          <p:nvPr/>
        </p:nvCxnSpPr>
        <p:spPr>
          <a:xfrm>
            <a:off x="6286500" y="3327400"/>
            <a:ext cx="357188"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6286500" y="3470275"/>
            <a:ext cx="357188"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AutoShape 46"/>
          <p:cNvSpPr>
            <a:spLocks noChangeArrowheads="1"/>
          </p:cNvSpPr>
          <p:nvPr/>
        </p:nvSpPr>
        <p:spPr bwMode="auto">
          <a:xfrm>
            <a:off x="6858000" y="3043238"/>
            <a:ext cx="1871663" cy="928687"/>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s-BO" sz="2000" b="1" dirty="0"/>
              <a:t>BS 80.-</a:t>
            </a:r>
          </a:p>
        </p:txBody>
      </p:sp>
      <p:sp>
        <p:nvSpPr>
          <p:cNvPr id="25" name="AutoShape 46"/>
          <p:cNvSpPr>
            <a:spLocks noChangeArrowheads="1"/>
          </p:cNvSpPr>
          <p:nvPr/>
        </p:nvSpPr>
        <p:spPr bwMode="auto">
          <a:xfrm>
            <a:off x="2000250" y="3155950"/>
            <a:ext cx="1871663" cy="887413"/>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s-BO" sz="2000" b="1" dirty="0"/>
              <a:t>BS 100.-</a:t>
            </a:r>
          </a:p>
        </p:txBody>
      </p:sp>
      <p:pic>
        <p:nvPicPr>
          <p:cNvPr id="40981" name="Picture 2" descr="https://encrypted-tbn2.gstatic.com/images?q=tbn:ANd9GcT5zm_xMVfbKlqHfhdQXbiDFELheofVaTD3OjPblsUQZHLttJdhs4ErqiF3">
            <a:hlinkClick r:id="rId2"/>
          </p:cNvPr>
          <p:cNvPicPr>
            <a:picLocks noChangeAspect="1" noChangeArrowheads="1"/>
          </p:cNvPicPr>
          <p:nvPr/>
        </p:nvPicPr>
        <p:blipFill>
          <a:blip r:embed="rId3" cstate="print"/>
          <a:srcRect/>
          <a:stretch>
            <a:fillRect/>
          </a:stretch>
        </p:blipFill>
        <p:spPr bwMode="auto">
          <a:xfrm>
            <a:off x="428625" y="2971800"/>
            <a:ext cx="1428750" cy="1285875"/>
          </a:xfrm>
          <a:prstGeom prst="rect">
            <a:avLst/>
          </a:prstGeom>
          <a:noFill/>
          <a:ln w="9525">
            <a:noFill/>
            <a:miter lim="800000"/>
            <a:headEnd/>
            <a:tailEnd/>
          </a:ln>
        </p:spPr>
      </p:pic>
      <p:sp>
        <p:nvSpPr>
          <p:cNvPr id="27" name="AutoShape 34"/>
          <p:cNvSpPr>
            <a:spLocks noChangeArrowheads="1"/>
          </p:cNvSpPr>
          <p:nvPr/>
        </p:nvSpPr>
        <p:spPr bwMode="auto">
          <a:xfrm>
            <a:off x="642938" y="4714875"/>
            <a:ext cx="2520950" cy="714375"/>
          </a:xfrm>
          <a:prstGeom prst="roundRect">
            <a:avLst>
              <a:gd name="adj" fmla="val 16667"/>
            </a:avLst>
          </a:prstGeom>
          <a:solidFill>
            <a:schemeClr val="accent1">
              <a:lumMod val="75000"/>
            </a:schemeClr>
          </a:solidFill>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BO" sz="1600" b="1" dirty="0">
                <a:solidFill>
                  <a:schemeClr val="bg1"/>
                </a:solidFill>
              </a:rPr>
              <a:t>Bienes producidos en el país</a:t>
            </a:r>
            <a:endParaRPr lang="es-ES" sz="1600" b="1" dirty="0">
              <a:solidFill>
                <a:schemeClr val="bg1"/>
              </a:solidFill>
            </a:endParaRPr>
          </a:p>
        </p:txBody>
      </p:sp>
      <p:sp>
        <p:nvSpPr>
          <p:cNvPr id="28" name="AutoShape 34"/>
          <p:cNvSpPr>
            <a:spLocks noChangeArrowheads="1"/>
          </p:cNvSpPr>
          <p:nvPr/>
        </p:nvSpPr>
        <p:spPr bwMode="auto">
          <a:xfrm>
            <a:off x="3643313" y="4714875"/>
            <a:ext cx="2520950" cy="714375"/>
          </a:xfrm>
          <a:prstGeom prst="roundRect">
            <a:avLst>
              <a:gd name="adj" fmla="val 16667"/>
            </a:avLst>
          </a:prstGeom>
          <a:solidFill>
            <a:schemeClr val="accent1">
              <a:lumMod val="75000"/>
            </a:schemeClr>
          </a:solidFill>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BO" sz="1600" b="1" dirty="0">
                <a:solidFill>
                  <a:schemeClr val="bg1"/>
                </a:solidFill>
              </a:rPr>
              <a:t>Si es </a:t>
            </a:r>
            <a:r>
              <a:rPr lang="es-BO" sz="1600" b="1" dirty="0" err="1">
                <a:solidFill>
                  <a:schemeClr val="bg1"/>
                </a:solidFill>
              </a:rPr>
              <a:t>MyPE</a:t>
            </a:r>
            <a:r>
              <a:rPr lang="es-BO" sz="1600" b="1" dirty="0">
                <a:solidFill>
                  <a:schemeClr val="bg1"/>
                </a:solidFill>
              </a:rPr>
              <a:t>, APP, OECAS</a:t>
            </a:r>
            <a:endParaRPr lang="es-ES" sz="1600" b="1" dirty="0">
              <a:solidFill>
                <a:schemeClr val="bg1"/>
              </a:solidFill>
            </a:endParaRPr>
          </a:p>
        </p:txBody>
      </p:sp>
      <p:sp>
        <p:nvSpPr>
          <p:cNvPr id="29" name="AutoShape 35"/>
          <p:cNvSpPr>
            <a:spLocks noChangeArrowheads="1"/>
          </p:cNvSpPr>
          <p:nvPr/>
        </p:nvSpPr>
        <p:spPr bwMode="auto">
          <a:xfrm>
            <a:off x="3929063" y="5500688"/>
            <a:ext cx="857250" cy="5715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s-BO" sz="1400" b="1" dirty="0">
                <a:solidFill>
                  <a:schemeClr val="tx1"/>
                </a:solidFill>
              </a:rPr>
              <a:t>20 %</a:t>
            </a:r>
            <a:endParaRPr lang="es-ES" sz="1400" b="1" dirty="0">
              <a:solidFill>
                <a:schemeClr val="tx1"/>
              </a:solidFill>
            </a:endParaRPr>
          </a:p>
        </p:txBody>
      </p:sp>
      <p:sp>
        <p:nvSpPr>
          <p:cNvPr id="31" name="AutoShape 34"/>
          <p:cNvSpPr>
            <a:spLocks noChangeArrowheads="1"/>
          </p:cNvSpPr>
          <p:nvPr/>
        </p:nvSpPr>
        <p:spPr bwMode="auto">
          <a:xfrm>
            <a:off x="2081213" y="5500688"/>
            <a:ext cx="847725" cy="5715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s-BO" sz="1600" b="1" dirty="0">
                <a:solidFill>
                  <a:schemeClr val="tx1"/>
                </a:solidFill>
              </a:rPr>
              <a:t>10 %</a:t>
            </a:r>
            <a:endParaRPr lang="es-ES" sz="1600" b="1" dirty="0">
              <a:solidFill>
                <a:schemeClr val="tx1"/>
              </a:solidFill>
            </a:endParaRPr>
          </a:p>
        </p:txBody>
      </p:sp>
      <p:cxnSp>
        <p:nvCxnSpPr>
          <p:cNvPr id="33" name="32 Conector recto"/>
          <p:cNvCxnSpPr/>
          <p:nvPr/>
        </p:nvCxnSpPr>
        <p:spPr>
          <a:xfrm rot="5400000">
            <a:off x="3142456" y="5858669"/>
            <a:ext cx="428625"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3143250" y="5857875"/>
            <a:ext cx="428625"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5072063" y="5786438"/>
            <a:ext cx="357187" cy="15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5072063" y="5929313"/>
            <a:ext cx="357187" cy="15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AutoShape 35"/>
          <p:cNvSpPr>
            <a:spLocks noChangeArrowheads="1"/>
          </p:cNvSpPr>
          <p:nvPr/>
        </p:nvSpPr>
        <p:spPr bwMode="auto">
          <a:xfrm>
            <a:off x="5786438" y="5572125"/>
            <a:ext cx="857250" cy="5715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s-BO" sz="1400" b="1" dirty="0">
                <a:solidFill>
                  <a:schemeClr val="tx1"/>
                </a:solidFill>
              </a:rPr>
              <a:t>30 %</a:t>
            </a:r>
            <a:endParaRPr lang="es-ES" sz="1400" b="1"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381000" y="914400"/>
            <a:ext cx="5105400" cy="1905000"/>
          </a:xfrm>
          <a:prstGeom prst="rect">
            <a:avLst/>
          </a:prstGeom>
        </p:spPr>
        <p:txBody>
          <a:bodyPr vert="horz" lIns="91440" tIns="45720" rIns="91440" bIns="45720" rtlCol="0" anchor="ctr">
            <a:noAutofit/>
          </a:bodyPr>
          <a:lstStyle/>
          <a:p>
            <a:pPr marL="0" marR="0" lvl="0" indent="0" algn="ctr" defTabSz="914400" fontAlgn="base" latinLnBrk="0">
              <a:lnSpc>
                <a:spcPct val="100000"/>
              </a:lnSpc>
              <a:spcBef>
                <a:spcPct val="0"/>
              </a:spcBef>
              <a:spcAft>
                <a:spcPct val="0"/>
              </a:spcAft>
              <a:buClrTx/>
              <a:buSzTx/>
              <a:buFontTx/>
              <a:buNone/>
              <a:tabLst/>
              <a:defRPr/>
            </a:pPr>
            <a:r>
              <a:rPr lang="es-BO" sz="4000" b="1"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GRACIAS POR SU ATENCIÓN…</a:t>
            </a:r>
            <a:endParaRPr lang="es-BO" sz="4000" b="1"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5720" y="1000108"/>
            <a:ext cx="4914880" cy="2071702"/>
          </a:xfrm>
        </p:spPr>
        <p:txBody>
          <a:bodyPr>
            <a:noAutofit/>
          </a:bodyPr>
          <a:lstStyle/>
          <a:p>
            <a:r>
              <a:rPr lang="es-BO" sz="4000" b="1" dirty="0" smtClean="0">
                <a:solidFill>
                  <a:schemeClr val="accent1">
                    <a:lumMod val="50000"/>
                  </a:schemeClr>
                </a:solidFill>
                <a:latin typeface="Verdana" pitchFamily="34" charset="0"/>
                <a:ea typeface="Verdana" pitchFamily="34" charset="0"/>
                <a:cs typeface="Verdana" pitchFamily="34" charset="0"/>
              </a:rPr>
              <a:t>Modalidades de Contratación</a:t>
            </a:r>
            <a:endParaRPr lang="es-BO" sz="4000" b="1" dirty="0">
              <a:solidFill>
                <a:schemeClr val="accent1">
                  <a:lumMod val="50000"/>
                </a:schemeClr>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85804" y="71422"/>
            <a:ext cx="8229600" cy="1143000"/>
          </a:xfrm>
        </p:spPr>
        <p:txBody>
          <a:bodyPr>
            <a:normAutofit/>
          </a:bodyPr>
          <a:lstStyle/>
          <a:p>
            <a:pPr algn="ctr"/>
            <a:r>
              <a:rPr lang="es-BO"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CUÁLES SON LAS MODALIDADES PARA CONTRATAR?</a:t>
            </a:r>
            <a:endParaRPr lang="es-BO" sz="2800" kern="1200" dirty="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endParaRPr>
          </a:p>
        </p:txBody>
      </p:sp>
      <p:graphicFrame>
        <p:nvGraphicFramePr>
          <p:cNvPr id="5" name="4 Diagrama"/>
          <p:cNvGraphicFramePr/>
          <p:nvPr/>
        </p:nvGraphicFramePr>
        <p:xfrm>
          <a:off x="285720" y="1214422"/>
          <a:ext cx="6715172"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6" name="Picture 2" descr="https://encrypted-tbn3.gstatic.com/images?q=tbn:ANd9GcRo_abINFsRLjF7_e1zS6RIly5Kfjc6oufR-kJSiqgiiES_TU4fn5ZiqQ">
            <a:hlinkClick r:id="rId7"/>
          </p:cNvPr>
          <p:cNvPicPr>
            <a:picLocks noChangeAspect="1" noChangeArrowheads="1"/>
          </p:cNvPicPr>
          <p:nvPr/>
        </p:nvPicPr>
        <p:blipFill>
          <a:blip r:embed="rId8" cstate="print"/>
          <a:srcRect/>
          <a:stretch>
            <a:fillRect/>
          </a:stretch>
        </p:blipFill>
        <p:spPr bwMode="auto">
          <a:xfrm>
            <a:off x="7313436" y="2728913"/>
            <a:ext cx="1687688" cy="1628781"/>
          </a:xfrm>
          <a:prstGeom prst="rect">
            <a:avLst/>
          </a:prstGeom>
          <a:noFill/>
        </p:spPr>
      </p:pic>
      <p:pic>
        <p:nvPicPr>
          <p:cNvPr id="16388" name="Picture 4" descr="https://encrypted-tbn0.gstatic.com/images?q=tbn:ANd9GcQepns89rSNu3nnYYOIPb98qTpNTmf-0oq9-K3pAUBbOTk2SZc_Lej6dxg">
            <a:hlinkClick r:id="rId9"/>
          </p:cNvPr>
          <p:cNvPicPr>
            <a:picLocks noChangeAspect="1" noChangeArrowheads="1"/>
          </p:cNvPicPr>
          <p:nvPr/>
        </p:nvPicPr>
        <p:blipFill>
          <a:blip r:embed="rId10" cstate="print"/>
          <a:srcRect/>
          <a:stretch>
            <a:fillRect/>
          </a:stretch>
        </p:blipFill>
        <p:spPr bwMode="auto">
          <a:xfrm>
            <a:off x="7429520" y="1357298"/>
            <a:ext cx="1285876" cy="1333501"/>
          </a:xfrm>
          <a:prstGeom prst="rect">
            <a:avLst/>
          </a:prstGeom>
          <a:noFill/>
        </p:spPr>
      </p:pic>
      <p:pic>
        <p:nvPicPr>
          <p:cNvPr id="16390" name="Picture 6" descr="https://encrypted-tbn0.gstatic.com/images?q=tbn:ANd9GcSuxjtyb3gQVxLubpJybwUwgj97aWnxHppU7poa2JTQHaumvXLwu48i4Q">
            <a:hlinkClick r:id="rId11"/>
          </p:cNvPr>
          <p:cNvPicPr>
            <a:picLocks noChangeAspect="1" noChangeArrowheads="1"/>
          </p:cNvPicPr>
          <p:nvPr/>
        </p:nvPicPr>
        <p:blipFill>
          <a:blip r:embed="rId12" cstate="print"/>
          <a:srcRect/>
          <a:stretch>
            <a:fillRect/>
          </a:stretch>
        </p:blipFill>
        <p:spPr bwMode="auto">
          <a:xfrm>
            <a:off x="7241998" y="4572008"/>
            <a:ext cx="1687688" cy="164307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Diagrama"/>
          <p:cNvGraphicFramePr/>
          <p:nvPr>
            <p:extLst>
              <p:ext uri="{D42A27DB-BD31-4B8C-83A1-F6EECF244321}">
                <p14:modId xmlns:p14="http://schemas.microsoft.com/office/powerpoint/2010/main" val="1307934857"/>
              </p:ext>
            </p:extLst>
          </p:nvPr>
        </p:nvGraphicFramePr>
        <p:xfrm>
          <a:off x="714348" y="1285860"/>
          <a:ext cx="8143932" cy="4807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8" name="4 Marcador de número de diapositiva"/>
          <p:cNvSpPr>
            <a:spLocks noGrp="1"/>
          </p:cNvSpPr>
          <p:nvPr>
            <p:ph type="sldNum" sz="quarter" idx="11"/>
          </p:nvPr>
        </p:nvSpPr>
        <p:spPr>
          <a:noFill/>
        </p:spPr>
        <p:txBody>
          <a:bodyPr/>
          <a:lstStyle/>
          <a:p>
            <a:fld id="{1843F048-131F-44F7-8728-50FB0C939552}" type="slidenum">
              <a:rPr lang="es-BO" smtClean="0">
                <a:latin typeface="Helvetica Neue"/>
                <a:ea typeface="Helvetica Neue"/>
                <a:cs typeface="Helvetica Neue"/>
              </a:rPr>
              <a:pPr/>
              <a:t>6</a:t>
            </a:fld>
            <a:endParaRPr lang="es-BO" dirty="0" smtClean="0">
              <a:latin typeface="Helvetica Neue"/>
              <a:ea typeface="Helvetica Neue"/>
              <a:cs typeface="Helvetica Neue"/>
            </a:endParaRPr>
          </a:p>
        </p:txBody>
      </p:sp>
      <p:sp>
        <p:nvSpPr>
          <p:cNvPr id="5" name="1 Título"/>
          <p:cNvSpPr txBox="1">
            <a:spLocks/>
          </p:cNvSpPr>
          <p:nvPr/>
        </p:nvSpPr>
        <p:spPr>
          <a:xfrm>
            <a:off x="214282" y="-16"/>
            <a:ext cx="8501090" cy="1143000"/>
          </a:xfrm>
          <a:prstGeom prst="rect">
            <a:avLst/>
          </a:prstGeom>
        </p:spPr>
        <p:txBody>
          <a:bodyPr vert="horz" lIns="91440" tIns="45720" rIns="91440" bIns="45720" rtlCol="0" anchor="ctr">
            <a:normAutofit/>
          </a:bodyPr>
          <a:lstStyle/>
          <a:p>
            <a:pPr lvl="0" algn="ctr">
              <a:spcBef>
                <a:spcPct val="0"/>
              </a:spcBef>
            </a:pPr>
            <a:r>
              <a:rPr lang="es-BO" sz="2800" b="1"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QUIÉNES PARTICIPAN DEL PROCESO DE CONTRATACIÓN? </a:t>
            </a:r>
          </a:p>
        </p:txBody>
      </p:sp>
      <p:sp>
        <p:nvSpPr>
          <p:cNvPr id="6" name="5 Rectángulo redondeado"/>
          <p:cNvSpPr/>
          <p:nvPr/>
        </p:nvSpPr>
        <p:spPr>
          <a:xfrm>
            <a:off x="571472" y="1071546"/>
            <a:ext cx="207170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latin typeface="Verdana" pitchFamily="34" charset="0"/>
                <a:ea typeface="Verdana" pitchFamily="34" charset="0"/>
                <a:cs typeface="Verdana" pitchFamily="34" charset="0"/>
              </a:rPr>
              <a:t>ENTIDAD CONTRATANTE</a:t>
            </a:r>
            <a:endParaRPr lang="es-BO" sz="1600" b="1" dirty="0">
              <a:latin typeface="Verdana" pitchFamily="34" charset="0"/>
              <a:ea typeface="Verdana" pitchFamily="34" charset="0"/>
              <a:cs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graphicEl>
                                              <a:dgm id="{9A864686-1B89-4777-A148-4351FDD79725}"/>
                                            </p:graphicEl>
                                          </p:spTgt>
                                        </p:tgtEl>
                                        <p:attrNameLst>
                                          <p:attrName>style.visibility</p:attrName>
                                        </p:attrNameLst>
                                      </p:cBhvr>
                                      <p:to>
                                        <p:strVal val="visible"/>
                                      </p:to>
                                    </p:set>
                                    <p:animEffect transition="in" filter="wipe(up)">
                                      <p:cBhvr>
                                        <p:cTn id="7" dur="2000"/>
                                        <p:tgtEl>
                                          <p:spTgt spid="13">
                                            <p:graphicEl>
                                              <a:dgm id="{9A864686-1B89-4777-A148-4351FDD79725}"/>
                                            </p:graphic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3">
                                            <p:graphicEl>
                                              <a:dgm id="{6D7CFE72-198E-4DE3-B2C5-9FB8BB6A8D8A}"/>
                                            </p:graphicEl>
                                          </p:spTgt>
                                        </p:tgtEl>
                                        <p:attrNameLst>
                                          <p:attrName>style.visibility</p:attrName>
                                        </p:attrNameLst>
                                      </p:cBhvr>
                                      <p:to>
                                        <p:strVal val="visible"/>
                                      </p:to>
                                    </p:set>
                                    <p:animEffect transition="in" filter="wipe(up)">
                                      <p:cBhvr>
                                        <p:cTn id="11" dur="2000"/>
                                        <p:tgtEl>
                                          <p:spTgt spid="13">
                                            <p:graphicEl>
                                              <a:dgm id="{6D7CFE72-198E-4DE3-B2C5-9FB8BB6A8D8A}"/>
                                            </p:graphicEl>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3">
                                            <p:graphicEl>
                                              <a:dgm id="{88F2C475-B803-4413-BFCD-AC395EF3CA8F}"/>
                                            </p:graphicEl>
                                          </p:spTgt>
                                        </p:tgtEl>
                                        <p:attrNameLst>
                                          <p:attrName>style.visibility</p:attrName>
                                        </p:attrNameLst>
                                      </p:cBhvr>
                                      <p:to>
                                        <p:strVal val="visible"/>
                                      </p:to>
                                    </p:set>
                                    <p:animEffect transition="in" filter="wipe(up)">
                                      <p:cBhvr>
                                        <p:cTn id="14" dur="2000"/>
                                        <p:tgtEl>
                                          <p:spTgt spid="13">
                                            <p:graphicEl>
                                              <a:dgm id="{88F2C475-B803-4413-BFCD-AC395EF3CA8F}"/>
                                            </p:graphicEl>
                                          </p:spTgt>
                                        </p:tgtEl>
                                      </p:cBhvr>
                                    </p:animEffect>
                                  </p:childTnLst>
                                </p:cTn>
                              </p:par>
                            </p:childTnLst>
                          </p:cTn>
                        </p:par>
                        <p:par>
                          <p:cTn id="15" fill="hold">
                            <p:stCondLst>
                              <p:cond delay="4000"/>
                            </p:stCondLst>
                            <p:childTnLst>
                              <p:par>
                                <p:cTn id="16" presetID="22" presetClass="entr" presetSubtype="1" fill="hold" grpId="0" nodeType="afterEffect">
                                  <p:stCondLst>
                                    <p:cond delay="0"/>
                                  </p:stCondLst>
                                  <p:childTnLst>
                                    <p:set>
                                      <p:cBhvr>
                                        <p:cTn id="17" dur="1" fill="hold">
                                          <p:stCondLst>
                                            <p:cond delay="0"/>
                                          </p:stCondLst>
                                        </p:cTn>
                                        <p:tgtEl>
                                          <p:spTgt spid="13">
                                            <p:graphicEl>
                                              <a:dgm id="{512ABDB6-A4BE-4773-BA51-8FBF34C4F5DF}"/>
                                            </p:graphicEl>
                                          </p:spTgt>
                                        </p:tgtEl>
                                        <p:attrNameLst>
                                          <p:attrName>style.visibility</p:attrName>
                                        </p:attrNameLst>
                                      </p:cBhvr>
                                      <p:to>
                                        <p:strVal val="visible"/>
                                      </p:to>
                                    </p:set>
                                    <p:animEffect transition="in" filter="wipe(up)">
                                      <p:cBhvr>
                                        <p:cTn id="18" dur="2000"/>
                                        <p:tgtEl>
                                          <p:spTgt spid="13">
                                            <p:graphicEl>
                                              <a:dgm id="{512ABDB6-A4BE-4773-BA51-8FBF34C4F5DF}"/>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3">
                                            <p:graphicEl>
                                              <a:dgm id="{DD726448-67EF-4361-8148-C57A6E65B46A}"/>
                                            </p:graphicEl>
                                          </p:spTgt>
                                        </p:tgtEl>
                                        <p:attrNameLst>
                                          <p:attrName>style.visibility</p:attrName>
                                        </p:attrNameLst>
                                      </p:cBhvr>
                                      <p:to>
                                        <p:strVal val="visible"/>
                                      </p:to>
                                    </p:set>
                                    <p:animEffect transition="in" filter="wipe(up)">
                                      <p:cBhvr>
                                        <p:cTn id="21" dur="2000"/>
                                        <p:tgtEl>
                                          <p:spTgt spid="13">
                                            <p:graphicEl>
                                              <a:dgm id="{DD726448-67EF-4361-8148-C57A6E65B46A}"/>
                                            </p:graphicEl>
                                          </p:spTgt>
                                        </p:tgtEl>
                                      </p:cBhvr>
                                    </p:animEffect>
                                  </p:childTnLst>
                                </p:cTn>
                              </p:par>
                            </p:childTnLst>
                          </p:cTn>
                        </p:par>
                        <p:par>
                          <p:cTn id="22" fill="hold">
                            <p:stCondLst>
                              <p:cond delay="6000"/>
                            </p:stCondLst>
                            <p:childTnLst>
                              <p:par>
                                <p:cTn id="23" presetID="22" presetClass="entr" presetSubtype="1" fill="hold" grpId="0" nodeType="afterEffect">
                                  <p:stCondLst>
                                    <p:cond delay="0"/>
                                  </p:stCondLst>
                                  <p:childTnLst>
                                    <p:set>
                                      <p:cBhvr>
                                        <p:cTn id="24" dur="1" fill="hold">
                                          <p:stCondLst>
                                            <p:cond delay="0"/>
                                          </p:stCondLst>
                                        </p:cTn>
                                        <p:tgtEl>
                                          <p:spTgt spid="13">
                                            <p:graphicEl>
                                              <a:dgm id="{80A1743C-C797-4C5A-B010-5C5EBFA78AFD}"/>
                                            </p:graphicEl>
                                          </p:spTgt>
                                        </p:tgtEl>
                                        <p:attrNameLst>
                                          <p:attrName>style.visibility</p:attrName>
                                        </p:attrNameLst>
                                      </p:cBhvr>
                                      <p:to>
                                        <p:strVal val="visible"/>
                                      </p:to>
                                    </p:set>
                                    <p:animEffect transition="in" filter="wipe(up)">
                                      <p:cBhvr>
                                        <p:cTn id="25" dur="2000"/>
                                        <p:tgtEl>
                                          <p:spTgt spid="13">
                                            <p:graphicEl>
                                              <a:dgm id="{80A1743C-C797-4C5A-B010-5C5EBFA78AFD}"/>
                                            </p:graphic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3">
                                            <p:graphicEl>
                                              <a:dgm id="{3DEAE3DE-01EF-4518-BBAB-A4256AEFEE31}"/>
                                            </p:graphicEl>
                                          </p:spTgt>
                                        </p:tgtEl>
                                        <p:attrNameLst>
                                          <p:attrName>style.visibility</p:attrName>
                                        </p:attrNameLst>
                                      </p:cBhvr>
                                      <p:to>
                                        <p:strVal val="visible"/>
                                      </p:to>
                                    </p:set>
                                    <p:animEffect transition="in" filter="wipe(up)">
                                      <p:cBhvr>
                                        <p:cTn id="28" dur="2000"/>
                                        <p:tgtEl>
                                          <p:spTgt spid="13">
                                            <p:graphicEl>
                                              <a:dgm id="{3DEAE3DE-01EF-4518-BBAB-A4256AEFEE31}"/>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3">
                                            <p:graphicEl>
                                              <a:dgm id="{BC7925CE-C318-4E92-AAD8-1FE7A6D6905A}"/>
                                            </p:graphicEl>
                                          </p:spTgt>
                                        </p:tgtEl>
                                        <p:attrNameLst>
                                          <p:attrName>style.visibility</p:attrName>
                                        </p:attrNameLst>
                                      </p:cBhvr>
                                      <p:to>
                                        <p:strVal val="visible"/>
                                      </p:to>
                                    </p:set>
                                    <p:animEffect transition="in" filter="wipe(up)">
                                      <p:cBhvr>
                                        <p:cTn id="31" dur="2000"/>
                                        <p:tgtEl>
                                          <p:spTgt spid="13">
                                            <p:graphicEl>
                                              <a:dgm id="{BC7925CE-C318-4E92-AAD8-1FE7A6D690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lvlAtOnc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71406" y="-16"/>
            <a:ext cx="9144032" cy="1143000"/>
          </a:xfrm>
          <a:prstGeom prst="rect">
            <a:avLst/>
          </a:prstGeom>
        </p:spPr>
        <p:txBody>
          <a:bodyPr vert="horz" lIns="91440" tIns="45720" rIns="91440" bIns="45720" rtlCol="0" anchor="ctr">
            <a:normAutofit/>
          </a:bodyPr>
          <a:lstStyle/>
          <a:p>
            <a:pPr algn="ctr">
              <a:spcBef>
                <a:spcPct val="0"/>
              </a:spcBef>
            </a:pPr>
            <a:r>
              <a:rPr lang="es-BO" sz="2800" b="1"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QUIÉNES PARTICIPAN DEL PROCESO DE CONTRATACIÓN? </a:t>
            </a:r>
          </a:p>
        </p:txBody>
      </p:sp>
      <p:graphicFrame>
        <p:nvGraphicFramePr>
          <p:cNvPr id="7" name="6 Diagrama"/>
          <p:cNvGraphicFramePr/>
          <p:nvPr>
            <p:extLst>
              <p:ext uri="{D42A27DB-BD31-4B8C-83A1-F6EECF244321}">
                <p14:modId xmlns:p14="http://schemas.microsoft.com/office/powerpoint/2010/main" val="3913728068"/>
              </p:ext>
            </p:extLst>
          </p:nvPr>
        </p:nvGraphicFramePr>
        <p:xfrm>
          <a:off x="809652" y="1000108"/>
          <a:ext cx="7620000" cy="5318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2.gstatic.com/images?q=tbn:ANd9GcSOY4JDPxoAQ71pd4XF_TUxHrOvXl7soIOeyGYlK8DRhV2QN_zkbsmdyA">
            <a:hlinkClick r:id="rId2"/>
          </p:cNvPr>
          <p:cNvPicPr>
            <a:picLocks noChangeAspect="1" noChangeArrowheads="1"/>
          </p:cNvPicPr>
          <p:nvPr/>
        </p:nvPicPr>
        <p:blipFill>
          <a:blip r:embed="rId3" cstate="print"/>
          <a:srcRect/>
          <a:stretch>
            <a:fillRect/>
          </a:stretch>
        </p:blipFill>
        <p:spPr bwMode="auto">
          <a:xfrm>
            <a:off x="6072198" y="642918"/>
            <a:ext cx="2643206" cy="1571636"/>
          </a:xfrm>
          <a:prstGeom prst="rect">
            <a:avLst/>
          </a:prstGeom>
          <a:noFill/>
        </p:spPr>
      </p:pic>
      <p:sp>
        <p:nvSpPr>
          <p:cNvPr id="5" name="4 Rectángulo redondeado"/>
          <p:cNvSpPr/>
          <p:nvPr/>
        </p:nvSpPr>
        <p:spPr>
          <a:xfrm>
            <a:off x="4357686" y="642918"/>
            <a:ext cx="2000264" cy="1143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RESPONSABLE</a:t>
            </a:r>
            <a:endParaRPr lang="es-BO" sz="1600" b="1" dirty="0">
              <a:solidFill>
                <a:schemeClr val="tx1"/>
              </a:solidFill>
              <a:latin typeface="Verdana" pitchFamily="34" charset="0"/>
              <a:ea typeface="Verdana" pitchFamily="34" charset="0"/>
              <a:cs typeface="Verdana" pitchFamily="34" charset="0"/>
            </a:endParaRPr>
          </a:p>
        </p:txBody>
      </p:sp>
      <p:sp>
        <p:nvSpPr>
          <p:cNvPr id="6" name="5 Rectángulo redondeado"/>
          <p:cNvSpPr/>
          <p:nvPr/>
        </p:nvSpPr>
        <p:spPr>
          <a:xfrm>
            <a:off x="6715140" y="1428736"/>
            <a:ext cx="1357322" cy="5000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400" b="1" dirty="0" smtClean="0">
                <a:solidFill>
                  <a:schemeClr val="tx1"/>
                </a:solidFill>
                <a:latin typeface="MV Boli" pitchFamily="2" charset="0"/>
                <a:ea typeface="+mj-ea"/>
                <a:cs typeface="MV Boli" pitchFamily="2" charset="0"/>
              </a:rPr>
              <a:t>RPA</a:t>
            </a:r>
            <a:endParaRPr lang="es-BO" sz="2400" b="1" dirty="0">
              <a:solidFill>
                <a:schemeClr val="tx1"/>
              </a:solidFill>
              <a:latin typeface="MV Boli" pitchFamily="2" charset="0"/>
              <a:ea typeface="+mj-ea"/>
              <a:cs typeface="MV Boli" pitchFamily="2" charset="0"/>
            </a:endParaRPr>
          </a:p>
        </p:txBody>
      </p:sp>
      <p:sp>
        <p:nvSpPr>
          <p:cNvPr id="7" name="1 Título"/>
          <p:cNvSpPr>
            <a:spLocks noGrp="1"/>
          </p:cNvSpPr>
          <p:nvPr>
            <p:ph type="title"/>
          </p:nvPr>
        </p:nvSpPr>
        <p:spPr>
          <a:xfrm>
            <a:off x="557242" y="-24"/>
            <a:ext cx="8229600" cy="1143000"/>
          </a:xfrm>
        </p:spPr>
        <p:txBody>
          <a:bodyPr>
            <a:normAutofit/>
          </a:bodyPr>
          <a:lstStyle/>
          <a:p>
            <a:pPr algn="ctr"/>
            <a:r>
              <a:rPr lang="es-BO"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CONTRATACIÓN MENOR</a:t>
            </a:r>
          </a:p>
        </p:txBody>
      </p:sp>
      <p:sp>
        <p:nvSpPr>
          <p:cNvPr id="8" name="7 Rectángulo redondeado"/>
          <p:cNvSpPr/>
          <p:nvPr/>
        </p:nvSpPr>
        <p:spPr>
          <a:xfrm>
            <a:off x="285752" y="1714488"/>
            <a:ext cx="2357422" cy="27146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No requiere cotizaciones ni propuestas y no se sujetan a plazos</a:t>
            </a:r>
            <a:endParaRPr lang="es-BO" sz="1600" b="1" dirty="0">
              <a:solidFill>
                <a:schemeClr val="tx1"/>
              </a:solidFill>
              <a:latin typeface="Verdana" pitchFamily="34" charset="0"/>
              <a:ea typeface="Verdana" pitchFamily="34" charset="0"/>
              <a:cs typeface="Verdana" pitchFamily="34" charset="0"/>
            </a:endParaRPr>
          </a:p>
        </p:txBody>
      </p:sp>
      <p:pic>
        <p:nvPicPr>
          <p:cNvPr id="21506" name="Picture 2" descr="https://encrypted-tbn0.gstatic.com/images?q=tbn:ANd9GcQcL151o3IkknHeQuII_xKnFr9AeMesJXqABUX1TaE9mPADMjyuFAm0vk9M">
            <a:hlinkClick r:id="rId4"/>
          </p:cNvPr>
          <p:cNvPicPr>
            <a:picLocks noChangeAspect="1" noChangeArrowheads="1"/>
          </p:cNvPicPr>
          <p:nvPr/>
        </p:nvPicPr>
        <p:blipFill>
          <a:blip r:embed="rId5" cstate="print"/>
          <a:srcRect/>
          <a:stretch>
            <a:fillRect/>
          </a:stretch>
        </p:blipFill>
        <p:spPr bwMode="auto">
          <a:xfrm>
            <a:off x="2571736" y="1643050"/>
            <a:ext cx="1714511" cy="1285884"/>
          </a:xfrm>
          <a:prstGeom prst="rect">
            <a:avLst/>
          </a:prstGeom>
          <a:noFill/>
        </p:spPr>
      </p:pic>
      <p:sp>
        <p:nvSpPr>
          <p:cNvPr id="11" name="10 Rectángulo redondeado"/>
          <p:cNvSpPr/>
          <p:nvPr/>
        </p:nvSpPr>
        <p:spPr>
          <a:xfrm>
            <a:off x="1643042" y="5000636"/>
            <a:ext cx="3214710" cy="1571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Debe efectuarse con criterios de economía  para obtener mejores precios de mercado</a:t>
            </a:r>
            <a:endParaRPr lang="es-BO" sz="1600" b="1" dirty="0">
              <a:solidFill>
                <a:schemeClr val="tx1"/>
              </a:solidFill>
              <a:latin typeface="Verdana" pitchFamily="34" charset="0"/>
              <a:ea typeface="Verdana" pitchFamily="34" charset="0"/>
              <a:cs typeface="Verdana" pitchFamily="34" charset="0"/>
            </a:endParaRPr>
          </a:p>
        </p:txBody>
      </p:sp>
      <p:sp>
        <p:nvSpPr>
          <p:cNvPr id="12" name="11 Rectángulo redondeado"/>
          <p:cNvSpPr/>
          <p:nvPr/>
        </p:nvSpPr>
        <p:spPr>
          <a:xfrm>
            <a:off x="4643438" y="2571744"/>
            <a:ext cx="2714644" cy="1714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Los bienes y servicios deben reunir condiciones de calidad</a:t>
            </a:r>
            <a:endParaRPr lang="es-BO" sz="1600" b="1" dirty="0">
              <a:solidFill>
                <a:schemeClr val="tx1"/>
              </a:solidFill>
              <a:latin typeface="Verdana" pitchFamily="34" charset="0"/>
              <a:ea typeface="Verdana" pitchFamily="34" charset="0"/>
              <a:cs typeface="Verdana" pitchFamily="34" charset="0"/>
            </a:endParaRPr>
          </a:p>
        </p:txBody>
      </p:sp>
      <p:sp>
        <p:nvSpPr>
          <p:cNvPr id="14" name="13 Rectángulo redondeado"/>
          <p:cNvSpPr/>
          <p:nvPr/>
        </p:nvSpPr>
        <p:spPr>
          <a:xfrm>
            <a:off x="5143504" y="4643446"/>
            <a:ext cx="3500462" cy="13573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600" b="1" dirty="0" smtClean="0">
                <a:solidFill>
                  <a:schemeClr val="tx1"/>
                </a:solidFill>
                <a:latin typeface="Verdana" pitchFamily="34" charset="0"/>
                <a:ea typeface="Verdana" pitchFamily="34" charset="0"/>
                <a:cs typeface="Verdana" pitchFamily="34" charset="0"/>
              </a:rPr>
              <a:t>Debe efectuarse a través de acciones inmediatas ágiles y oportunas</a:t>
            </a:r>
            <a:endParaRPr lang="es-BO" sz="1600" b="1" dirty="0">
              <a:solidFill>
                <a:schemeClr val="tx1"/>
              </a:solidFill>
              <a:latin typeface="Verdana" pitchFamily="34" charset="0"/>
              <a:ea typeface="Verdana" pitchFamily="34" charset="0"/>
              <a:cs typeface="Verdana" pitchFamily="34" charset="0"/>
            </a:endParaRPr>
          </a:p>
        </p:txBody>
      </p:sp>
      <p:pic>
        <p:nvPicPr>
          <p:cNvPr id="21508" name="Picture 4" descr="https://encrypted-tbn2.gstatic.com/images?q=tbn:ANd9GcQDTODxlZaTmVYGg0MRFgDwgv7At36Z8-KmBPb6qzfSaBgUA7PyaQJnZpA_">
            <a:hlinkClick r:id="rId6"/>
          </p:cNvPr>
          <p:cNvPicPr>
            <a:picLocks noChangeAspect="1" noChangeArrowheads="1"/>
          </p:cNvPicPr>
          <p:nvPr/>
        </p:nvPicPr>
        <p:blipFill>
          <a:blip r:embed="rId7" cstate="print"/>
          <a:srcRect/>
          <a:stretch>
            <a:fillRect/>
          </a:stretch>
        </p:blipFill>
        <p:spPr bwMode="auto">
          <a:xfrm>
            <a:off x="2714612" y="3071810"/>
            <a:ext cx="1500197" cy="1143008"/>
          </a:xfrm>
          <a:prstGeom prst="rect">
            <a:avLst/>
          </a:prstGeom>
          <a:noFill/>
        </p:spPr>
      </p:pic>
      <p:cxnSp>
        <p:nvCxnSpPr>
          <p:cNvPr id="23" name="22 Conector recto"/>
          <p:cNvCxnSpPr/>
          <p:nvPr/>
        </p:nvCxnSpPr>
        <p:spPr>
          <a:xfrm rot="5400000">
            <a:off x="2143108" y="2143116"/>
            <a:ext cx="2714644" cy="171451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rot="16200000" flipH="1">
            <a:off x="2285985" y="2143117"/>
            <a:ext cx="2786081" cy="178594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1510" name="Picture 6" descr="https://encrypted-tbn0.gstatic.com/images?q=tbn:ANd9GcQ_vT9LAkZ7ymbszSWKfDGQgh36o6_HLJIUACDYdwgdOfSKBxRxA0tYjGM">
            <a:hlinkClick r:id="rId8"/>
          </p:cNvPr>
          <p:cNvPicPr>
            <a:picLocks noChangeAspect="1" noChangeArrowheads="1"/>
          </p:cNvPicPr>
          <p:nvPr/>
        </p:nvPicPr>
        <p:blipFill>
          <a:blip r:embed="rId9" cstate="print"/>
          <a:srcRect/>
          <a:stretch>
            <a:fillRect/>
          </a:stretch>
        </p:blipFill>
        <p:spPr bwMode="auto">
          <a:xfrm>
            <a:off x="428596" y="4786329"/>
            <a:ext cx="1214446" cy="1500191"/>
          </a:xfrm>
          <a:prstGeom prst="rect">
            <a:avLst/>
          </a:prstGeom>
          <a:noFill/>
        </p:spPr>
      </p:pic>
      <p:pic>
        <p:nvPicPr>
          <p:cNvPr id="21514" name="Picture 10" descr="https://encrypted-tbn2.gstatic.com/images?q=tbn:ANd9GcRSK_xDNSt8L_Lc5gl1U4WtR47hDxiLEhd4QD08QyZsq8U4p8ld3IHi2qM">
            <a:hlinkClick r:id="rId10"/>
          </p:cNvPr>
          <p:cNvPicPr>
            <a:picLocks noChangeAspect="1" noChangeArrowheads="1"/>
          </p:cNvPicPr>
          <p:nvPr/>
        </p:nvPicPr>
        <p:blipFill>
          <a:blip r:embed="rId11" cstate="print"/>
          <a:srcRect/>
          <a:stretch>
            <a:fillRect/>
          </a:stretch>
        </p:blipFill>
        <p:spPr bwMode="auto">
          <a:xfrm>
            <a:off x="6000760" y="5929354"/>
            <a:ext cx="2143140" cy="785794"/>
          </a:xfrm>
          <a:prstGeom prst="rect">
            <a:avLst/>
          </a:prstGeom>
          <a:noFill/>
        </p:spPr>
      </p:pic>
      <p:sp>
        <p:nvSpPr>
          <p:cNvPr id="30" name="29 Elipse"/>
          <p:cNvSpPr/>
          <p:nvPr/>
        </p:nvSpPr>
        <p:spPr>
          <a:xfrm>
            <a:off x="928662" y="1785926"/>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400" b="1" dirty="0" smtClean="0">
                <a:latin typeface="Verdana" pitchFamily="34" charset="0"/>
                <a:ea typeface="Verdana" pitchFamily="34" charset="0"/>
                <a:cs typeface="Verdana" pitchFamily="34" charset="0"/>
              </a:rPr>
              <a:t>1</a:t>
            </a:r>
            <a:endParaRPr lang="es-BO" sz="2400" b="1" dirty="0">
              <a:latin typeface="Verdana" pitchFamily="34" charset="0"/>
              <a:ea typeface="Verdana" pitchFamily="34" charset="0"/>
              <a:cs typeface="Verdana" pitchFamily="34" charset="0"/>
            </a:endParaRPr>
          </a:p>
        </p:txBody>
      </p:sp>
      <p:sp>
        <p:nvSpPr>
          <p:cNvPr id="31" name="30 Elipse"/>
          <p:cNvSpPr/>
          <p:nvPr/>
        </p:nvSpPr>
        <p:spPr>
          <a:xfrm>
            <a:off x="2928926" y="4714884"/>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400" b="1" dirty="0" smtClean="0">
                <a:latin typeface="Verdana" pitchFamily="34" charset="0"/>
                <a:ea typeface="Verdana" pitchFamily="34" charset="0"/>
                <a:cs typeface="Verdana" pitchFamily="34" charset="0"/>
              </a:rPr>
              <a:t>2</a:t>
            </a:r>
            <a:endParaRPr lang="es-BO" sz="2400" b="1" dirty="0">
              <a:latin typeface="Verdana" pitchFamily="34" charset="0"/>
              <a:ea typeface="Verdana" pitchFamily="34" charset="0"/>
              <a:cs typeface="Verdana" pitchFamily="34" charset="0"/>
            </a:endParaRPr>
          </a:p>
        </p:txBody>
      </p:sp>
      <p:sp>
        <p:nvSpPr>
          <p:cNvPr id="32" name="31 Elipse"/>
          <p:cNvSpPr/>
          <p:nvPr/>
        </p:nvSpPr>
        <p:spPr>
          <a:xfrm>
            <a:off x="5643570" y="2285992"/>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400" b="1" dirty="0" smtClean="0">
                <a:latin typeface="Verdana" pitchFamily="34" charset="0"/>
                <a:ea typeface="Verdana" pitchFamily="34" charset="0"/>
                <a:cs typeface="Verdana" pitchFamily="34" charset="0"/>
              </a:rPr>
              <a:t>3</a:t>
            </a:r>
          </a:p>
        </p:txBody>
      </p:sp>
      <p:sp>
        <p:nvSpPr>
          <p:cNvPr id="33" name="32 Elipse"/>
          <p:cNvSpPr/>
          <p:nvPr/>
        </p:nvSpPr>
        <p:spPr>
          <a:xfrm>
            <a:off x="6715140" y="4286256"/>
            <a:ext cx="500066" cy="50006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2400" b="1" dirty="0" smtClean="0">
                <a:latin typeface="Verdana" pitchFamily="34" charset="0"/>
                <a:ea typeface="Verdana" pitchFamily="34" charset="0"/>
                <a:cs typeface="Verdana" pitchFamily="34" charset="0"/>
              </a:rPr>
              <a:t>4</a:t>
            </a:r>
            <a:endParaRPr lang="es-BO" sz="2400" b="1" dirty="0">
              <a:latin typeface="Verdana" pitchFamily="34" charset="0"/>
              <a:ea typeface="Verdana" pitchFamily="34" charset="0"/>
              <a:cs typeface="Verdana" pitchFamily="34" charset="0"/>
            </a:endParaRPr>
          </a:p>
        </p:txBody>
      </p:sp>
      <p:pic>
        <p:nvPicPr>
          <p:cNvPr id="21516" name="Picture 12" descr="https://encrypted-tbn3.gstatic.com/images?q=tbn:ANd9GcQff1wF1eY3NzI6nRMyvGk1y_RtkO_bczw_y0aiIpd7RucjNNs2l0tIvGw">
            <a:hlinkClick r:id="rId12"/>
          </p:cNvPr>
          <p:cNvPicPr>
            <a:picLocks noChangeAspect="1" noChangeArrowheads="1"/>
          </p:cNvPicPr>
          <p:nvPr/>
        </p:nvPicPr>
        <p:blipFill>
          <a:blip r:embed="rId13" cstate="print"/>
          <a:srcRect/>
          <a:stretch>
            <a:fillRect/>
          </a:stretch>
        </p:blipFill>
        <p:spPr bwMode="auto">
          <a:xfrm>
            <a:off x="7143768" y="2643182"/>
            <a:ext cx="1571604" cy="14287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42928" y="71414"/>
            <a:ext cx="8229600" cy="1143000"/>
          </a:xfrm>
        </p:spPr>
        <p:txBody>
          <a:bodyPr>
            <a:normAutofit/>
          </a:bodyPr>
          <a:lstStyle/>
          <a:p>
            <a:pPr algn="ctr"/>
            <a:r>
              <a:rPr lang="es-BO" sz="2800" kern="1200" dirty="0" smtClean="0">
                <a:solidFill>
                  <a:schemeClr val="accent1">
                    <a:lumMod val="50000"/>
                  </a:schemeClr>
                </a:solidFill>
                <a:effectLst>
                  <a:outerShdw blurRad="53975" dist="50800" dir="16140000" algn="tl" rotWithShape="0">
                    <a:schemeClr val="bg1">
                      <a:lumMod val="75000"/>
                      <a:alpha val="52000"/>
                    </a:schemeClr>
                  </a:outerShdw>
                  <a:reflection stA="15000" endPos="58000" dir="5400000" sy="-100000" algn="bl" rotWithShape="0"/>
                </a:effectLst>
                <a:latin typeface="Verdana" pitchFamily="34" charset="0"/>
                <a:ea typeface="Verdana" pitchFamily="34" charset="0"/>
                <a:cs typeface="Verdana" pitchFamily="34" charset="0"/>
              </a:rPr>
              <a:t>PROCESO DE CONTRATACIÓN MENOR</a:t>
            </a:r>
          </a:p>
        </p:txBody>
      </p:sp>
      <p:graphicFrame>
        <p:nvGraphicFramePr>
          <p:cNvPr id="5" name="4 Diagrama"/>
          <p:cNvGraphicFramePr/>
          <p:nvPr/>
        </p:nvGraphicFramePr>
        <p:xfrm>
          <a:off x="142844" y="1071546"/>
          <a:ext cx="8715436"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285852" y="1285860"/>
            <a:ext cx="164307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Verdana" pitchFamily="34" charset="0"/>
                <a:ea typeface="Verdana" pitchFamily="34" charset="0"/>
                <a:cs typeface="Verdana" pitchFamily="34" charset="0"/>
              </a:rPr>
              <a:t>UNIDAD SOLICITANTE</a:t>
            </a:r>
          </a:p>
        </p:txBody>
      </p:sp>
      <p:sp>
        <p:nvSpPr>
          <p:cNvPr id="7" name="6 Rectángulo"/>
          <p:cNvSpPr/>
          <p:nvPr/>
        </p:nvSpPr>
        <p:spPr>
          <a:xfrm>
            <a:off x="6929454" y="1357298"/>
            <a:ext cx="164307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Verdana" pitchFamily="34" charset="0"/>
                <a:ea typeface="Verdana" pitchFamily="34" charset="0"/>
                <a:cs typeface="Verdana" pitchFamily="34" charset="0"/>
              </a:rPr>
              <a:t>R P A</a:t>
            </a:r>
          </a:p>
        </p:txBody>
      </p:sp>
      <p:sp>
        <p:nvSpPr>
          <p:cNvPr id="8" name="7 Rectángulo"/>
          <p:cNvSpPr/>
          <p:nvPr/>
        </p:nvSpPr>
        <p:spPr>
          <a:xfrm>
            <a:off x="4357686" y="3000372"/>
            <a:ext cx="1277947"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Verdana" pitchFamily="34" charset="0"/>
                <a:ea typeface="Verdana" pitchFamily="34" charset="0"/>
                <a:cs typeface="Verdana" pitchFamily="34" charset="0"/>
              </a:rPr>
              <a:t>R P A</a:t>
            </a:r>
          </a:p>
        </p:txBody>
      </p:sp>
      <p:sp>
        <p:nvSpPr>
          <p:cNvPr id="10" name="9 Rectángulo"/>
          <p:cNvSpPr/>
          <p:nvPr/>
        </p:nvSpPr>
        <p:spPr>
          <a:xfrm>
            <a:off x="1357290" y="4643446"/>
            <a:ext cx="164307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Verdana" pitchFamily="34" charset="0"/>
                <a:ea typeface="Verdana" pitchFamily="34" charset="0"/>
                <a:cs typeface="Verdana" pitchFamily="34" charset="0"/>
              </a:rPr>
              <a:t>UNIDAD JURÍDICA</a:t>
            </a:r>
          </a:p>
        </p:txBody>
      </p:sp>
      <p:sp>
        <p:nvSpPr>
          <p:cNvPr id="11" name="10 Rectángulo"/>
          <p:cNvSpPr/>
          <p:nvPr/>
        </p:nvSpPr>
        <p:spPr>
          <a:xfrm>
            <a:off x="1357290" y="2928934"/>
            <a:ext cx="164307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Verdana" pitchFamily="34" charset="0"/>
                <a:ea typeface="Verdana" pitchFamily="34" charset="0"/>
                <a:cs typeface="Verdana" pitchFamily="34" charset="0"/>
              </a:rPr>
              <a:t>UNIDAD ADMINISTRATIVA</a:t>
            </a:r>
          </a:p>
        </p:txBody>
      </p:sp>
      <p:sp>
        <p:nvSpPr>
          <p:cNvPr id="12" name="11 Rectángulo"/>
          <p:cNvSpPr/>
          <p:nvPr/>
        </p:nvSpPr>
        <p:spPr>
          <a:xfrm>
            <a:off x="6858016" y="3000372"/>
            <a:ext cx="164307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Verdana" pitchFamily="34" charset="0"/>
                <a:ea typeface="Verdana" pitchFamily="34" charset="0"/>
                <a:cs typeface="Verdana" pitchFamily="34" charset="0"/>
              </a:rPr>
              <a:t>UNIDAD ADMINISTRATIVA</a:t>
            </a:r>
          </a:p>
        </p:txBody>
      </p:sp>
      <p:sp>
        <p:nvSpPr>
          <p:cNvPr id="14" name="13 Rectángulo"/>
          <p:cNvSpPr/>
          <p:nvPr/>
        </p:nvSpPr>
        <p:spPr>
          <a:xfrm>
            <a:off x="6072198" y="4572008"/>
            <a:ext cx="282973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Verdana" pitchFamily="34" charset="0"/>
                <a:ea typeface="Verdana" pitchFamily="34" charset="0"/>
                <a:cs typeface="Verdana" pitchFamily="34" charset="0"/>
              </a:rPr>
              <a:t>COMISIÓN  O RESPON. DE RECEPCIÓN</a:t>
            </a:r>
          </a:p>
        </p:txBody>
      </p:sp>
      <p:sp>
        <p:nvSpPr>
          <p:cNvPr id="15" name="14 Rectángulo"/>
          <p:cNvSpPr/>
          <p:nvPr/>
        </p:nvSpPr>
        <p:spPr>
          <a:xfrm>
            <a:off x="4286248" y="1285860"/>
            <a:ext cx="164307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Verdana" pitchFamily="34" charset="0"/>
                <a:ea typeface="Verdana" pitchFamily="34" charset="0"/>
                <a:cs typeface="Verdana" pitchFamily="34" charset="0"/>
              </a:rPr>
              <a:t>UNIDAD ADMINISTRATIVA</a:t>
            </a:r>
          </a:p>
        </p:txBody>
      </p:sp>
      <p:sp>
        <p:nvSpPr>
          <p:cNvPr id="18" name="17 Rectángulo"/>
          <p:cNvSpPr/>
          <p:nvPr/>
        </p:nvSpPr>
        <p:spPr>
          <a:xfrm>
            <a:off x="3857620" y="4643446"/>
            <a:ext cx="2190765"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smtClean="0">
                <a:solidFill>
                  <a:srgbClr val="FF0000"/>
                </a:solidFill>
                <a:latin typeface="Verdana" pitchFamily="34" charset="0"/>
                <a:ea typeface="Verdana" pitchFamily="34" charset="0"/>
                <a:cs typeface="Verdana" pitchFamily="34" charset="0"/>
              </a:rPr>
              <a:t>M A E O AUTORIDAD DELEGADA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bg1">
            <a:alpha val="0"/>
          </a:schemeClr>
        </a:solidFill>
        <a:ln w="9525">
          <a:noFill/>
          <a:miter lim="800000"/>
          <a:headEnd/>
          <a:tailEnd/>
        </a:ln>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sz="2500" b="1" i="0" u="none" strike="noStrike" kern="0" cap="none" spc="0" normalizeH="0" baseline="0" noProof="0" dirty="0" err="1" smtClean="0">
            <a:ln>
              <a:noFill/>
            </a:ln>
            <a:solidFill>
              <a:srgbClr val="0B2453"/>
            </a:solidFill>
            <a:effectLst/>
            <a:uLnTx/>
            <a:uFillTx/>
            <a:latin typeface="Helvetica Neue"/>
            <a:ea typeface="ＭＳ Ｐゴシック" pitchFamily="-65" charset="-128"/>
            <a:cs typeface="Helvetica Neue"/>
          </a:defRPr>
        </a:defPPr>
      </a:lstStyle>
    </a:txDef>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bg1">
            <a:alpha val="0"/>
          </a:schemeClr>
        </a:solidFill>
        <a:ln w="9525">
          <a:noFill/>
          <a:miter lim="800000"/>
          <a:headEnd/>
          <a:tailEnd/>
        </a:ln>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sz="2500" b="1" i="0" u="none" strike="noStrike" kern="0" cap="none" spc="0" normalizeH="0" baseline="0" noProof="0" dirty="0" err="1" smtClean="0">
            <a:ln>
              <a:noFill/>
            </a:ln>
            <a:solidFill>
              <a:srgbClr val="0B2453"/>
            </a:solidFill>
            <a:effectLst/>
            <a:uLnTx/>
            <a:uFillTx/>
            <a:latin typeface="Helvetica Neue"/>
            <a:ea typeface="ＭＳ Ｐゴシック" pitchFamily="-65" charset="-128"/>
            <a:cs typeface="Helvetica Neue"/>
          </a:defRPr>
        </a:defPPr>
      </a:lstStyle>
    </a:txDef>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2126</TotalTime>
  <Words>2777</Words>
  <Application>Microsoft Office PowerPoint</Application>
  <PresentationFormat>Skærmshow (4:3)</PresentationFormat>
  <Paragraphs>437</Paragraphs>
  <Slides>35</Slides>
  <Notes>1</Notes>
  <HiddenSlides>0</HiddenSlides>
  <MMClips>0</MMClips>
  <ScaleCrop>false</ScaleCrop>
  <HeadingPairs>
    <vt:vector size="6" baseType="variant">
      <vt:variant>
        <vt:lpstr>Tema</vt:lpstr>
      </vt:variant>
      <vt:variant>
        <vt:i4>2</vt:i4>
      </vt:variant>
      <vt:variant>
        <vt:lpstr>Integrerede OLE-servere</vt:lpstr>
      </vt:variant>
      <vt:variant>
        <vt:i4>1</vt:i4>
      </vt:variant>
      <vt:variant>
        <vt:lpstr>Diastitler</vt:lpstr>
      </vt:variant>
      <vt:variant>
        <vt:i4>35</vt:i4>
      </vt:variant>
    </vt:vector>
  </HeadingPairs>
  <TitlesOfParts>
    <vt:vector size="38" baseType="lpstr">
      <vt:lpstr>Tema1</vt:lpstr>
      <vt:lpstr>1_Tema1</vt:lpstr>
      <vt:lpstr>Clip</vt:lpstr>
      <vt:lpstr>PowerPoint-præsentation</vt:lpstr>
      <vt:lpstr>PowerPoint-præsentation</vt:lpstr>
      <vt:lpstr>QUÉ CONTRATAN LAS ENTIDADES PÚBLICAS?</vt:lpstr>
      <vt:lpstr>Modalidades de Contratación</vt:lpstr>
      <vt:lpstr>CUÁLES SON LAS MODALIDADES PARA CONTRATAR?</vt:lpstr>
      <vt:lpstr>PowerPoint-præsentation</vt:lpstr>
      <vt:lpstr>PowerPoint-præsentation</vt:lpstr>
      <vt:lpstr>CONTRATACIÓN MENOR</vt:lpstr>
      <vt:lpstr>PROCESO DE CONTRATACIÓN MENOR</vt:lpstr>
      <vt:lpstr>APOYO NACIONAL A LA PRODUCCIÓN Y EMPLEO ANPE</vt:lpstr>
      <vt:lpstr>PROCESO DE CONTRATACIÓN ANPE</vt:lpstr>
      <vt:lpstr>PLAZOS DE CONTRATACIÓN ANPE</vt:lpstr>
      <vt:lpstr>LICITACIÓN PÚBLICA</vt:lpstr>
      <vt:lpstr>PROCESO EN LICITACIÓN PÚBLICA</vt:lpstr>
      <vt:lpstr>CONTRATACIÓN DIRECTA</vt:lpstr>
      <vt:lpstr>CONTRATACIÓN POR EXCEPCIÓN</vt:lpstr>
      <vt:lpstr>CONTRATACIÓN POR EMERGENCIA</vt:lpstr>
      <vt:lpstr>Otras formas de contratación fuera del Decreto Supremo N°181</vt:lpstr>
      <vt:lpstr>ASPECTOS A CONSIDERAR EN EL PROCESO DE CONTRATACIÓN</vt:lpstr>
      <vt:lpstr>REGLAMENTO ESPECIFICO</vt:lpstr>
      <vt:lpstr>PROGRAMA ANUAL DE CONTRATACIONES</vt:lpstr>
      <vt:lpstr>DOCUMENTO BASE DE CONTRATACIÓN</vt:lpstr>
      <vt:lpstr>PowerPoint-præsentation</vt:lpstr>
      <vt:lpstr>GARANTÍAS</vt:lpstr>
      <vt:lpstr>PowerPoint-præsentation</vt:lpstr>
      <vt:lpstr>PowerPoint-præsentation</vt:lpstr>
      <vt:lpstr>CANCELACIÓN, SUSPENSIÓN, ANULACIÓN</vt:lpstr>
      <vt:lpstr>ASPECTOS A CONSIDERAR EN LA EVALUACIÓN</vt:lpstr>
      <vt:lpstr>MÉTODOS DE SELECCIÓN Y ADJUDICACIÓN </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Modalidades de Contratación</dc:title>
  <dc:creator>marina.ayllon</dc:creator>
  <cp:lastModifiedBy>User</cp:lastModifiedBy>
  <cp:revision>175</cp:revision>
  <dcterms:created xsi:type="dcterms:W3CDTF">2014-05-02T13:43:45Z</dcterms:created>
  <dcterms:modified xsi:type="dcterms:W3CDTF">2016-09-13T14:22:40Z</dcterms:modified>
</cp:coreProperties>
</file>