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6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2BCED-E2FB-4B3E-92D0-0C45BC831161}" type="datetimeFigureOut">
              <a:rPr lang="es-BO" smtClean="0"/>
              <a:pPr/>
              <a:t>13/9/2016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AA99-0AA4-4174-881F-A7C139C2507B}" type="slidenum">
              <a:rPr lang="es-BO" smtClean="0"/>
              <a:pPr/>
              <a:t>‹nr.›</a:t>
            </a:fld>
            <a:endParaRPr lang="es-B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7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-23"/>
            <a:ext cx="9143998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14400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92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7" y="71414"/>
            <a:ext cx="90725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"/>
            <a:ext cx="9143999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0</Words>
  <Application>Microsoft Office PowerPoint</Application>
  <PresentationFormat>Skærmshow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13</vt:i4>
      </vt:variant>
    </vt:vector>
  </HeadingPairs>
  <TitlesOfParts>
    <vt:vector size="14" baseType="lpstr">
      <vt:lpstr>Tema de Office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marina.ayllon</dc:creator>
  <cp:lastModifiedBy>User</cp:lastModifiedBy>
  <cp:revision>4</cp:revision>
  <dcterms:created xsi:type="dcterms:W3CDTF">2015-09-30T22:33:05Z</dcterms:created>
  <dcterms:modified xsi:type="dcterms:W3CDTF">2016-09-13T14:20:32Z</dcterms:modified>
</cp:coreProperties>
</file>