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A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197B3-2DEE-42B1-ACD7-A8CD0875A9C0}" type="datetimeFigureOut">
              <a:rPr lang="es-AR" smtClean="0"/>
              <a:t>30/07/2016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451485-3D71-43FC-924B-8F7F437D26A7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8206250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197B3-2DEE-42B1-ACD7-A8CD0875A9C0}" type="datetimeFigureOut">
              <a:rPr lang="es-AR" smtClean="0"/>
              <a:t>30/07/2016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451485-3D71-43FC-924B-8F7F437D26A7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9413502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197B3-2DEE-42B1-ACD7-A8CD0875A9C0}" type="datetimeFigureOut">
              <a:rPr lang="es-AR" smtClean="0"/>
              <a:t>30/07/2016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451485-3D71-43FC-924B-8F7F437D26A7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6238887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197B3-2DEE-42B1-ACD7-A8CD0875A9C0}" type="datetimeFigureOut">
              <a:rPr lang="es-AR" smtClean="0"/>
              <a:t>30/07/2016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451485-3D71-43FC-924B-8F7F437D26A7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1999046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197B3-2DEE-42B1-ACD7-A8CD0875A9C0}" type="datetimeFigureOut">
              <a:rPr lang="es-AR" smtClean="0"/>
              <a:t>30/07/2016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451485-3D71-43FC-924B-8F7F437D26A7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2111351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197B3-2DEE-42B1-ACD7-A8CD0875A9C0}" type="datetimeFigureOut">
              <a:rPr lang="es-AR" smtClean="0"/>
              <a:t>30/07/2016</a:t>
            </a:fld>
            <a:endParaRPr lang="es-AR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451485-3D71-43FC-924B-8F7F437D26A7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6999482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197B3-2DEE-42B1-ACD7-A8CD0875A9C0}" type="datetimeFigureOut">
              <a:rPr lang="es-AR" smtClean="0"/>
              <a:t>30/07/2016</a:t>
            </a:fld>
            <a:endParaRPr lang="es-AR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451485-3D71-43FC-924B-8F7F437D26A7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2029030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197B3-2DEE-42B1-ACD7-A8CD0875A9C0}" type="datetimeFigureOut">
              <a:rPr lang="es-AR" smtClean="0"/>
              <a:t>30/07/2016</a:t>
            </a:fld>
            <a:endParaRPr lang="es-AR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451485-3D71-43FC-924B-8F7F437D26A7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8735698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197B3-2DEE-42B1-ACD7-A8CD0875A9C0}" type="datetimeFigureOut">
              <a:rPr lang="es-AR" smtClean="0"/>
              <a:t>30/07/2016</a:t>
            </a:fld>
            <a:endParaRPr lang="es-AR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451485-3D71-43FC-924B-8F7F437D26A7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4185798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197B3-2DEE-42B1-ACD7-A8CD0875A9C0}" type="datetimeFigureOut">
              <a:rPr lang="es-AR" smtClean="0"/>
              <a:t>30/07/2016</a:t>
            </a:fld>
            <a:endParaRPr lang="es-AR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451485-3D71-43FC-924B-8F7F437D26A7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1164400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AR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197B3-2DEE-42B1-ACD7-A8CD0875A9C0}" type="datetimeFigureOut">
              <a:rPr lang="es-AR" smtClean="0"/>
              <a:t>30/07/2016</a:t>
            </a:fld>
            <a:endParaRPr lang="es-AR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451485-3D71-43FC-924B-8F7F437D26A7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3605907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A197B3-2DEE-42B1-ACD7-A8CD0875A9C0}" type="datetimeFigureOut">
              <a:rPr lang="es-AR" smtClean="0"/>
              <a:t>30/07/2016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451485-3D71-43FC-924B-8F7F437D26A7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4083250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A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Grupo 29"/>
          <p:cNvGrpSpPr/>
          <p:nvPr/>
        </p:nvGrpSpPr>
        <p:grpSpPr>
          <a:xfrm>
            <a:off x="515156" y="399245"/>
            <a:ext cx="10236554" cy="6194738"/>
            <a:chOff x="515156" y="399245"/>
            <a:chExt cx="10236554" cy="6194738"/>
          </a:xfrm>
        </p:grpSpPr>
        <p:cxnSp>
          <p:nvCxnSpPr>
            <p:cNvPr id="5" name="Conector recto 4"/>
            <p:cNvCxnSpPr/>
            <p:nvPr/>
          </p:nvCxnSpPr>
          <p:spPr>
            <a:xfrm>
              <a:off x="5795493" y="399245"/>
              <a:ext cx="64394" cy="619473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Conector recto 6"/>
            <p:cNvCxnSpPr/>
            <p:nvPr/>
          </p:nvCxnSpPr>
          <p:spPr>
            <a:xfrm flipV="1">
              <a:off x="1970466" y="3438659"/>
              <a:ext cx="7765960" cy="1287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CuadroTexto 7"/>
            <p:cNvSpPr txBox="1"/>
            <p:nvPr/>
          </p:nvSpPr>
          <p:spPr>
            <a:xfrm>
              <a:off x="682580" y="399245"/>
              <a:ext cx="1365161" cy="400110"/>
            </a:xfrm>
            <a:prstGeom prst="rect">
              <a:avLst/>
            </a:prstGeom>
            <a:solidFill>
              <a:srgbClr val="92D050"/>
            </a:solidFill>
          </p:spPr>
          <p:txBody>
            <a:bodyPr wrap="square" rtlCol="0">
              <a:spAutoFit/>
            </a:bodyPr>
            <a:lstStyle/>
            <a:p>
              <a:r>
                <a:rPr lang="es-ES_tradnl" sz="2000" b="1" dirty="0" smtClean="0"/>
                <a:t>Aliados</a:t>
              </a:r>
              <a:endParaRPr lang="es-AR" sz="2000" b="1" dirty="0"/>
            </a:p>
          </p:txBody>
        </p:sp>
        <p:sp>
          <p:nvSpPr>
            <p:cNvPr id="9" name="CuadroTexto 8"/>
            <p:cNvSpPr txBox="1"/>
            <p:nvPr/>
          </p:nvSpPr>
          <p:spPr>
            <a:xfrm>
              <a:off x="8819880" y="583911"/>
              <a:ext cx="1792311" cy="400110"/>
            </a:xfrm>
            <a:prstGeom prst="rect">
              <a:avLst/>
            </a:prstGeom>
            <a:solidFill>
              <a:srgbClr val="FFC000"/>
            </a:solidFill>
          </p:spPr>
          <p:txBody>
            <a:bodyPr wrap="square" rtlCol="0">
              <a:spAutoFit/>
            </a:bodyPr>
            <a:lstStyle/>
            <a:p>
              <a:r>
                <a:rPr lang="es-ES_tradnl" sz="2000" b="1" dirty="0" smtClean="0"/>
                <a:t>Competidores</a:t>
              </a:r>
              <a:endParaRPr lang="es-AR" sz="2000" b="1" dirty="0"/>
            </a:p>
          </p:txBody>
        </p:sp>
        <p:sp>
          <p:nvSpPr>
            <p:cNvPr id="10" name="CuadroTexto 9"/>
            <p:cNvSpPr txBox="1"/>
            <p:nvPr/>
          </p:nvSpPr>
          <p:spPr>
            <a:xfrm>
              <a:off x="515156" y="6121620"/>
              <a:ext cx="1532586" cy="400110"/>
            </a:xfrm>
            <a:prstGeom prst="rect">
              <a:avLst/>
            </a:prstGeom>
            <a:solidFill>
              <a:srgbClr val="00B0F0"/>
            </a:solidFill>
          </p:spPr>
          <p:txBody>
            <a:bodyPr wrap="square" rtlCol="0">
              <a:spAutoFit/>
            </a:bodyPr>
            <a:lstStyle/>
            <a:p>
              <a:r>
                <a:rPr lang="es-ES_tradnl" sz="2000" b="1" dirty="0" smtClean="0"/>
                <a:t>Indiferentes </a:t>
              </a:r>
              <a:endParaRPr lang="es-AR" sz="2000" b="1" dirty="0"/>
            </a:p>
          </p:txBody>
        </p:sp>
        <p:sp>
          <p:nvSpPr>
            <p:cNvPr id="11" name="CuadroTexto 10"/>
            <p:cNvSpPr txBox="1"/>
            <p:nvPr/>
          </p:nvSpPr>
          <p:spPr>
            <a:xfrm>
              <a:off x="9386549" y="6121620"/>
              <a:ext cx="1365161" cy="400110"/>
            </a:xfrm>
            <a:prstGeom prst="rect">
              <a:avLst/>
            </a:prstGeom>
            <a:solidFill>
              <a:srgbClr val="FF0000"/>
            </a:solidFill>
          </p:spPr>
          <p:txBody>
            <a:bodyPr wrap="square" rtlCol="0">
              <a:spAutoFit/>
            </a:bodyPr>
            <a:lstStyle/>
            <a:p>
              <a:r>
                <a:rPr lang="es-ES_tradnl" sz="2000" b="1" dirty="0" smtClean="0"/>
                <a:t>Opuestos</a:t>
              </a:r>
              <a:endParaRPr lang="es-AR" sz="2000" b="1" dirty="0"/>
            </a:p>
          </p:txBody>
        </p:sp>
        <p:sp>
          <p:nvSpPr>
            <p:cNvPr id="12" name="CuadroTexto 11"/>
            <p:cNvSpPr txBox="1"/>
            <p:nvPr/>
          </p:nvSpPr>
          <p:spPr>
            <a:xfrm>
              <a:off x="5112911" y="3176719"/>
              <a:ext cx="1466045" cy="646331"/>
            </a:xfrm>
            <a:prstGeom prst="rect">
              <a:avLst/>
            </a:prstGeom>
            <a:solidFill>
              <a:srgbClr val="FFFF00"/>
            </a:solidFill>
          </p:spPr>
          <p:txBody>
            <a:bodyPr wrap="square" rtlCol="0">
              <a:spAutoFit/>
            </a:bodyPr>
            <a:lstStyle/>
            <a:p>
              <a:r>
                <a:rPr lang="es-ES_tradnl" dirty="0" err="1" smtClean="0"/>
                <a:t>Proy</a:t>
              </a:r>
              <a:r>
                <a:rPr lang="es-ES_tradnl" dirty="0" smtClean="0"/>
                <a:t>. Forestal</a:t>
              </a:r>
            </a:p>
            <a:p>
              <a:r>
                <a:rPr lang="es-ES_tradnl" dirty="0" smtClean="0"/>
                <a:t>Comunitario</a:t>
              </a:r>
              <a:endParaRPr lang="es-AR" dirty="0"/>
            </a:p>
          </p:txBody>
        </p:sp>
        <p:sp>
          <p:nvSpPr>
            <p:cNvPr id="13" name="CuadroTexto 12"/>
            <p:cNvSpPr txBox="1"/>
            <p:nvPr/>
          </p:nvSpPr>
          <p:spPr>
            <a:xfrm>
              <a:off x="3411824" y="2699789"/>
              <a:ext cx="1365161" cy="461665"/>
            </a:xfrm>
            <a:prstGeom prst="rect">
              <a:avLst/>
            </a:prstGeom>
            <a:solidFill>
              <a:srgbClr val="92D050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s-ES_tradnl" sz="1200" dirty="0" smtClean="0"/>
                <a:t>Federación de Campesinos</a:t>
              </a:r>
              <a:endParaRPr lang="es-AR" sz="1200" dirty="0"/>
            </a:p>
          </p:txBody>
        </p:sp>
        <p:sp>
          <p:nvSpPr>
            <p:cNvPr id="14" name="CuadroTexto 13"/>
            <p:cNvSpPr txBox="1"/>
            <p:nvPr/>
          </p:nvSpPr>
          <p:spPr>
            <a:xfrm>
              <a:off x="2192627" y="1862614"/>
              <a:ext cx="1535805" cy="461665"/>
            </a:xfrm>
            <a:prstGeom prst="rect">
              <a:avLst/>
            </a:prstGeom>
            <a:solidFill>
              <a:srgbClr val="92D050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s-ES_tradnl" sz="1200" dirty="0" smtClean="0"/>
                <a:t>Gobierno Municipal Filadelfia</a:t>
              </a:r>
              <a:endParaRPr lang="es-AR" sz="1200" dirty="0"/>
            </a:p>
          </p:txBody>
        </p:sp>
        <p:sp>
          <p:nvSpPr>
            <p:cNvPr id="15" name="CuadroTexto 14"/>
            <p:cNvSpPr txBox="1"/>
            <p:nvPr/>
          </p:nvSpPr>
          <p:spPr>
            <a:xfrm>
              <a:off x="4171680" y="1978572"/>
              <a:ext cx="1365161" cy="461665"/>
            </a:xfrm>
            <a:prstGeom prst="rect">
              <a:avLst/>
            </a:prstGeom>
            <a:solidFill>
              <a:srgbClr val="92D050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s-ES_tradnl" sz="1200" dirty="0" smtClean="0"/>
                <a:t>Organizaciones forestales</a:t>
              </a:r>
              <a:endParaRPr lang="es-AR" sz="1200" dirty="0"/>
            </a:p>
          </p:txBody>
        </p:sp>
        <p:sp>
          <p:nvSpPr>
            <p:cNvPr id="16" name="CuadroTexto 15"/>
            <p:cNvSpPr txBox="1"/>
            <p:nvPr/>
          </p:nvSpPr>
          <p:spPr>
            <a:xfrm>
              <a:off x="6527439" y="2067688"/>
              <a:ext cx="1365161" cy="461665"/>
            </a:xfrm>
            <a:prstGeom prst="rect">
              <a:avLst/>
            </a:prstGeom>
            <a:solidFill>
              <a:srgbClr val="FFC000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s-ES_tradnl" sz="1200" dirty="0" smtClean="0"/>
                <a:t>Empresas Forestales</a:t>
              </a:r>
              <a:endParaRPr lang="es-AR" sz="1200" dirty="0"/>
            </a:p>
          </p:txBody>
        </p:sp>
        <p:sp>
          <p:nvSpPr>
            <p:cNvPr id="17" name="CuadroTexto 16"/>
            <p:cNvSpPr txBox="1"/>
            <p:nvPr/>
          </p:nvSpPr>
          <p:spPr>
            <a:xfrm>
              <a:off x="8137300" y="1664655"/>
              <a:ext cx="1365161" cy="461665"/>
            </a:xfrm>
            <a:prstGeom prst="rect">
              <a:avLst/>
            </a:prstGeom>
            <a:solidFill>
              <a:srgbClr val="FFC000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s-ES_tradnl" sz="1200" dirty="0" smtClean="0"/>
                <a:t>Grupos de </a:t>
              </a:r>
              <a:r>
                <a:rPr lang="es-ES_tradnl" sz="1200" dirty="0" err="1" smtClean="0"/>
                <a:t>Pirateros</a:t>
              </a:r>
              <a:endParaRPr lang="es-AR" sz="1200" dirty="0"/>
            </a:p>
          </p:txBody>
        </p:sp>
        <p:sp>
          <p:nvSpPr>
            <p:cNvPr id="18" name="CuadroTexto 17"/>
            <p:cNvSpPr txBox="1"/>
            <p:nvPr/>
          </p:nvSpPr>
          <p:spPr>
            <a:xfrm>
              <a:off x="6561787" y="949853"/>
              <a:ext cx="1365161" cy="646331"/>
            </a:xfrm>
            <a:prstGeom prst="rect">
              <a:avLst/>
            </a:prstGeom>
            <a:solidFill>
              <a:srgbClr val="FFC000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s-ES_tradnl" sz="1200" dirty="0" smtClean="0"/>
                <a:t>Organizaciones forestales ajenas al municipio</a:t>
              </a:r>
              <a:endParaRPr lang="es-AR" sz="1200" dirty="0"/>
            </a:p>
          </p:txBody>
        </p:sp>
        <p:sp>
          <p:nvSpPr>
            <p:cNvPr id="20" name="CuadroTexto 19"/>
            <p:cNvSpPr txBox="1"/>
            <p:nvPr/>
          </p:nvSpPr>
          <p:spPr>
            <a:xfrm>
              <a:off x="1586250" y="5289329"/>
              <a:ext cx="1365161" cy="646331"/>
            </a:xfrm>
            <a:prstGeom prst="rect">
              <a:avLst/>
            </a:prstGeom>
            <a:solidFill>
              <a:srgbClr val="00B0F0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s-ES_tradnl" sz="1200" dirty="0" err="1" smtClean="0"/>
                <a:t>Asoc</a:t>
              </a:r>
              <a:r>
                <a:rPr lang="es-ES_tradnl" sz="1200" dirty="0" smtClean="0"/>
                <a:t>. De carpinteros y artesanos</a:t>
              </a:r>
              <a:endParaRPr lang="es-AR" sz="1200" dirty="0"/>
            </a:p>
          </p:txBody>
        </p:sp>
        <p:sp>
          <p:nvSpPr>
            <p:cNvPr id="21" name="CuadroTexto 20"/>
            <p:cNvSpPr txBox="1"/>
            <p:nvPr/>
          </p:nvSpPr>
          <p:spPr>
            <a:xfrm>
              <a:off x="3371048" y="4949304"/>
              <a:ext cx="1365161" cy="461665"/>
            </a:xfrm>
            <a:prstGeom prst="rect">
              <a:avLst/>
            </a:prstGeom>
            <a:solidFill>
              <a:srgbClr val="00B0F0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s-ES_tradnl" sz="1200" dirty="0" smtClean="0"/>
                <a:t>Autoridad competente ABT</a:t>
              </a:r>
              <a:endParaRPr lang="es-AR" sz="1200" dirty="0"/>
            </a:p>
          </p:txBody>
        </p:sp>
        <p:sp>
          <p:nvSpPr>
            <p:cNvPr id="22" name="CuadroTexto 21"/>
            <p:cNvSpPr txBox="1"/>
            <p:nvPr/>
          </p:nvSpPr>
          <p:spPr>
            <a:xfrm>
              <a:off x="3335628" y="3889755"/>
              <a:ext cx="1365161" cy="461665"/>
            </a:xfrm>
            <a:prstGeom prst="rect">
              <a:avLst/>
            </a:prstGeom>
            <a:solidFill>
              <a:srgbClr val="00B0F0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s-ES_tradnl" sz="1200" dirty="0" smtClean="0"/>
                <a:t>Prestadores de servicios</a:t>
              </a:r>
              <a:endParaRPr lang="es-AR" sz="1200" dirty="0"/>
            </a:p>
          </p:txBody>
        </p:sp>
        <p:sp>
          <p:nvSpPr>
            <p:cNvPr id="23" name="CuadroTexto 22"/>
            <p:cNvSpPr txBox="1"/>
            <p:nvPr/>
          </p:nvSpPr>
          <p:spPr>
            <a:xfrm>
              <a:off x="1373214" y="4441789"/>
              <a:ext cx="1365161" cy="461665"/>
            </a:xfrm>
            <a:prstGeom prst="rect">
              <a:avLst/>
            </a:prstGeom>
            <a:solidFill>
              <a:srgbClr val="00B0F0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s-ES_tradnl" sz="1200" dirty="0" smtClean="0"/>
                <a:t>Entidades crediticias</a:t>
              </a:r>
              <a:endParaRPr lang="es-AR" sz="1200" dirty="0"/>
            </a:p>
          </p:txBody>
        </p:sp>
        <p:sp>
          <p:nvSpPr>
            <p:cNvPr id="24" name="CuadroTexto 23"/>
            <p:cNvSpPr txBox="1"/>
            <p:nvPr/>
          </p:nvSpPr>
          <p:spPr>
            <a:xfrm>
              <a:off x="6654084" y="4036646"/>
              <a:ext cx="1365161" cy="461665"/>
            </a:xfrm>
            <a:prstGeom prst="rect">
              <a:avLst/>
            </a:prstGeom>
            <a:solidFill>
              <a:srgbClr val="FF0000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s-ES_tradnl" sz="1200" dirty="0" smtClean="0"/>
                <a:t>Empresas Forestales</a:t>
              </a:r>
              <a:endParaRPr lang="es-AR" sz="1200" dirty="0"/>
            </a:p>
          </p:txBody>
        </p:sp>
        <p:sp>
          <p:nvSpPr>
            <p:cNvPr id="25" name="CuadroTexto 24"/>
            <p:cNvSpPr txBox="1"/>
            <p:nvPr/>
          </p:nvSpPr>
          <p:spPr>
            <a:xfrm>
              <a:off x="7926948" y="4940134"/>
              <a:ext cx="1365161" cy="276999"/>
            </a:xfrm>
            <a:prstGeom prst="rect">
              <a:avLst/>
            </a:prstGeom>
            <a:solidFill>
              <a:srgbClr val="FF0000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s-ES_tradnl" sz="1200" dirty="0" smtClean="0"/>
                <a:t>Intermediarios</a:t>
              </a:r>
              <a:endParaRPr lang="es-AR" sz="1200" dirty="0"/>
            </a:p>
          </p:txBody>
        </p:sp>
        <p:sp>
          <p:nvSpPr>
            <p:cNvPr id="29" name="CuadroTexto 28"/>
            <p:cNvSpPr txBox="1"/>
            <p:nvPr/>
          </p:nvSpPr>
          <p:spPr>
            <a:xfrm>
              <a:off x="2385812" y="1007712"/>
              <a:ext cx="1535805" cy="276999"/>
            </a:xfrm>
            <a:prstGeom prst="rect">
              <a:avLst/>
            </a:prstGeom>
            <a:solidFill>
              <a:srgbClr val="92D050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s-ES_tradnl" sz="1200" dirty="0" err="1" smtClean="0"/>
                <a:t>ONGs</a:t>
              </a:r>
              <a:endParaRPr lang="es-AR" sz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273265092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44</Words>
  <Application>Microsoft Office PowerPoint</Application>
  <PresentationFormat>Panorámica</PresentationFormat>
  <Paragraphs>19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Company>ExpeUEW7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ExpeUEW7</dc:creator>
  <cp:lastModifiedBy>ExpeUEW7</cp:lastModifiedBy>
  <cp:revision>3</cp:revision>
  <dcterms:created xsi:type="dcterms:W3CDTF">2016-07-30T22:42:41Z</dcterms:created>
  <dcterms:modified xsi:type="dcterms:W3CDTF">2016-07-30T23:05:26Z</dcterms:modified>
</cp:coreProperties>
</file>