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5" r:id="rId1"/>
    <p:sldMasterId id="2147483757" r:id="rId2"/>
    <p:sldMasterId id="2147484429" r:id="rId3"/>
    <p:sldMasterId id="2147484430" r:id="rId4"/>
  </p:sldMasterIdLst>
  <p:notesMasterIdLst>
    <p:notesMasterId r:id="rId36"/>
  </p:notesMasterIdLst>
  <p:handoutMasterIdLst>
    <p:handoutMasterId r:id="rId37"/>
  </p:handoutMasterIdLst>
  <p:sldIdLst>
    <p:sldId id="691" r:id="rId5"/>
    <p:sldId id="803" r:id="rId6"/>
    <p:sldId id="799" r:id="rId7"/>
    <p:sldId id="760" r:id="rId8"/>
    <p:sldId id="734" r:id="rId9"/>
    <p:sldId id="735" r:id="rId10"/>
    <p:sldId id="763" r:id="rId11"/>
    <p:sldId id="736" r:id="rId12"/>
    <p:sldId id="764" r:id="rId13"/>
    <p:sldId id="737" r:id="rId14"/>
    <p:sldId id="775" r:id="rId15"/>
    <p:sldId id="762" r:id="rId16"/>
    <p:sldId id="797" r:id="rId17"/>
    <p:sldId id="800" r:id="rId18"/>
    <p:sldId id="801" r:id="rId19"/>
    <p:sldId id="798" r:id="rId20"/>
    <p:sldId id="728" r:id="rId21"/>
    <p:sldId id="766" r:id="rId22"/>
    <p:sldId id="718" r:id="rId23"/>
    <p:sldId id="767" r:id="rId24"/>
    <p:sldId id="769" r:id="rId25"/>
    <p:sldId id="770" r:id="rId26"/>
    <p:sldId id="786" r:id="rId27"/>
    <p:sldId id="787" r:id="rId28"/>
    <p:sldId id="790" r:id="rId29"/>
    <p:sldId id="789" r:id="rId30"/>
    <p:sldId id="796" r:id="rId31"/>
    <p:sldId id="792" r:id="rId32"/>
    <p:sldId id="793" r:id="rId33"/>
    <p:sldId id="794" r:id="rId34"/>
    <p:sldId id="795" r:id="rId35"/>
  </p:sldIdLst>
  <p:sldSz cx="9144000" cy="6858000" type="screen4x3"/>
  <p:notesSz cx="7010400" cy="9296400"/>
  <p:defaultTextStyle>
    <a:defPPr>
      <a:defRPr lang="es-MX"/>
    </a:defPPr>
    <a:lvl1pPr algn="l" rtl="0" fontAlgn="base">
      <a:spcBef>
        <a:spcPct val="0"/>
      </a:spcBef>
      <a:spcAft>
        <a:spcPct val="0"/>
      </a:spcAft>
      <a:defRPr b="1" i="1" kern="1200" baseline="-25000">
        <a:solidFill>
          <a:schemeClr val="tx1"/>
        </a:solidFill>
        <a:latin typeface="Arial" charset="0"/>
        <a:ea typeface="+mn-ea"/>
        <a:cs typeface="+mn-cs"/>
      </a:defRPr>
    </a:lvl1pPr>
    <a:lvl2pPr marL="457200" algn="l" rtl="0" fontAlgn="base">
      <a:spcBef>
        <a:spcPct val="0"/>
      </a:spcBef>
      <a:spcAft>
        <a:spcPct val="0"/>
      </a:spcAft>
      <a:defRPr b="1" i="1" kern="1200" baseline="-25000">
        <a:solidFill>
          <a:schemeClr val="tx1"/>
        </a:solidFill>
        <a:latin typeface="Arial" charset="0"/>
        <a:ea typeface="+mn-ea"/>
        <a:cs typeface="+mn-cs"/>
      </a:defRPr>
    </a:lvl2pPr>
    <a:lvl3pPr marL="914400" algn="l" rtl="0" fontAlgn="base">
      <a:spcBef>
        <a:spcPct val="0"/>
      </a:spcBef>
      <a:spcAft>
        <a:spcPct val="0"/>
      </a:spcAft>
      <a:defRPr b="1" i="1" kern="1200" baseline="-25000">
        <a:solidFill>
          <a:schemeClr val="tx1"/>
        </a:solidFill>
        <a:latin typeface="Arial" charset="0"/>
        <a:ea typeface="+mn-ea"/>
        <a:cs typeface="+mn-cs"/>
      </a:defRPr>
    </a:lvl3pPr>
    <a:lvl4pPr marL="1371600" algn="l" rtl="0" fontAlgn="base">
      <a:spcBef>
        <a:spcPct val="0"/>
      </a:spcBef>
      <a:spcAft>
        <a:spcPct val="0"/>
      </a:spcAft>
      <a:defRPr b="1" i="1" kern="1200" baseline="-25000">
        <a:solidFill>
          <a:schemeClr val="tx1"/>
        </a:solidFill>
        <a:latin typeface="Arial" charset="0"/>
        <a:ea typeface="+mn-ea"/>
        <a:cs typeface="+mn-cs"/>
      </a:defRPr>
    </a:lvl4pPr>
    <a:lvl5pPr marL="1828800" algn="l" rtl="0" fontAlgn="base">
      <a:spcBef>
        <a:spcPct val="0"/>
      </a:spcBef>
      <a:spcAft>
        <a:spcPct val="0"/>
      </a:spcAft>
      <a:defRPr b="1" i="1" kern="1200" baseline="-25000">
        <a:solidFill>
          <a:schemeClr val="tx1"/>
        </a:solidFill>
        <a:latin typeface="Arial" charset="0"/>
        <a:ea typeface="+mn-ea"/>
        <a:cs typeface="+mn-cs"/>
      </a:defRPr>
    </a:lvl5pPr>
    <a:lvl6pPr marL="2286000" algn="l" defTabSz="914400" rtl="0" eaLnBrk="1" latinLnBrk="0" hangingPunct="1">
      <a:defRPr b="1" i="1" kern="1200" baseline="-25000">
        <a:solidFill>
          <a:schemeClr val="tx1"/>
        </a:solidFill>
        <a:latin typeface="Arial" charset="0"/>
        <a:ea typeface="+mn-ea"/>
        <a:cs typeface="+mn-cs"/>
      </a:defRPr>
    </a:lvl6pPr>
    <a:lvl7pPr marL="2743200" algn="l" defTabSz="914400" rtl="0" eaLnBrk="1" latinLnBrk="0" hangingPunct="1">
      <a:defRPr b="1" i="1" kern="1200" baseline="-25000">
        <a:solidFill>
          <a:schemeClr val="tx1"/>
        </a:solidFill>
        <a:latin typeface="Arial" charset="0"/>
        <a:ea typeface="+mn-ea"/>
        <a:cs typeface="+mn-cs"/>
      </a:defRPr>
    </a:lvl7pPr>
    <a:lvl8pPr marL="3200400" algn="l" defTabSz="914400" rtl="0" eaLnBrk="1" latinLnBrk="0" hangingPunct="1">
      <a:defRPr b="1" i="1" kern="1200" baseline="-25000">
        <a:solidFill>
          <a:schemeClr val="tx1"/>
        </a:solidFill>
        <a:latin typeface="Arial" charset="0"/>
        <a:ea typeface="+mn-ea"/>
        <a:cs typeface="+mn-cs"/>
      </a:defRPr>
    </a:lvl8pPr>
    <a:lvl9pPr marL="3657600" algn="l" defTabSz="914400" rtl="0" eaLnBrk="1" latinLnBrk="0" hangingPunct="1">
      <a:defRPr b="1" i="1" kern="1200" baseline="-250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6600"/>
    <a:srgbClr val="0066FF"/>
    <a:srgbClr val="336600"/>
    <a:srgbClr val="C47916"/>
    <a:srgbClr val="C79413"/>
    <a:srgbClr val="C48A16"/>
    <a:srgbClr val="CF92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78" autoAdjust="0"/>
    <p:restoredTop sz="96891" autoAdjust="0"/>
  </p:normalViewPr>
  <p:slideViewPr>
    <p:cSldViewPr snapToGrid="0">
      <p:cViewPr varScale="1">
        <p:scale>
          <a:sx n="71" d="100"/>
          <a:sy n="71" d="100"/>
        </p:scale>
        <p:origin x="-15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2790" y="-108"/>
      </p:cViewPr>
      <p:guideLst>
        <p:guide orient="horz" pos="2928"/>
        <p:guide pos="2209"/>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464" tIns="46232" rIns="92464" bIns="46232" numCol="1" anchor="t" anchorCtr="0" compatLnSpc="1">
            <a:prstTxWarp prst="textNoShape">
              <a:avLst/>
            </a:prstTxWarp>
          </a:bodyPr>
          <a:lstStyle>
            <a:lvl1pPr defTabSz="923925" eaLnBrk="1" hangingPunct="1">
              <a:defRPr sz="1200" b="0" i="0" baseline="0">
                <a:latin typeface="Arial" pitchFamily="34" charset="0"/>
              </a:defRPr>
            </a:lvl1pPr>
          </a:lstStyle>
          <a:p>
            <a:pPr>
              <a:defRPr/>
            </a:pPr>
            <a:endParaRPr lang="es-MX"/>
          </a:p>
        </p:txBody>
      </p:sp>
      <p:sp>
        <p:nvSpPr>
          <p:cNvPr id="18944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464" tIns="46232" rIns="92464" bIns="46232" numCol="1" anchor="t" anchorCtr="0" compatLnSpc="1">
            <a:prstTxWarp prst="textNoShape">
              <a:avLst/>
            </a:prstTxWarp>
          </a:bodyPr>
          <a:lstStyle>
            <a:lvl1pPr algn="r" defTabSz="923925" eaLnBrk="1" hangingPunct="1">
              <a:defRPr sz="1200" b="0" i="0" baseline="0">
                <a:latin typeface="Arial" pitchFamily="34" charset="0"/>
              </a:defRPr>
            </a:lvl1pPr>
          </a:lstStyle>
          <a:p>
            <a:pPr>
              <a:defRPr/>
            </a:pPr>
            <a:endParaRPr lang="es-MX"/>
          </a:p>
        </p:txBody>
      </p:sp>
      <p:sp>
        <p:nvSpPr>
          <p:cNvPr id="189444"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2464" tIns="46232" rIns="92464" bIns="46232" numCol="1" anchor="b" anchorCtr="0" compatLnSpc="1">
            <a:prstTxWarp prst="textNoShape">
              <a:avLst/>
            </a:prstTxWarp>
          </a:bodyPr>
          <a:lstStyle>
            <a:lvl1pPr defTabSz="923925" eaLnBrk="1" hangingPunct="1">
              <a:defRPr sz="1200" b="0" i="0" baseline="0">
                <a:latin typeface="Arial" pitchFamily="34" charset="0"/>
              </a:defRPr>
            </a:lvl1pPr>
          </a:lstStyle>
          <a:p>
            <a:pPr>
              <a:defRPr/>
            </a:pPr>
            <a:endParaRPr lang="es-MX"/>
          </a:p>
        </p:txBody>
      </p:sp>
      <p:sp>
        <p:nvSpPr>
          <p:cNvPr id="189445"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2464" tIns="46232" rIns="92464" bIns="46232" numCol="1" anchor="b" anchorCtr="0" compatLnSpc="1">
            <a:prstTxWarp prst="textNoShape">
              <a:avLst/>
            </a:prstTxWarp>
          </a:bodyPr>
          <a:lstStyle>
            <a:lvl1pPr algn="r" defTabSz="923925" eaLnBrk="1" hangingPunct="1">
              <a:defRPr sz="1200" b="0" i="0" baseline="0">
                <a:latin typeface="Arial" pitchFamily="34" charset="0"/>
              </a:defRPr>
            </a:lvl1pPr>
          </a:lstStyle>
          <a:p>
            <a:pPr>
              <a:defRPr/>
            </a:pPr>
            <a:fld id="{DA8A0538-CA5D-457B-8E98-3313E74504AA}" type="slidenum">
              <a:rPr lang="es-MX"/>
              <a:pPr>
                <a:defRPr/>
              </a:pPr>
              <a:t>‹Nº›</a:t>
            </a:fld>
            <a:endParaRPr lang="es-MX"/>
          </a:p>
        </p:txBody>
      </p:sp>
    </p:spTree>
    <p:extLst>
      <p:ext uri="{BB962C8B-B14F-4D97-AF65-F5344CB8AC3E}">
        <p14:creationId xmlns:p14="http://schemas.microsoft.com/office/powerpoint/2010/main" val="1248553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464" tIns="46232" rIns="92464" bIns="46232" numCol="1" anchor="t" anchorCtr="0" compatLnSpc="1">
            <a:prstTxWarp prst="textNoShape">
              <a:avLst/>
            </a:prstTxWarp>
          </a:bodyPr>
          <a:lstStyle>
            <a:lvl1pPr defTabSz="923925" eaLnBrk="1" hangingPunct="1">
              <a:defRPr sz="1200" b="0" i="0" baseline="0">
                <a:latin typeface="Arial" pitchFamily="34" charset="0"/>
              </a:defRPr>
            </a:lvl1pPr>
          </a:lstStyle>
          <a:p>
            <a:pPr>
              <a:defRPr/>
            </a:pPr>
            <a:endParaRPr lang="es-MX"/>
          </a:p>
        </p:txBody>
      </p:sp>
      <p:sp>
        <p:nvSpPr>
          <p:cNvPr id="14336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464" tIns="46232" rIns="92464" bIns="46232" numCol="1" anchor="t" anchorCtr="0" compatLnSpc="1">
            <a:prstTxWarp prst="textNoShape">
              <a:avLst/>
            </a:prstTxWarp>
          </a:bodyPr>
          <a:lstStyle>
            <a:lvl1pPr algn="r" defTabSz="923925" eaLnBrk="1" hangingPunct="1">
              <a:defRPr sz="1200" b="0" i="0" baseline="0">
                <a:latin typeface="Arial" pitchFamily="34" charset="0"/>
              </a:defRPr>
            </a:lvl1pPr>
          </a:lstStyle>
          <a:p>
            <a:pPr>
              <a:defRPr/>
            </a:pPr>
            <a:endParaRPr lang="es-MX"/>
          </a:p>
        </p:txBody>
      </p:sp>
      <p:sp>
        <p:nvSpPr>
          <p:cNvPr id="46084" name="Rectangle 4"/>
          <p:cNvSpPr>
            <a:spLocks noGrp="1" noRot="1" noChangeAspect="1" noChangeArrowheads="1" noTextEdit="1"/>
          </p:cNvSpPr>
          <p:nvPr>
            <p:ph type="sldImg" idx="2"/>
          </p:nvPr>
        </p:nvSpPr>
        <p:spPr bwMode="auto">
          <a:xfrm>
            <a:off x="1182688" y="695325"/>
            <a:ext cx="4651375" cy="3487738"/>
          </a:xfrm>
          <a:prstGeom prst="rect">
            <a:avLst/>
          </a:prstGeom>
          <a:noFill/>
          <a:ln w="9525">
            <a:solidFill>
              <a:srgbClr val="000000"/>
            </a:solidFill>
            <a:miter lim="800000"/>
            <a:headEnd/>
            <a:tailEnd/>
          </a:ln>
        </p:spPr>
      </p:sp>
      <p:sp>
        <p:nvSpPr>
          <p:cNvPr id="143365" name="Rectangle 5"/>
          <p:cNvSpPr>
            <a:spLocks noGrp="1" noChangeArrowheads="1"/>
          </p:cNvSpPr>
          <p:nvPr>
            <p:ph type="body" sz="quarter" idx="3"/>
          </p:nvPr>
        </p:nvSpPr>
        <p:spPr bwMode="auto">
          <a:xfrm>
            <a:off x="700088" y="4416425"/>
            <a:ext cx="5610225" cy="4184650"/>
          </a:xfrm>
          <a:prstGeom prst="rect">
            <a:avLst/>
          </a:prstGeom>
          <a:noFill/>
          <a:ln w="9525">
            <a:noFill/>
            <a:miter lim="800000"/>
            <a:headEnd/>
            <a:tailEnd/>
          </a:ln>
          <a:effectLst/>
        </p:spPr>
        <p:txBody>
          <a:bodyPr vert="horz" wrap="square" lIns="92464" tIns="46232" rIns="92464" bIns="46232" numCol="1" anchor="t" anchorCtr="0" compatLnSpc="1">
            <a:prstTxWarp prst="textNoShape">
              <a:avLst/>
            </a:prstTxWarp>
          </a:bodyPr>
          <a:lstStyle/>
          <a:p>
            <a:pPr lvl="0"/>
            <a:r>
              <a:rPr lang="es-MX" noProof="0" smtClean="0"/>
              <a:t>Haga clic para modificar el estilo de texto del patrón</a:t>
            </a:r>
          </a:p>
          <a:p>
            <a:pPr lvl="1"/>
            <a:r>
              <a:rPr lang="es-MX" noProof="0" smtClean="0"/>
              <a:t>Segundo nivel</a:t>
            </a:r>
          </a:p>
          <a:p>
            <a:pPr lvl="2"/>
            <a:r>
              <a:rPr lang="es-MX" noProof="0" smtClean="0"/>
              <a:t>Tercer nivel</a:t>
            </a:r>
          </a:p>
          <a:p>
            <a:pPr lvl="3"/>
            <a:r>
              <a:rPr lang="es-MX" noProof="0" smtClean="0"/>
              <a:t>Cuarto nivel</a:t>
            </a:r>
          </a:p>
          <a:p>
            <a:pPr lvl="4"/>
            <a:r>
              <a:rPr lang="es-MX" noProof="0" smtClean="0"/>
              <a:t>Quinto nivel</a:t>
            </a:r>
          </a:p>
        </p:txBody>
      </p:sp>
      <p:sp>
        <p:nvSpPr>
          <p:cNvPr id="143366"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2464" tIns="46232" rIns="92464" bIns="46232" numCol="1" anchor="b" anchorCtr="0" compatLnSpc="1">
            <a:prstTxWarp prst="textNoShape">
              <a:avLst/>
            </a:prstTxWarp>
          </a:bodyPr>
          <a:lstStyle>
            <a:lvl1pPr defTabSz="923925" eaLnBrk="1" hangingPunct="1">
              <a:defRPr sz="1200" b="0" i="0" baseline="0">
                <a:latin typeface="Arial" pitchFamily="34" charset="0"/>
              </a:defRPr>
            </a:lvl1pPr>
          </a:lstStyle>
          <a:p>
            <a:pPr>
              <a:defRPr/>
            </a:pPr>
            <a:endParaRPr lang="es-MX"/>
          </a:p>
        </p:txBody>
      </p:sp>
      <p:sp>
        <p:nvSpPr>
          <p:cNvPr id="143367"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2464" tIns="46232" rIns="92464" bIns="46232" numCol="1" anchor="b" anchorCtr="0" compatLnSpc="1">
            <a:prstTxWarp prst="textNoShape">
              <a:avLst/>
            </a:prstTxWarp>
          </a:bodyPr>
          <a:lstStyle>
            <a:lvl1pPr algn="r" defTabSz="923925" eaLnBrk="1" hangingPunct="1">
              <a:defRPr sz="1200" b="0" i="0" baseline="0">
                <a:latin typeface="Arial" pitchFamily="34" charset="0"/>
              </a:defRPr>
            </a:lvl1pPr>
          </a:lstStyle>
          <a:p>
            <a:pPr>
              <a:defRPr/>
            </a:pPr>
            <a:fld id="{CF033A00-8275-45AB-9ECC-5126CAD4352A}" type="slidenum">
              <a:rPr lang="es-MX"/>
              <a:pPr>
                <a:defRPr/>
              </a:pPr>
              <a:t>‹Nº›</a:t>
            </a:fld>
            <a:endParaRPr lang="es-MX"/>
          </a:p>
        </p:txBody>
      </p:sp>
    </p:spTree>
    <p:extLst>
      <p:ext uri="{BB962C8B-B14F-4D97-AF65-F5344CB8AC3E}">
        <p14:creationId xmlns:p14="http://schemas.microsoft.com/office/powerpoint/2010/main" val="19317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B3E182BB-7FE1-4E85-BAFA-E7C071644541}" type="slidenum">
              <a:rPr lang="es-ES" sz="1200" b="0" i="0" baseline="0"/>
              <a:pPr algn="r" defTabSz="931863"/>
              <a:t>1</a:t>
            </a:fld>
            <a:endParaRPr lang="es-ES" sz="1200" b="0" i="0" baseline="0"/>
          </a:p>
        </p:txBody>
      </p:sp>
      <p:sp>
        <p:nvSpPr>
          <p:cNvPr id="47107" name="Rectangle 7"/>
          <p:cNvSpPr txBox="1">
            <a:spLocks noGrp="1" noChangeArrowheads="1"/>
          </p:cNvSpPr>
          <p:nvPr/>
        </p:nvSpPr>
        <p:spPr bwMode="auto">
          <a:xfrm>
            <a:off x="3967163" y="8829675"/>
            <a:ext cx="3041650" cy="465138"/>
          </a:xfrm>
          <a:prstGeom prst="rect">
            <a:avLst/>
          </a:prstGeom>
          <a:noFill/>
          <a:ln w="9525">
            <a:noFill/>
            <a:miter lim="800000"/>
            <a:headEnd/>
            <a:tailEnd/>
          </a:ln>
        </p:spPr>
        <p:txBody>
          <a:bodyPr lIns="89440" tIns="44720" rIns="89440" bIns="44720" anchor="b"/>
          <a:lstStyle/>
          <a:p>
            <a:pPr algn="r" defTabSz="915988"/>
            <a:fld id="{415A8307-3B9B-4925-8276-AE35189ACA04}" type="slidenum">
              <a:rPr lang="es-ES" sz="1200" b="0" i="0" baseline="0"/>
              <a:pPr algn="r" defTabSz="915988"/>
              <a:t>1</a:t>
            </a:fld>
            <a:endParaRPr lang="es-ES" sz="1200" b="0" i="0" baseline="0"/>
          </a:p>
        </p:txBody>
      </p:sp>
      <p:sp>
        <p:nvSpPr>
          <p:cNvPr id="47108" name="Rectangle 2"/>
          <p:cNvSpPr>
            <a:spLocks noGrp="1" noRot="1" noChangeAspect="1" noChangeArrowheads="1" noTextEdit="1"/>
          </p:cNvSpPr>
          <p:nvPr>
            <p:ph type="sldImg"/>
          </p:nvPr>
        </p:nvSpPr>
        <p:spPr>
          <a:xfrm>
            <a:off x="1181100" y="695325"/>
            <a:ext cx="4649788" cy="3487738"/>
          </a:xfrm>
          <a:ln/>
        </p:spPr>
      </p:sp>
      <p:sp>
        <p:nvSpPr>
          <p:cNvPr id="47109" name="Rectangle 3"/>
          <p:cNvSpPr>
            <a:spLocks noGrp="1" noChangeArrowheads="1"/>
          </p:cNvSpPr>
          <p:nvPr>
            <p:ph type="body" idx="1"/>
          </p:nvPr>
        </p:nvSpPr>
        <p:spPr>
          <a:xfrm>
            <a:off x="703263" y="4418013"/>
            <a:ext cx="5603875" cy="4183062"/>
          </a:xfrm>
          <a:noFill/>
          <a:ln/>
        </p:spPr>
        <p:txBody>
          <a:bodyPr lIns="89440" tIns="44720" rIns="89440" bIns="44720"/>
          <a:lstStyle/>
          <a:p>
            <a:pPr eaLnBrk="1" hangingPunct="1"/>
            <a:endParaRPr lang="es-E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a:xfrm>
            <a:off x="1181100" y="696913"/>
            <a:ext cx="4648200" cy="3486150"/>
          </a:xfrm>
          <a:ln/>
        </p:spPr>
      </p:sp>
      <p:sp>
        <p:nvSpPr>
          <p:cNvPr id="38915" name="2 Marcador de notas"/>
          <p:cNvSpPr>
            <a:spLocks noGrp="1"/>
          </p:cNvSpPr>
          <p:nvPr>
            <p:ph type="body" idx="1"/>
          </p:nvPr>
        </p:nvSpPr>
        <p:spPr>
          <a:xfrm>
            <a:off x="700413" y="4415133"/>
            <a:ext cx="5609574" cy="4183709"/>
          </a:xfrm>
          <a:noFill/>
          <a:ln/>
        </p:spPr>
        <p:txBody>
          <a:bodyPr lIns="91440" tIns="45720" rIns="91440" bIns="45720"/>
          <a:lstStyle/>
          <a:p>
            <a:pPr eaLnBrk="1" hangingPunct="1"/>
            <a:endParaRPr lang="es-MX" smtClean="0"/>
          </a:p>
        </p:txBody>
      </p:sp>
      <p:sp>
        <p:nvSpPr>
          <p:cNvPr id="38916" name="3 Marcador de número de diapositiva"/>
          <p:cNvSpPr txBox="1">
            <a:spLocks noGrp="1"/>
          </p:cNvSpPr>
          <p:nvPr/>
        </p:nvSpPr>
        <p:spPr bwMode="auto">
          <a:xfrm>
            <a:off x="3970576" y="8830268"/>
            <a:ext cx="3038258" cy="464492"/>
          </a:xfrm>
          <a:prstGeom prst="rect">
            <a:avLst/>
          </a:prstGeom>
          <a:noFill/>
          <a:ln w="9525">
            <a:noFill/>
            <a:miter lim="800000"/>
            <a:headEnd/>
            <a:tailEnd/>
          </a:ln>
        </p:spPr>
        <p:txBody>
          <a:bodyPr anchor="b"/>
          <a:lstStyle/>
          <a:p>
            <a:pPr algn="r"/>
            <a:fld id="{F158F6FE-6D57-40E3-ADB4-F4B97AC11CDE}" type="slidenum">
              <a:rPr lang="es-MX" sz="1200"/>
              <a:pPr algn="r"/>
              <a:t>25</a:t>
            </a:fld>
            <a:endParaRPr lang="es-MX"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a:xfrm>
            <a:off x="1181100" y="696913"/>
            <a:ext cx="4648200" cy="3486150"/>
          </a:xfrm>
          <a:ln/>
        </p:spPr>
      </p:sp>
      <p:sp>
        <p:nvSpPr>
          <p:cNvPr id="37891" name="2 Marcador de notas"/>
          <p:cNvSpPr>
            <a:spLocks noGrp="1"/>
          </p:cNvSpPr>
          <p:nvPr>
            <p:ph type="body" idx="1"/>
          </p:nvPr>
        </p:nvSpPr>
        <p:spPr>
          <a:xfrm>
            <a:off x="700413" y="4415133"/>
            <a:ext cx="5609574" cy="4183709"/>
          </a:xfrm>
          <a:noFill/>
          <a:ln/>
        </p:spPr>
        <p:txBody>
          <a:bodyPr lIns="91440" tIns="45720" rIns="91440" bIns="45720"/>
          <a:lstStyle/>
          <a:p>
            <a:pPr eaLnBrk="1" hangingPunct="1"/>
            <a:endParaRPr lang="es-MX" smtClean="0"/>
          </a:p>
        </p:txBody>
      </p:sp>
      <p:sp>
        <p:nvSpPr>
          <p:cNvPr id="37892" name="3 Marcador de número de diapositiva"/>
          <p:cNvSpPr txBox="1">
            <a:spLocks noGrp="1"/>
          </p:cNvSpPr>
          <p:nvPr/>
        </p:nvSpPr>
        <p:spPr bwMode="auto">
          <a:xfrm>
            <a:off x="3970576" y="8830268"/>
            <a:ext cx="3038258" cy="464492"/>
          </a:xfrm>
          <a:prstGeom prst="rect">
            <a:avLst/>
          </a:prstGeom>
          <a:noFill/>
          <a:ln w="9525">
            <a:noFill/>
            <a:miter lim="800000"/>
            <a:headEnd/>
            <a:tailEnd/>
          </a:ln>
        </p:spPr>
        <p:txBody>
          <a:bodyPr anchor="b"/>
          <a:lstStyle/>
          <a:p>
            <a:pPr algn="r"/>
            <a:fld id="{37C09DEF-57D0-42D6-BB07-75D0C69D76A9}" type="slidenum">
              <a:rPr lang="es-MX" sz="1200"/>
              <a:pPr algn="r"/>
              <a:t>26</a:t>
            </a:fld>
            <a:endParaRPr lang="es-MX"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a:xfrm>
            <a:off x="1181100" y="696913"/>
            <a:ext cx="4648200" cy="3486150"/>
          </a:xfrm>
          <a:ln/>
        </p:spPr>
      </p:sp>
      <p:sp>
        <p:nvSpPr>
          <p:cNvPr id="37891" name="2 Marcador de notas"/>
          <p:cNvSpPr>
            <a:spLocks noGrp="1"/>
          </p:cNvSpPr>
          <p:nvPr>
            <p:ph type="body" idx="1"/>
          </p:nvPr>
        </p:nvSpPr>
        <p:spPr>
          <a:xfrm>
            <a:off x="700413" y="4415133"/>
            <a:ext cx="5609574" cy="4183709"/>
          </a:xfrm>
          <a:noFill/>
          <a:ln/>
        </p:spPr>
        <p:txBody>
          <a:bodyPr lIns="91440" tIns="45720" rIns="91440" bIns="45720"/>
          <a:lstStyle/>
          <a:p>
            <a:pPr eaLnBrk="1" hangingPunct="1"/>
            <a:endParaRPr lang="es-MX" smtClean="0"/>
          </a:p>
        </p:txBody>
      </p:sp>
      <p:sp>
        <p:nvSpPr>
          <p:cNvPr id="37892" name="3 Marcador de número de diapositiva"/>
          <p:cNvSpPr txBox="1">
            <a:spLocks noGrp="1"/>
          </p:cNvSpPr>
          <p:nvPr/>
        </p:nvSpPr>
        <p:spPr bwMode="auto">
          <a:xfrm>
            <a:off x="3970576" y="8830268"/>
            <a:ext cx="3038258" cy="464492"/>
          </a:xfrm>
          <a:prstGeom prst="rect">
            <a:avLst/>
          </a:prstGeom>
          <a:noFill/>
          <a:ln w="9525">
            <a:noFill/>
            <a:miter lim="800000"/>
            <a:headEnd/>
            <a:tailEnd/>
          </a:ln>
        </p:spPr>
        <p:txBody>
          <a:bodyPr anchor="b"/>
          <a:lstStyle/>
          <a:p>
            <a:pPr algn="r"/>
            <a:fld id="{37C09DEF-57D0-42D6-BB07-75D0C69D76A9}" type="slidenum">
              <a:rPr lang="es-MX" sz="1200"/>
              <a:pPr algn="r"/>
              <a:t>27</a:t>
            </a:fld>
            <a:endParaRPr lang="es-MX"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a:xfrm>
            <a:off x="1181100" y="696913"/>
            <a:ext cx="4648200" cy="3486150"/>
          </a:xfrm>
          <a:ln/>
        </p:spPr>
      </p:sp>
      <p:sp>
        <p:nvSpPr>
          <p:cNvPr id="40963" name="2 Marcador de notas"/>
          <p:cNvSpPr>
            <a:spLocks noGrp="1"/>
          </p:cNvSpPr>
          <p:nvPr>
            <p:ph type="body" idx="1"/>
          </p:nvPr>
        </p:nvSpPr>
        <p:spPr>
          <a:xfrm>
            <a:off x="700413" y="4415133"/>
            <a:ext cx="5609574" cy="4183709"/>
          </a:xfrm>
          <a:noFill/>
          <a:ln/>
        </p:spPr>
        <p:txBody>
          <a:bodyPr lIns="91440" tIns="45720" rIns="91440" bIns="45720"/>
          <a:lstStyle/>
          <a:p>
            <a:pPr eaLnBrk="1" hangingPunct="1"/>
            <a:endParaRPr lang="es-MX" smtClean="0"/>
          </a:p>
        </p:txBody>
      </p:sp>
      <p:sp>
        <p:nvSpPr>
          <p:cNvPr id="40964" name="3 Marcador de número de diapositiva"/>
          <p:cNvSpPr txBox="1">
            <a:spLocks noGrp="1"/>
          </p:cNvSpPr>
          <p:nvPr/>
        </p:nvSpPr>
        <p:spPr bwMode="auto">
          <a:xfrm>
            <a:off x="3970576" y="8830268"/>
            <a:ext cx="3038258" cy="464492"/>
          </a:xfrm>
          <a:prstGeom prst="rect">
            <a:avLst/>
          </a:prstGeom>
          <a:noFill/>
          <a:ln w="9525">
            <a:noFill/>
            <a:miter lim="800000"/>
            <a:headEnd/>
            <a:tailEnd/>
          </a:ln>
        </p:spPr>
        <p:txBody>
          <a:bodyPr anchor="b"/>
          <a:lstStyle/>
          <a:p>
            <a:pPr algn="r"/>
            <a:fld id="{2C527160-230D-4AAC-9A56-9C2028896296}" type="slidenum">
              <a:rPr lang="es-MX" sz="1200"/>
              <a:pPr algn="r"/>
              <a:t>28</a:t>
            </a:fld>
            <a:endParaRPr lang="es-MX"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a:xfrm>
            <a:off x="1181100" y="696913"/>
            <a:ext cx="4648200" cy="3486150"/>
          </a:xfrm>
          <a:ln/>
        </p:spPr>
      </p:sp>
      <p:sp>
        <p:nvSpPr>
          <p:cNvPr id="41987" name="2 Marcador de notas"/>
          <p:cNvSpPr>
            <a:spLocks noGrp="1"/>
          </p:cNvSpPr>
          <p:nvPr>
            <p:ph type="body" idx="1"/>
          </p:nvPr>
        </p:nvSpPr>
        <p:spPr>
          <a:xfrm>
            <a:off x="700413" y="4415133"/>
            <a:ext cx="5609574" cy="4183709"/>
          </a:xfrm>
          <a:noFill/>
          <a:ln/>
        </p:spPr>
        <p:txBody>
          <a:bodyPr lIns="91440" tIns="45720" rIns="91440" bIns="45720"/>
          <a:lstStyle/>
          <a:p>
            <a:pPr eaLnBrk="1" hangingPunct="1"/>
            <a:endParaRPr lang="es-MX" smtClean="0"/>
          </a:p>
        </p:txBody>
      </p:sp>
      <p:sp>
        <p:nvSpPr>
          <p:cNvPr id="41988" name="3 Marcador de número de diapositiva"/>
          <p:cNvSpPr txBox="1">
            <a:spLocks noGrp="1"/>
          </p:cNvSpPr>
          <p:nvPr/>
        </p:nvSpPr>
        <p:spPr bwMode="auto">
          <a:xfrm>
            <a:off x="3970576" y="8830268"/>
            <a:ext cx="3038258" cy="464492"/>
          </a:xfrm>
          <a:prstGeom prst="rect">
            <a:avLst/>
          </a:prstGeom>
          <a:noFill/>
          <a:ln w="9525">
            <a:noFill/>
            <a:miter lim="800000"/>
            <a:headEnd/>
            <a:tailEnd/>
          </a:ln>
        </p:spPr>
        <p:txBody>
          <a:bodyPr anchor="b"/>
          <a:lstStyle/>
          <a:p>
            <a:pPr algn="r"/>
            <a:fld id="{96D81FDF-0F10-4011-8D9B-A2AB48A4CFFA}" type="slidenum">
              <a:rPr lang="es-MX" sz="1200"/>
              <a:pPr algn="r"/>
              <a:t>29</a:t>
            </a:fld>
            <a:endParaRPr lang="es-MX"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a:xfrm>
            <a:off x="1181100" y="696913"/>
            <a:ext cx="4648200" cy="3486150"/>
          </a:xfrm>
          <a:ln/>
        </p:spPr>
      </p:sp>
      <p:sp>
        <p:nvSpPr>
          <p:cNvPr id="43011" name="2 Marcador de notas"/>
          <p:cNvSpPr>
            <a:spLocks noGrp="1"/>
          </p:cNvSpPr>
          <p:nvPr>
            <p:ph type="body" idx="1"/>
          </p:nvPr>
        </p:nvSpPr>
        <p:spPr>
          <a:xfrm>
            <a:off x="700413" y="4415133"/>
            <a:ext cx="5609574" cy="4183709"/>
          </a:xfrm>
          <a:noFill/>
          <a:ln/>
        </p:spPr>
        <p:txBody>
          <a:bodyPr lIns="91440" tIns="45720" rIns="91440" bIns="45720"/>
          <a:lstStyle/>
          <a:p>
            <a:endParaRPr lang="es-MX" smtClean="0"/>
          </a:p>
        </p:txBody>
      </p:sp>
      <p:sp>
        <p:nvSpPr>
          <p:cNvPr id="43012" name="3 Marcador de número de diapositiva"/>
          <p:cNvSpPr txBox="1">
            <a:spLocks noGrp="1"/>
          </p:cNvSpPr>
          <p:nvPr/>
        </p:nvSpPr>
        <p:spPr bwMode="auto">
          <a:xfrm>
            <a:off x="3970576" y="8830268"/>
            <a:ext cx="3038258" cy="464492"/>
          </a:xfrm>
          <a:prstGeom prst="rect">
            <a:avLst/>
          </a:prstGeom>
          <a:noFill/>
          <a:ln w="9525">
            <a:noFill/>
            <a:miter lim="800000"/>
            <a:headEnd/>
            <a:tailEnd/>
          </a:ln>
        </p:spPr>
        <p:txBody>
          <a:bodyPr anchor="b"/>
          <a:lstStyle/>
          <a:p>
            <a:pPr algn="r"/>
            <a:fld id="{14C22B18-C748-4D85-B592-88857E467EAC}" type="slidenum">
              <a:rPr lang="es-MX" sz="1200"/>
              <a:pPr algn="r"/>
              <a:t>30</a:t>
            </a:fld>
            <a:endParaRPr lang="es-MX"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a:xfrm>
            <a:off x="1181100" y="696913"/>
            <a:ext cx="4648200" cy="3486150"/>
          </a:xfrm>
          <a:ln/>
        </p:spPr>
      </p:sp>
      <p:sp>
        <p:nvSpPr>
          <p:cNvPr id="44035" name="2 Marcador de notas"/>
          <p:cNvSpPr>
            <a:spLocks noGrp="1"/>
          </p:cNvSpPr>
          <p:nvPr>
            <p:ph type="body" idx="1"/>
          </p:nvPr>
        </p:nvSpPr>
        <p:spPr>
          <a:xfrm>
            <a:off x="700413" y="4415133"/>
            <a:ext cx="5609574" cy="4183709"/>
          </a:xfrm>
          <a:noFill/>
          <a:ln/>
        </p:spPr>
        <p:txBody>
          <a:bodyPr lIns="91440" tIns="45720" rIns="91440" bIns="45720"/>
          <a:lstStyle/>
          <a:p>
            <a:endParaRPr lang="es-MX" smtClean="0"/>
          </a:p>
        </p:txBody>
      </p:sp>
      <p:sp>
        <p:nvSpPr>
          <p:cNvPr id="44036" name="3 Marcador de número de diapositiva"/>
          <p:cNvSpPr txBox="1">
            <a:spLocks noGrp="1"/>
          </p:cNvSpPr>
          <p:nvPr/>
        </p:nvSpPr>
        <p:spPr bwMode="auto">
          <a:xfrm>
            <a:off x="3970576" y="8830268"/>
            <a:ext cx="3038258" cy="464492"/>
          </a:xfrm>
          <a:prstGeom prst="rect">
            <a:avLst/>
          </a:prstGeom>
          <a:noFill/>
          <a:ln w="9525">
            <a:noFill/>
            <a:miter lim="800000"/>
            <a:headEnd/>
            <a:tailEnd/>
          </a:ln>
        </p:spPr>
        <p:txBody>
          <a:bodyPr anchor="b"/>
          <a:lstStyle/>
          <a:p>
            <a:pPr algn="r"/>
            <a:fld id="{FF6EBD63-5713-49F1-B0E7-63894471C03A}" type="slidenum">
              <a:rPr lang="es-MX" sz="1200"/>
              <a:pPr algn="r"/>
              <a:t>31</a:t>
            </a:fld>
            <a:endParaRPr lang="es-MX"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s-E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200" b="0" i="0" baseline="0">
                <a:latin typeface="+mn-lt"/>
              </a:defRPr>
            </a:lvl1pPr>
          </a:lstStyle>
          <a:p>
            <a:pPr>
              <a:defRPr/>
            </a:pPr>
            <a:fld id="{4AC5D3F9-3718-44C0-802A-5DBE5729154C}" type="datetime1">
              <a:rPr lang="es-ES"/>
              <a:pPr>
                <a:defRPr/>
              </a:pPr>
              <a:t>12/10/2012</a:t>
            </a:fld>
            <a:endParaRPr lang="es-MX"/>
          </a:p>
        </p:txBody>
      </p:sp>
      <p:sp>
        <p:nvSpPr>
          <p:cNvPr id="3" name="Rectangle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200" b="0" i="0" baseline="0">
                <a:latin typeface="+mn-lt"/>
              </a:defRPr>
            </a:lvl1pPr>
          </a:lstStyle>
          <a:p>
            <a:pPr>
              <a:defRPr/>
            </a:pPr>
            <a:endParaRPr lang="es-MX"/>
          </a:p>
        </p:txBody>
      </p:sp>
      <p:sp>
        <p:nvSpPr>
          <p:cNvPr id="4" name="Rectangle 6"/>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b="0" i="0" baseline="0">
                <a:latin typeface="+mn-lt"/>
              </a:defRPr>
            </a:lvl1pPr>
          </a:lstStyle>
          <a:p>
            <a:pPr>
              <a:defRPr/>
            </a:pPr>
            <a:fld id="{86CA5EF2-9864-41F2-B9A0-2FDA5946A3E6}" type="slidenum">
              <a:rPr lang="es-MX"/>
              <a:pPr>
                <a:defRPr/>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5"/>
          <p:cNvSpPr>
            <a:spLocks noGrp="1" noChangeArrowheads="1"/>
          </p:cNvSpPr>
          <p:nvPr>
            <p:ph type="ftr" sz="quarter" idx="10"/>
          </p:nvPr>
        </p:nvSpPr>
        <p:spPr>
          <a:ln/>
        </p:spPr>
        <p:txBody>
          <a:bodyPr/>
          <a:lstStyle>
            <a:lvl1pPr>
              <a:defRPr/>
            </a:lvl1pPr>
          </a:lstStyle>
          <a:p>
            <a:pPr>
              <a:defRPr/>
            </a:pPr>
            <a:endParaRPr lang="es-ES"/>
          </a:p>
        </p:txBody>
      </p:sp>
      <p:sp>
        <p:nvSpPr>
          <p:cNvPr id="5" name="Rectangle 6"/>
          <p:cNvSpPr>
            <a:spLocks noGrp="1" noChangeArrowheads="1"/>
          </p:cNvSpPr>
          <p:nvPr>
            <p:ph type="sldNum" sz="quarter" idx="11"/>
          </p:nvPr>
        </p:nvSpPr>
        <p:spPr>
          <a:ln/>
        </p:spPr>
        <p:txBody>
          <a:bodyPr/>
          <a:lstStyle>
            <a:lvl1pPr>
              <a:defRPr/>
            </a:lvl1pPr>
          </a:lstStyle>
          <a:p>
            <a:pPr>
              <a:defRPr/>
            </a:pPr>
            <a:fld id="{407FF854-0FE8-4EA7-89C3-A8DA0447E5BF}" type="slidenum">
              <a:rPr lang="es-ES"/>
              <a:pPr>
                <a:defRPr/>
              </a:pPr>
              <a:t>‹Nº›</a:t>
            </a:fld>
            <a:endParaRPr lang="es-ES" dirty="0"/>
          </a:p>
        </p:txBody>
      </p:sp>
      <p:sp>
        <p:nvSpPr>
          <p:cNvPr id="6" name="Rectangle 4"/>
          <p:cNvSpPr>
            <a:spLocks noGrp="1" noChangeArrowheads="1"/>
          </p:cNvSpPr>
          <p:nvPr>
            <p:ph type="dt" sz="half" idx="12"/>
          </p:nvPr>
        </p:nvSpPr>
        <p:spPr>
          <a:ln/>
        </p:spPr>
        <p:txBody>
          <a:bodyPr/>
          <a:lstStyle>
            <a:lvl1pPr>
              <a:defRPr/>
            </a:lvl1pPr>
          </a:lstStyle>
          <a:p>
            <a:pPr>
              <a:defRPr/>
            </a:pPr>
            <a:fld id="{BAF3B96D-8CE0-4794-9438-47170975B34E}" type="datetime1">
              <a:rPr lang="es-ES"/>
              <a:pPr>
                <a:defRPr/>
              </a:pPr>
              <a:t>12/10/2012</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ftr" sz="quarter" idx="10"/>
          </p:nvPr>
        </p:nvSpPr>
        <p:spPr>
          <a:ln/>
        </p:spPr>
        <p:txBody>
          <a:bodyPr/>
          <a:lstStyle>
            <a:lvl1pPr>
              <a:defRPr/>
            </a:lvl1pPr>
          </a:lstStyle>
          <a:p>
            <a:pPr>
              <a:defRPr/>
            </a:pPr>
            <a:endParaRPr lang="es-ES"/>
          </a:p>
        </p:txBody>
      </p:sp>
      <p:sp>
        <p:nvSpPr>
          <p:cNvPr id="5" name="Rectangle 6"/>
          <p:cNvSpPr>
            <a:spLocks noGrp="1" noChangeArrowheads="1"/>
          </p:cNvSpPr>
          <p:nvPr>
            <p:ph type="sldNum" sz="quarter" idx="11"/>
          </p:nvPr>
        </p:nvSpPr>
        <p:spPr>
          <a:ln/>
        </p:spPr>
        <p:txBody>
          <a:bodyPr/>
          <a:lstStyle>
            <a:lvl1pPr>
              <a:defRPr/>
            </a:lvl1pPr>
          </a:lstStyle>
          <a:p>
            <a:pPr>
              <a:defRPr/>
            </a:pPr>
            <a:fld id="{7A6E6E29-762F-48BC-A7F2-F8D4C76C99BC}" type="slidenum">
              <a:rPr lang="es-ES"/>
              <a:pPr>
                <a:defRPr/>
              </a:pPr>
              <a:t>‹Nº›</a:t>
            </a:fld>
            <a:endParaRPr lang="es-ES" dirty="0"/>
          </a:p>
        </p:txBody>
      </p:sp>
      <p:sp>
        <p:nvSpPr>
          <p:cNvPr id="6" name="Rectangle 4"/>
          <p:cNvSpPr>
            <a:spLocks noGrp="1" noChangeArrowheads="1"/>
          </p:cNvSpPr>
          <p:nvPr>
            <p:ph type="dt" sz="half" idx="12"/>
          </p:nvPr>
        </p:nvSpPr>
        <p:spPr>
          <a:ln/>
        </p:spPr>
        <p:txBody>
          <a:bodyPr/>
          <a:lstStyle>
            <a:lvl1pPr>
              <a:defRPr/>
            </a:lvl1pPr>
          </a:lstStyle>
          <a:p>
            <a:pPr>
              <a:defRPr/>
            </a:pPr>
            <a:fld id="{5B5958A3-A123-45EC-8BF5-5E7BA78B6215}" type="datetime1">
              <a:rPr lang="es-ES"/>
              <a:pPr>
                <a:defRPr/>
              </a:pPr>
              <a:t>12/10/2012</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5"/>
          <p:cNvSpPr>
            <a:spLocks noGrp="1" noChangeArrowheads="1"/>
          </p:cNvSpPr>
          <p:nvPr>
            <p:ph type="ftr" sz="quarter" idx="10"/>
          </p:nvPr>
        </p:nvSpPr>
        <p:spPr>
          <a:ln/>
        </p:spPr>
        <p:txBody>
          <a:bodyPr/>
          <a:lstStyle>
            <a:lvl1pPr>
              <a:defRPr/>
            </a:lvl1pPr>
          </a:lstStyle>
          <a:p>
            <a:pPr>
              <a:defRPr/>
            </a:pPr>
            <a:endParaRPr lang="es-ES"/>
          </a:p>
        </p:txBody>
      </p:sp>
      <p:sp>
        <p:nvSpPr>
          <p:cNvPr id="5" name="Rectangle 6"/>
          <p:cNvSpPr>
            <a:spLocks noGrp="1" noChangeArrowheads="1"/>
          </p:cNvSpPr>
          <p:nvPr>
            <p:ph type="sldNum" sz="quarter" idx="11"/>
          </p:nvPr>
        </p:nvSpPr>
        <p:spPr>
          <a:ln/>
        </p:spPr>
        <p:txBody>
          <a:bodyPr/>
          <a:lstStyle>
            <a:lvl1pPr>
              <a:defRPr/>
            </a:lvl1pPr>
          </a:lstStyle>
          <a:p>
            <a:pPr>
              <a:defRPr/>
            </a:pPr>
            <a:fld id="{63C10730-5386-4467-9C08-623353042CB2}" type="slidenum">
              <a:rPr lang="es-ES"/>
              <a:pPr>
                <a:defRPr/>
              </a:pPr>
              <a:t>‹Nº›</a:t>
            </a:fld>
            <a:endParaRPr lang="es-ES" dirty="0"/>
          </a:p>
        </p:txBody>
      </p:sp>
      <p:sp>
        <p:nvSpPr>
          <p:cNvPr id="6" name="Rectangle 4"/>
          <p:cNvSpPr>
            <a:spLocks noGrp="1" noChangeArrowheads="1"/>
          </p:cNvSpPr>
          <p:nvPr>
            <p:ph type="dt" sz="half" idx="12"/>
          </p:nvPr>
        </p:nvSpPr>
        <p:spPr>
          <a:ln/>
        </p:spPr>
        <p:txBody>
          <a:bodyPr/>
          <a:lstStyle>
            <a:lvl1pPr>
              <a:defRPr/>
            </a:lvl1pPr>
          </a:lstStyle>
          <a:p>
            <a:pPr>
              <a:defRPr/>
            </a:pPr>
            <a:fld id="{A17A8FA1-A944-4433-B58D-5AE73453FE48}" type="datetime1">
              <a:rPr lang="es-ES"/>
              <a:pPr>
                <a:defRPr/>
              </a:pPr>
              <a:t>12/10/2012</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95288" y="1268413"/>
            <a:ext cx="4135437" cy="465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83125" y="1268413"/>
            <a:ext cx="4137025" cy="465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
          <p:cNvSpPr>
            <a:spLocks noGrp="1" noChangeArrowheads="1"/>
          </p:cNvSpPr>
          <p:nvPr>
            <p:ph type="ftr" sz="quarter" idx="10"/>
          </p:nvPr>
        </p:nvSpPr>
        <p:spPr>
          <a:ln/>
        </p:spPr>
        <p:txBody>
          <a:bodyPr/>
          <a:lstStyle>
            <a:lvl1pPr>
              <a:defRPr/>
            </a:lvl1pPr>
          </a:lstStyle>
          <a:p>
            <a:pPr>
              <a:defRPr/>
            </a:pPr>
            <a:endParaRPr lang="es-ES"/>
          </a:p>
        </p:txBody>
      </p:sp>
      <p:sp>
        <p:nvSpPr>
          <p:cNvPr id="6" name="Rectangle 6"/>
          <p:cNvSpPr>
            <a:spLocks noGrp="1" noChangeArrowheads="1"/>
          </p:cNvSpPr>
          <p:nvPr>
            <p:ph type="sldNum" sz="quarter" idx="11"/>
          </p:nvPr>
        </p:nvSpPr>
        <p:spPr>
          <a:ln/>
        </p:spPr>
        <p:txBody>
          <a:bodyPr/>
          <a:lstStyle>
            <a:lvl1pPr>
              <a:defRPr/>
            </a:lvl1pPr>
          </a:lstStyle>
          <a:p>
            <a:pPr>
              <a:defRPr/>
            </a:pPr>
            <a:fld id="{4D98C438-FD2C-46FD-B9DB-C32FD999C717}" type="slidenum">
              <a:rPr lang="es-ES"/>
              <a:pPr>
                <a:defRPr/>
              </a:pPr>
              <a:t>‹Nº›</a:t>
            </a:fld>
            <a:endParaRPr lang="es-ES" dirty="0"/>
          </a:p>
        </p:txBody>
      </p:sp>
      <p:sp>
        <p:nvSpPr>
          <p:cNvPr id="7" name="Rectangle 4"/>
          <p:cNvSpPr>
            <a:spLocks noGrp="1" noChangeArrowheads="1"/>
          </p:cNvSpPr>
          <p:nvPr>
            <p:ph type="dt" sz="half" idx="12"/>
          </p:nvPr>
        </p:nvSpPr>
        <p:spPr>
          <a:ln/>
        </p:spPr>
        <p:txBody>
          <a:bodyPr/>
          <a:lstStyle>
            <a:lvl1pPr>
              <a:defRPr/>
            </a:lvl1pPr>
          </a:lstStyle>
          <a:p>
            <a:pPr>
              <a:defRPr/>
            </a:pPr>
            <a:fld id="{841A7371-D451-4911-9609-7BD5E12187D3}" type="datetime1">
              <a:rPr lang="es-ES"/>
              <a:pPr>
                <a:defRPr/>
              </a:pPr>
              <a:t>12/10/2012</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5"/>
          <p:cNvSpPr>
            <a:spLocks noGrp="1" noChangeArrowheads="1"/>
          </p:cNvSpPr>
          <p:nvPr>
            <p:ph type="ftr" sz="quarter" idx="10"/>
          </p:nvPr>
        </p:nvSpPr>
        <p:spPr>
          <a:ln/>
        </p:spPr>
        <p:txBody>
          <a:bodyPr/>
          <a:lstStyle>
            <a:lvl1pPr>
              <a:defRPr/>
            </a:lvl1pPr>
          </a:lstStyle>
          <a:p>
            <a:pPr>
              <a:defRPr/>
            </a:pPr>
            <a:endParaRPr lang="es-ES"/>
          </a:p>
        </p:txBody>
      </p:sp>
      <p:sp>
        <p:nvSpPr>
          <p:cNvPr id="8" name="Rectangle 6"/>
          <p:cNvSpPr>
            <a:spLocks noGrp="1" noChangeArrowheads="1"/>
          </p:cNvSpPr>
          <p:nvPr>
            <p:ph type="sldNum" sz="quarter" idx="11"/>
          </p:nvPr>
        </p:nvSpPr>
        <p:spPr>
          <a:ln/>
        </p:spPr>
        <p:txBody>
          <a:bodyPr/>
          <a:lstStyle>
            <a:lvl1pPr>
              <a:defRPr/>
            </a:lvl1pPr>
          </a:lstStyle>
          <a:p>
            <a:pPr>
              <a:defRPr/>
            </a:pPr>
            <a:fld id="{CBD349CE-BCBD-4686-8F1D-40F24B376394}" type="slidenum">
              <a:rPr lang="es-ES"/>
              <a:pPr>
                <a:defRPr/>
              </a:pPr>
              <a:t>‹Nº›</a:t>
            </a:fld>
            <a:endParaRPr lang="es-ES" dirty="0"/>
          </a:p>
        </p:txBody>
      </p:sp>
      <p:sp>
        <p:nvSpPr>
          <p:cNvPr id="9" name="Rectangle 4"/>
          <p:cNvSpPr>
            <a:spLocks noGrp="1" noChangeArrowheads="1"/>
          </p:cNvSpPr>
          <p:nvPr>
            <p:ph type="dt" sz="half" idx="12"/>
          </p:nvPr>
        </p:nvSpPr>
        <p:spPr>
          <a:ln/>
        </p:spPr>
        <p:txBody>
          <a:bodyPr/>
          <a:lstStyle>
            <a:lvl1pPr>
              <a:defRPr/>
            </a:lvl1pPr>
          </a:lstStyle>
          <a:p>
            <a:pPr>
              <a:defRPr/>
            </a:pPr>
            <a:fld id="{4D811FFB-CBF4-4A39-89E9-A17CEC660192}" type="datetime1">
              <a:rPr lang="es-ES"/>
              <a:pPr>
                <a:defRPr/>
              </a:pPr>
              <a:t>12/10/2012</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5"/>
          <p:cNvSpPr>
            <a:spLocks noGrp="1" noChangeArrowheads="1"/>
          </p:cNvSpPr>
          <p:nvPr>
            <p:ph type="ftr" sz="quarter" idx="10"/>
          </p:nvPr>
        </p:nvSpPr>
        <p:spPr>
          <a:ln/>
        </p:spPr>
        <p:txBody>
          <a:bodyPr/>
          <a:lstStyle>
            <a:lvl1pPr>
              <a:defRPr/>
            </a:lvl1pPr>
          </a:lstStyle>
          <a:p>
            <a:pPr>
              <a:defRPr/>
            </a:pPr>
            <a:endParaRPr lang="es-ES"/>
          </a:p>
        </p:txBody>
      </p:sp>
      <p:sp>
        <p:nvSpPr>
          <p:cNvPr id="4" name="Rectangle 6"/>
          <p:cNvSpPr>
            <a:spLocks noGrp="1" noChangeArrowheads="1"/>
          </p:cNvSpPr>
          <p:nvPr>
            <p:ph type="sldNum" sz="quarter" idx="11"/>
          </p:nvPr>
        </p:nvSpPr>
        <p:spPr>
          <a:ln/>
        </p:spPr>
        <p:txBody>
          <a:bodyPr/>
          <a:lstStyle>
            <a:lvl1pPr>
              <a:defRPr/>
            </a:lvl1pPr>
          </a:lstStyle>
          <a:p>
            <a:pPr>
              <a:defRPr/>
            </a:pPr>
            <a:fld id="{E5ED70E6-7949-4265-A00A-EB428EA5B762}" type="slidenum">
              <a:rPr lang="es-ES"/>
              <a:pPr>
                <a:defRPr/>
              </a:pPr>
              <a:t>‹Nº›</a:t>
            </a:fld>
            <a:endParaRPr lang="es-ES" dirty="0"/>
          </a:p>
        </p:txBody>
      </p:sp>
      <p:sp>
        <p:nvSpPr>
          <p:cNvPr id="5" name="Rectangle 4"/>
          <p:cNvSpPr>
            <a:spLocks noGrp="1" noChangeArrowheads="1"/>
          </p:cNvSpPr>
          <p:nvPr>
            <p:ph type="dt" sz="half" idx="12"/>
          </p:nvPr>
        </p:nvSpPr>
        <p:spPr>
          <a:ln/>
        </p:spPr>
        <p:txBody>
          <a:bodyPr/>
          <a:lstStyle>
            <a:lvl1pPr>
              <a:defRPr/>
            </a:lvl1pPr>
          </a:lstStyle>
          <a:p>
            <a:pPr>
              <a:defRPr/>
            </a:pPr>
            <a:fld id="{D80D9B58-5DF8-4376-80D4-491046E6E5CC}" type="datetime1">
              <a:rPr lang="es-ES"/>
              <a:pPr>
                <a:defRPr/>
              </a:pPr>
              <a:t>12/10/2012</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s-ES"/>
          </a:p>
        </p:txBody>
      </p:sp>
      <p:sp>
        <p:nvSpPr>
          <p:cNvPr id="3" name="Rectangle 6"/>
          <p:cNvSpPr>
            <a:spLocks noGrp="1" noChangeArrowheads="1"/>
          </p:cNvSpPr>
          <p:nvPr>
            <p:ph type="sldNum" sz="quarter" idx="11"/>
          </p:nvPr>
        </p:nvSpPr>
        <p:spPr>
          <a:ln/>
        </p:spPr>
        <p:txBody>
          <a:bodyPr/>
          <a:lstStyle>
            <a:lvl1pPr>
              <a:defRPr/>
            </a:lvl1pPr>
          </a:lstStyle>
          <a:p>
            <a:pPr>
              <a:defRPr/>
            </a:pPr>
            <a:fld id="{ADD7DED2-126A-4C32-953A-31064BE42A63}" type="slidenum">
              <a:rPr lang="es-ES"/>
              <a:pPr>
                <a:defRPr/>
              </a:pPr>
              <a:t>‹Nº›</a:t>
            </a:fld>
            <a:endParaRPr lang="es-ES" dirty="0"/>
          </a:p>
        </p:txBody>
      </p:sp>
      <p:sp>
        <p:nvSpPr>
          <p:cNvPr id="4" name="Rectangle 4"/>
          <p:cNvSpPr>
            <a:spLocks noGrp="1" noChangeArrowheads="1"/>
          </p:cNvSpPr>
          <p:nvPr>
            <p:ph type="dt" sz="half" idx="12"/>
          </p:nvPr>
        </p:nvSpPr>
        <p:spPr>
          <a:ln/>
        </p:spPr>
        <p:txBody>
          <a:bodyPr/>
          <a:lstStyle>
            <a:lvl1pPr>
              <a:defRPr/>
            </a:lvl1pPr>
          </a:lstStyle>
          <a:p>
            <a:pPr>
              <a:defRPr/>
            </a:pPr>
            <a:fld id="{07B2E442-CA3C-42F4-9BFE-ADCF6E8CB3E3}" type="datetime1">
              <a:rPr lang="es-ES"/>
              <a:pPr>
                <a:defRPr/>
              </a:pPr>
              <a:t>12/10/2012</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endParaRPr lang="es-ES"/>
          </a:p>
        </p:txBody>
      </p:sp>
      <p:sp>
        <p:nvSpPr>
          <p:cNvPr id="6" name="Rectangle 6"/>
          <p:cNvSpPr>
            <a:spLocks noGrp="1" noChangeArrowheads="1"/>
          </p:cNvSpPr>
          <p:nvPr>
            <p:ph type="sldNum" sz="quarter" idx="11"/>
          </p:nvPr>
        </p:nvSpPr>
        <p:spPr>
          <a:ln/>
        </p:spPr>
        <p:txBody>
          <a:bodyPr/>
          <a:lstStyle>
            <a:lvl1pPr>
              <a:defRPr/>
            </a:lvl1pPr>
          </a:lstStyle>
          <a:p>
            <a:pPr>
              <a:defRPr/>
            </a:pPr>
            <a:fld id="{0018192A-3AEE-44FD-BD5F-8D3B93664CDF}" type="slidenum">
              <a:rPr lang="es-ES"/>
              <a:pPr>
                <a:defRPr/>
              </a:pPr>
              <a:t>‹Nº›</a:t>
            </a:fld>
            <a:endParaRPr lang="es-ES" dirty="0"/>
          </a:p>
        </p:txBody>
      </p:sp>
      <p:sp>
        <p:nvSpPr>
          <p:cNvPr id="7" name="Rectangle 4"/>
          <p:cNvSpPr>
            <a:spLocks noGrp="1" noChangeArrowheads="1"/>
          </p:cNvSpPr>
          <p:nvPr>
            <p:ph type="dt" sz="half" idx="12"/>
          </p:nvPr>
        </p:nvSpPr>
        <p:spPr>
          <a:ln/>
        </p:spPr>
        <p:txBody>
          <a:bodyPr/>
          <a:lstStyle>
            <a:lvl1pPr>
              <a:defRPr/>
            </a:lvl1pPr>
          </a:lstStyle>
          <a:p>
            <a:pPr>
              <a:defRPr/>
            </a:pPr>
            <a:fld id="{63AFEA99-F964-4BC3-866A-52E177921CD2}" type="datetime1">
              <a:rPr lang="es-ES"/>
              <a:pPr>
                <a:defRPr/>
              </a:pPr>
              <a:t>12/10/2012</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endParaRPr lang="es-ES"/>
          </a:p>
        </p:txBody>
      </p:sp>
      <p:sp>
        <p:nvSpPr>
          <p:cNvPr id="6" name="Rectangle 6"/>
          <p:cNvSpPr>
            <a:spLocks noGrp="1" noChangeArrowheads="1"/>
          </p:cNvSpPr>
          <p:nvPr>
            <p:ph type="sldNum" sz="quarter" idx="11"/>
          </p:nvPr>
        </p:nvSpPr>
        <p:spPr>
          <a:ln/>
        </p:spPr>
        <p:txBody>
          <a:bodyPr/>
          <a:lstStyle>
            <a:lvl1pPr>
              <a:defRPr/>
            </a:lvl1pPr>
          </a:lstStyle>
          <a:p>
            <a:pPr>
              <a:defRPr/>
            </a:pPr>
            <a:fld id="{3C0E7D12-791D-476C-84C0-2C917CA0BC11}" type="slidenum">
              <a:rPr lang="es-ES"/>
              <a:pPr>
                <a:defRPr/>
              </a:pPr>
              <a:t>‹Nº›</a:t>
            </a:fld>
            <a:endParaRPr lang="es-ES" dirty="0"/>
          </a:p>
        </p:txBody>
      </p:sp>
      <p:sp>
        <p:nvSpPr>
          <p:cNvPr id="7" name="Rectangle 4"/>
          <p:cNvSpPr>
            <a:spLocks noGrp="1" noChangeArrowheads="1"/>
          </p:cNvSpPr>
          <p:nvPr>
            <p:ph type="dt" sz="half" idx="12"/>
          </p:nvPr>
        </p:nvSpPr>
        <p:spPr>
          <a:ln/>
        </p:spPr>
        <p:txBody>
          <a:bodyPr/>
          <a:lstStyle>
            <a:lvl1pPr>
              <a:defRPr/>
            </a:lvl1pPr>
          </a:lstStyle>
          <a:p>
            <a:pPr>
              <a:defRPr/>
            </a:pPr>
            <a:fld id="{FEE6E228-8ED7-4C69-9292-BD71D787672F}" type="datetime1">
              <a:rPr lang="es-ES"/>
              <a:pPr>
                <a:defRPr/>
              </a:pPr>
              <a:t>12/10/2012</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ftr" sz="quarter" idx="10"/>
          </p:nvPr>
        </p:nvSpPr>
        <p:spPr>
          <a:ln/>
        </p:spPr>
        <p:txBody>
          <a:bodyPr/>
          <a:lstStyle>
            <a:lvl1pPr>
              <a:defRPr/>
            </a:lvl1pPr>
          </a:lstStyle>
          <a:p>
            <a:pPr>
              <a:defRPr/>
            </a:pPr>
            <a:endParaRPr lang="es-ES"/>
          </a:p>
        </p:txBody>
      </p:sp>
      <p:sp>
        <p:nvSpPr>
          <p:cNvPr id="5" name="Rectangle 6"/>
          <p:cNvSpPr>
            <a:spLocks noGrp="1" noChangeArrowheads="1"/>
          </p:cNvSpPr>
          <p:nvPr>
            <p:ph type="sldNum" sz="quarter" idx="11"/>
          </p:nvPr>
        </p:nvSpPr>
        <p:spPr>
          <a:ln/>
        </p:spPr>
        <p:txBody>
          <a:bodyPr/>
          <a:lstStyle>
            <a:lvl1pPr>
              <a:defRPr/>
            </a:lvl1pPr>
          </a:lstStyle>
          <a:p>
            <a:pPr>
              <a:defRPr/>
            </a:pPr>
            <a:fld id="{2C99CF86-E29F-4C2B-BD58-397EBFC576E2}" type="slidenum">
              <a:rPr lang="es-ES"/>
              <a:pPr>
                <a:defRPr/>
              </a:pPr>
              <a:t>‹Nº›</a:t>
            </a:fld>
            <a:endParaRPr lang="es-ES" dirty="0"/>
          </a:p>
        </p:txBody>
      </p:sp>
      <p:sp>
        <p:nvSpPr>
          <p:cNvPr id="6" name="Rectangle 4"/>
          <p:cNvSpPr>
            <a:spLocks noGrp="1" noChangeArrowheads="1"/>
          </p:cNvSpPr>
          <p:nvPr>
            <p:ph type="dt" sz="half" idx="12"/>
          </p:nvPr>
        </p:nvSpPr>
        <p:spPr>
          <a:ln/>
        </p:spPr>
        <p:txBody>
          <a:bodyPr/>
          <a:lstStyle>
            <a:lvl1pPr>
              <a:defRPr/>
            </a:lvl1pPr>
          </a:lstStyle>
          <a:p>
            <a:pPr>
              <a:defRPr/>
            </a:pPr>
            <a:fld id="{CA9698CD-8DBB-40E0-BDC7-C5ABDCE5C030}" type="datetime1">
              <a:rPr lang="es-ES"/>
              <a:pPr>
                <a:defRPr/>
              </a:pPr>
              <a:t>12/10/2012</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15125" y="123825"/>
            <a:ext cx="2105025" cy="579913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95288" y="123825"/>
            <a:ext cx="6167437" cy="57991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ftr" sz="quarter" idx="10"/>
          </p:nvPr>
        </p:nvSpPr>
        <p:spPr>
          <a:ln/>
        </p:spPr>
        <p:txBody>
          <a:bodyPr/>
          <a:lstStyle>
            <a:lvl1pPr>
              <a:defRPr/>
            </a:lvl1pPr>
          </a:lstStyle>
          <a:p>
            <a:pPr>
              <a:defRPr/>
            </a:pPr>
            <a:endParaRPr lang="es-ES"/>
          </a:p>
        </p:txBody>
      </p:sp>
      <p:sp>
        <p:nvSpPr>
          <p:cNvPr id="5" name="Rectangle 6"/>
          <p:cNvSpPr>
            <a:spLocks noGrp="1" noChangeArrowheads="1"/>
          </p:cNvSpPr>
          <p:nvPr>
            <p:ph type="sldNum" sz="quarter" idx="11"/>
          </p:nvPr>
        </p:nvSpPr>
        <p:spPr>
          <a:ln/>
        </p:spPr>
        <p:txBody>
          <a:bodyPr/>
          <a:lstStyle>
            <a:lvl1pPr>
              <a:defRPr/>
            </a:lvl1pPr>
          </a:lstStyle>
          <a:p>
            <a:pPr>
              <a:defRPr/>
            </a:pPr>
            <a:fld id="{3623F4A4-1B73-4DB9-877B-130E591757D9}" type="slidenum">
              <a:rPr lang="es-ES"/>
              <a:pPr>
                <a:defRPr/>
              </a:pPr>
              <a:t>‹Nº›</a:t>
            </a:fld>
            <a:endParaRPr lang="es-ES" dirty="0"/>
          </a:p>
        </p:txBody>
      </p:sp>
      <p:sp>
        <p:nvSpPr>
          <p:cNvPr id="6" name="Rectangle 4"/>
          <p:cNvSpPr>
            <a:spLocks noGrp="1" noChangeArrowheads="1"/>
          </p:cNvSpPr>
          <p:nvPr>
            <p:ph type="dt" sz="half" idx="12"/>
          </p:nvPr>
        </p:nvSpPr>
        <p:spPr>
          <a:ln/>
        </p:spPr>
        <p:txBody>
          <a:bodyPr/>
          <a:lstStyle>
            <a:lvl1pPr>
              <a:defRPr/>
            </a:lvl1pPr>
          </a:lstStyle>
          <a:p>
            <a:pPr>
              <a:defRPr/>
            </a:pPr>
            <a:fld id="{201F7CDC-ACAE-450A-89DD-18BEB4AA298C}" type="datetime1">
              <a:rPr lang="es-ES"/>
              <a:pPr>
                <a:defRPr/>
              </a:pPr>
              <a:t>12/10/2012</a:t>
            </a:fld>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2" descr="escudo"/>
          <p:cNvPicPr>
            <a:picLocks noChangeAspect="1" noChangeArrowheads="1"/>
          </p:cNvPicPr>
          <p:nvPr userDrawn="1"/>
        </p:nvPicPr>
        <p:blipFill>
          <a:blip r:embed="rId2" cstate="print"/>
          <a:srcRect/>
          <a:stretch>
            <a:fillRect/>
          </a:stretch>
        </p:blipFill>
        <p:spPr bwMode="auto">
          <a:xfrm>
            <a:off x="6948488" y="2808288"/>
            <a:ext cx="2195512" cy="2173287"/>
          </a:xfrm>
          <a:prstGeom prst="rect">
            <a:avLst/>
          </a:prstGeom>
          <a:noFill/>
          <a:ln w="9525">
            <a:noFill/>
            <a:miter lim="800000"/>
            <a:headEnd/>
            <a:tailEnd/>
          </a:ln>
        </p:spPr>
      </p:pic>
      <p:sp>
        <p:nvSpPr>
          <p:cNvPr id="5" name="Rectangle 3"/>
          <p:cNvSpPr>
            <a:spLocks noChangeArrowheads="1"/>
          </p:cNvSpPr>
          <p:nvPr userDrawn="1"/>
        </p:nvSpPr>
        <p:spPr bwMode="auto">
          <a:xfrm>
            <a:off x="1979613" y="4968875"/>
            <a:ext cx="7164387" cy="1889125"/>
          </a:xfrm>
          <a:prstGeom prst="rect">
            <a:avLst/>
          </a:prstGeom>
          <a:solidFill>
            <a:srgbClr val="777777"/>
          </a:solidFill>
          <a:ln w="9525">
            <a:noFill/>
            <a:miter lim="800000"/>
            <a:headEnd/>
            <a:tailEnd/>
          </a:ln>
        </p:spPr>
        <p:txBody>
          <a:bodyPr wrap="none" anchor="ctr"/>
          <a:lstStyle/>
          <a:p>
            <a:endParaRPr lang="es-ES"/>
          </a:p>
        </p:txBody>
      </p:sp>
      <p:grpSp>
        <p:nvGrpSpPr>
          <p:cNvPr id="6" name="Group 6"/>
          <p:cNvGrpSpPr>
            <a:grpSpLocks/>
          </p:cNvGrpSpPr>
          <p:nvPr userDrawn="1"/>
        </p:nvGrpSpPr>
        <p:grpSpPr bwMode="auto">
          <a:xfrm>
            <a:off x="611188" y="3384550"/>
            <a:ext cx="3635375" cy="1008063"/>
            <a:chOff x="0" y="0"/>
            <a:chExt cx="1247" cy="346"/>
          </a:xfrm>
        </p:grpSpPr>
        <p:sp>
          <p:nvSpPr>
            <p:cNvPr id="7" name="Rectangle 7"/>
            <p:cNvSpPr>
              <a:spLocks noChangeArrowheads="1"/>
            </p:cNvSpPr>
            <p:nvPr userDrawn="1"/>
          </p:nvSpPr>
          <p:spPr bwMode="auto">
            <a:xfrm>
              <a:off x="0" y="0"/>
              <a:ext cx="1247" cy="346"/>
            </a:xfrm>
            <a:prstGeom prst="rect">
              <a:avLst/>
            </a:prstGeom>
            <a:solidFill>
              <a:schemeClr val="bg1"/>
            </a:solidFill>
            <a:ln w="9525">
              <a:noFill/>
              <a:miter lim="800000"/>
              <a:headEnd/>
              <a:tailEnd/>
            </a:ln>
          </p:spPr>
          <p:txBody>
            <a:bodyPr wrap="none" anchor="ctr"/>
            <a:lstStyle/>
            <a:p>
              <a:endParaRPr lang="es-ES"/>
            </a:p>
          </p:txBody>
        </p:sp>
        <p:pic>
          <p:nvPicPr>
            <p:cNvPr id="8" name="Picture 8" descr="Logo Agro Vectores"/>
            <p:cNvPicPr>
              <a:picLocks noChangeAspect="1" noChangeArrowheads="1"/>
            </p:cNvPicPr>
            <p:nvPr userDrawn="1"/>
          </p:nvPicPr>
          <p:blipFill>
            <a:blip r:embed="rId3" cstate="print"/>
            <a:srcRect/>
            <a:stretch>
              <a:fillRect/>
            </a:stretch>
          </p:blipFill>
          <p:spPr bwMode="auto">
            <a:xfrm>
              <a:off x="71" y="91"/>
              <a:ext cx="1093" cy="173"/>
            </a:xfrm>
            <a:prstGeom prst="rect">
              <a:avLst/>
            </a:prstGeom>
            <a:noFill/>
            <a:ln w="9525">
              <a:noFill/>
              <a:miter lim="800000"/>
              <a:headEnd/>
              <a:tailEnd/>
            </a:ln>
          </p:spPr>
        </p:pic>
      </p:grpSp>
      <p:sp>
        <p:nvSpPr>
          <p:cNvPr id="9" name="Rectangle 9"/>
          <p:cNvSpPr>
            <a:spLocks noChangeArrowheads="1"/>
          </p:cNvSpPr>
          <p:nvPr userDrawn="1"/>
        </p:nvSpPr>
        <p:spPr bwMode="auto">
          <a:xfrm>
            <a:off x="0" y="4968875"/>
            <a:ext cx="1979613" cy="1889125"/>
          </a:xfrm>
          <a:prstGeom prst="rect">
            <a:avLst/>
          </a:prstGeom>
          <a:solidFill>
            <a:srgbClr val="DDDDDD"/>
          </a:solidFill>
          <a:ln w="9525">
            <a:noFill/>
            <a:miter lim="800000"/>
            <a:headEnd/>
            <a:tailEnd/>
          </a:ln>
        </p:spPr>
        <p:txBody>
          <a:bodyPr wrap="none" anchor="ctr"/>
          <a:lstStyle/>
          <a:p>
            <a:endParaRPr lang="es-ES"/>
          </a:p>
        </p:txBody>
      </p:sp>
      <p:sp>
        <p:nvSpPr>
          <p:cNvPr id="10" name="Rectangle 10"/>
          <p:cNvSpPr>
            <a:spLocks noChangeArrowheads="1"/>
          </p:cNvSpPr>
          <p:nvPr userDrawn="1"/>
        </p:nvSpPr>
        <p:spPr bwMode="auto">
          <a:xfrm>
            <a:off x="6877050" y="0"/>
            <a:ext cx="2266950" cy="2852738"/>
          </a:xfrm>
          <a:prstGeom prst="rect">
            <a:avLst/>
          </a:prstGeom>
          <a:solidFill>
            <a:srgbClr val="00547D"/>
          </a:solidFill>
          <a:ln w="9525">
            <a:noFill/>
            <a:miter lim="800000"/>
            <a:headEnd/>
            <a:tailEnd/>
          </a:ln>
        </p:spPr>
        <p:txBody>
          <a:bodyPr wrap="none" anchor="ctr"/>
          <a:lstStyle/>
          <a:p>
            <a:endParaRPr lang="es-ES"/>
          </a:p>
        </p:txBody>
      </p:sp>
      <p:sp>
        <p:nvSpPr>
          <p:cNvPr id="11" name="Rectangle 11"/>
          <p:cNvSpPr>
            <a:spLocks noChangeArrowheads="1"/>
          </p:cNvSpPr>
          <p:nvPr userDrawn="1"/>
        </p:nvSpPr>
        <p:spPr bwMode="auto">
          <a:xfrm>
            <a:off x="0" y="0"/>
            <a:ext cx="6948488" cy="2852738"/>
          </a:xfrm>
          <a:prstGeom prst="rect">
            <a:avLst/>
          </a:prstGeom>
          <a:solidFill>
            <a:srgbClr val="5C92B4"/>
          </a:solidFill>
          <a:ln w="9525">
            <a:noFill/>
            <a:miter lim="800000"/>
            <a:headEnd/>
            <a:tailEnd/>
          </a:ln>
        </p:spPr>
        <p:txBody>
          <a:bodyPr wrap="none" anchor="ctr"/>
          <a:lstStyle/>
          <a:p>
            <a:endParaRPr lang="es-ES"/>
          </a:p>
        </p:txBody>
      </p:sp>
      <p:sp>
        <p:nvSpPr>
          <p:cNvPr id="106500" name="Rectangle 4"/>
          <p:cNvSpPr>
            <a:spLocks noGrp="1" noChangeArrowheads="1"/>
          </p:cNvSpPr>
          <p:nvPr>
            <p:ph type="ctrTitle"/>
          </p:nvPr>
        </p:nvSpPr>
        <p:spPr>
          <a:xfrm>
            <a:off x="2051050" y="5300663"/>
            <a:ext cx="6840538" cy="720725"/>
          </a:xfrm>
        </p:spPr>
        <p:txBody>
          <a:bodyPr/>
          <a:lstStyle>
            <a:lvl1pPr>
              <a:defRPr sz="3200"/>
            </a:lvl1pPr>
          </a:lstStyle>
          <a:p>
            <a:r>
              <a:rPr lang="es-ES"/>
              <a:t>Haga clic para cambiar el estilo de título	</a:t>
            </a:r>
          </a:p>
        </p:txBody>
      </p:sp>
      <p:sp>
        <p:nvSpPr>
          <p:cNvPr id="106501" name="Rectangle 5"/>
          <p:cNvSpPr>
            <a:spLocks noGrp="1" noChangeArrowheads="1"/>
          </p:cNvSpPr>
          <p:nvPr>
            <p:ph type="subTitle" idx="1"/>
          </p:nvPr>
        </p:nvSpPr>
        <p:spPr>
          <a:xfrm>
            <a:off x="2051050" y="6165850"/>
            <a:ext cx="6840538" cy="576263"/>
          </a:xfrm>
        </p:spPr>
        <p:txBody>
          <a:bodyPr/>
          <a:lstStyle>
            <a:lvl1pPr marL="0" indent="0" algn="r">
              <a:buFont typeface="Wingdings" pitchFamily="2" charset="2"/>
              <a:buNone/>
              <a:defRPr sz="1800">
                <a:solidFill>
                  <a:srgbClr val="DDDDDD"/>
                </a:solidFill>
              </a:defRPr>
            </a:lvl1pPr>
          </a:lstStyle>
          <a:p>
            <a:r>
              <a:rPr lang="es-ES"/>
              <a:t>Haga clic para modificar el estilo de subtítulo del patrón</a:t>
            </a:r>
          </a:p>
        </p:txBody>
      </p:sp>
      <p:sp>
        <p:nvSpPr>
          <p:cNvPr id="12" name="Rectangle 12"/>
          <p:cNvSpPr>
            <a:spLocks noGrp="1" noChangeArrowheads="1"/>
          </p:cNvSpPr>
          <p:nvPr>
            <p:ph type="ftr" sz="quarter" idx="10"/>
          </p:nvPr>
        </p:nvSpPr>
        <p:spPr>
          <a:xfrm>
            <a:off x="107950" y="6381750"/>
            <a:ext cx="1727200" cy="360363"/>
          </a:xfrm>
        </p:spPr>
        <p:txBody>
          <a:bodyPr/>
          <a:lstStyle>
            <a:lvl1pPr>
              <a:defRPr sz="1000">
                <a:solidFill>
                  <a:srgbClr val="727F8E"/>
                </a:solidFill>
              </a:defRPr>
            </a:lvl1pPr>
          </a:lstStyle>
          <a:p>
            <a:pPr>
              <a:defRPr/>
            </a:pPr>
            <a:endParaRPr lang="es-ES"/>
          </a:p>
        </p:txBody>
      </p:sp>
      <p:sp>
        <p:nvSpPr>
          <p:cNvPr id="13" name="Rectangle 13"/>
          <p:cNvSpPr>
            <a:spLocks noGrp="1" noChangeArrowheads="1"/>
          </p:cNvSpPr>
          <p:nvPr>
            <p:ph type="sldNum" sz="quarter" idx="11"/>
          </p:nvPr>
        </p:nvSpPr>
        <p:spPr>
          <a:xfrm>
            <a:off x="7092950" y="2276475"/>
            <a:ext cx="1943100" cy="476250"/>
          </a:xfrm>
        </p:spPr>
        <p:txBody>
          <a:bodyPr/>
          <a:lstStyle>
            <a:lvl1pPr algn="r">
              <a:defRPr sz="1200">
                <a:solidFill>
                  <a:srgbClr val="779DB5"/>
                </a:solidFill>
              </a:defRPr>
            </a:lvl1pPr>
          </a:lstStyle>
          <a:p>
            <a:pPr>
              <a:defRPr/>
            </a:pPr>
            <a:fld id="{ACF1C25A-9320-4B97-9558-8F9013A808F4}" type="slidenum">
              <a:rPr lang="es-ES"/>
              <a:pPr>
                <a:defRPr/>
              </a:pPr>
              <a:t>‹Nº›</a:t>
            </a:fld>
            <a:endParaRPr lang="es-ES"/>
          </a:p>
        </p:txBody>
      </p:sp>
      <p:sp>
        <p:nvSpPr>
          <p:cNvPr id="14" name="Rectangle 14"/>
          <p:cNvSpPr>
            <a:spLocks noGrp="1" noChangeArrowheads="1"/>
          </p:cNvSpPr>
          <p:nvPr>
            <p:ph type="dt" sz="half" idx="12"/>
          </p:nvPr>
        </p:nvSpPr>
        <p:spPr>
          <a:xfrm>
            <a:off x="7092950" y="115888"/>
            <a:ext cx="1943100" cy="330200"/>
          </a:xfrm>
        </p:spPr>
        <p:txBody>
          <a:bodyPr/>
          <a:lstStyle>
            <a:lvl1pPr algn="r">
              <a:defRPr sz="1000">
                <a:solidFill>
                  <a:srgbClr val="779DB5"/>
                </a:solidFill>
                <a:latin typeface="+mj-lt"/>
              </a:defRPr>
            </a:lvl1pPr>
          </a:lstStyle>
          <a:p>
            <a:pPr>
              <a:defRPr/>
            </a:pPr>
            <a:fld id="{8C82DB11-4893-4B3B-A933-04F709881284}" type="datetime1">
              <a:rPr lang="es-ES"/>
              <a:pPr>
                <a:defRPr/>
              </a:pPr>
              <a:t>12/10/2012</a:t>
            </a:fld>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ftr" sz="quarter" idx="10"/>
          </p:nvPr>
        </p:nvSpPr>
        <p:spPr>
          <a:ln/>
        </p:spPr>
        <p:txBody>
          <a:bodyPr/>
          <a:lstStyle>
            <a:lvl1pPr>
              <a:defRPr/>
            </a:lvl1pPr>
          </a:lstStyle>
          <a:p>
            <a:pPr>
              <a:defRPr/>
            </a:pPr>
            <a:endParaRPr lang="es-ES"/>
          </a:p>
        </p:txBody>
      </p:sp>
      <p:sp>
        <p:nvSpPr>
          <p:cNvPr id="5" name="Rectangle 5"/>
          <p:cNvSpPr>
            <a:spLocks noGrp="1" noChangeArrowheads="1"/>
          </p:cNvSpPr>
          <p:nvPr>
            <p:ph type="sldNum" sz="quarter" idx="11"/>
          </p:nvPr>
        </p:nvSpPr>
        <p:spPr>
          <a:ln/>
        </p:spPr>
        <p:txBody>
          <a:bodyPr/>
          <a:lstStyle>
            <a:lvl1pPr>
              <a:defRPr/>
            </a:lvl1pPr>
          </a:lstStyle>
          <a:p>
            <a:pPr>
              <a:defRPr/>
            </a:pPr>
            <a:fld id="{68DBDB7A-B0B0-4B62-8CCF-C4E4B2E406F2}" type="slidenum">
              <a:rPr lang="es-ES"/>
              <a:pPr>
                <a:defRPr/>
              </a:pPr>
              <a:t>‹Nº›</a:t>
            </a:fld>
            <a:endParaRPr lang="es-ES"/>
          </a:p>
        </p:txBody>
      </p:sp>
      <p:sp>
        <p:nvSpPr>
          <p:cNvPr id="6" name="Rectangle 9"/>
          <p:cNvSpPr>
            <a:spLocks noGrp="1" noChangeArrowheads="1"/>
          </p:cNvSpPr>
          <p:nvPr>
            <p:ph type="dt" sz="half" idx="12"/>
          </p:nvPr>
        </p:nvSpPr>
        <p:spPr>
          <a:ln/>
        </p:spPr>
        <p:txBody>
          <a:bodyPr/>
          <a:lstStyle>
            <a:lvl1pPr>
              <a:defRPr/>
            </a:lvl1pPr>
          </a:lstStyle>
          <a:p>
            <a:pPr>
              <a:defRPr/>
            </a:pPr>
            <a:fld id="{3A7878AE-E2A6-406B-92A5-96F62BA592B6}" type="datetime1">
              <a:rPr lang="es-ES"/>
              <a:pPr>
                <a:defRPr/>
              </a:pPr>
              <a:t>12/10/2012</a:t>
            </a:fld>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
          <p:cNvSpPr>
            <a:spLocks noGrp="1" noChangeArrowheads="1"/>
          </p:cNvSpPr>
          <p:nvPr>
            <p:ph type="ftr" sz="quarter" idx="10"/>
          </p:nvPr>
        </p:nvSpPr>
        <p:spPr>
          <a:ln/>
        </p:spPr>
        <p:txBody>
          <a:bodyPr/>
          <a:lstStyle>
            <a:lvl1pPr>
              <a:defRPr/>
            </a:lvl1pPr>
          </a:lstStyle>
          <a:p>
            <a:pPr>
              <a:defRPr/>
            </a:pPr>
            <a:endParaRPr lang="es-ES"/>
          </a:p>
        </p:txBody>
      </p:sp>
      <p:sp>
        <p:nvSpPr>
          <p:cNvPr id="5" name="Rectangle 5"/>
          <p:cNvSpPr>
            <a:spLocks noGrp="1" noChangeArrowheads="1"/>
          </p:cNvSpPr>
          <p:nvPr>
            <p:ph type="sldNum" sz="quarter" idx="11"/>
          </p:nvPr>
        </p:nvSpPr>
        <p:spPr>
          <a:ln/>
        </p:spPr>
        <p:txBody>
          <a:bodyPr/>
          <a:lstStyle>
            <a:lvl1pPr>
              <a:defRPr/>
            </a:lvl1pPr>
          </a:lstStyle>
          <a:p>
            <a:pPr>
              <a:defRPr/>
            </a:pPr>
            <a:fld id="{771B78AD-DAEB-4EF2-8662-B3F5FC07E5AB}" type="slidenum">
              <a:rPr lang="es-ES"/>
              <a:pPr>
                <a:defRPr/>
              </a:pPr>
              <a:t>‹Nº›</a:t>
            </a:fld>
            <a:endParaRPr lang="es-ES"/>
          </a:p>
        </p:txBody>
      </p:sp>
      <p:sp>
        <p:nvSpPr>
          <p:cNvPr id="6" name="Rectangle 9"/>
          <p:cNvSpPr>
            <a:spLocks noGrp="1" noChangeArrowheads="1"/>
          </p:cNvSpPr>
          <p:nvPr>
            <p:ph type="dt" sz="half" idx="12"/>
          </p:nvPr>
        </p:nvSpPr>
        <p:spPr>
          <a:ln/>
        </p:spPr>
        <p:txBody>
          <a:bodyPr/>
          <a:lstStyle>
            <a:lvl1pPr>
              <a:defRPr/>
            </a:lvl1pPr>
          </a:lstStyle>
          <a:p>
            <a:pPr>
              <a:defRPr/>
            </a:pPr>
            <a:fld id="{B6094AD6-6606-4C9E-9BD4-F1787EF6B629}" type="datetime1">
              <a:rPr lang="es-ES"/>
              <a:pPr>
                <a:defRPr/>
              </a:pPr>
              <a:t>12/10/2012</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339975" y="1268413"/>
            <a:ext cx="2947988" cy="465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440363" y="1268413"/>
            <a:ext cx="2947987" cy="465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
          <p:cNvSpPr>
            <a:spLocks noGrp="1" noChangeArrowheads="1"/>
          </p:cNvSpPr>
          <p:nvPr>
            <p:ph type="ftr" sz="quarter" idx="10"/>
          </p:nvPr>
        </p:nvSpPr>
        <p:spPr>
          <a:ln/>
        </p:spPr>
        <p:txBody>
          <a:bodyPr/>
          <a:lstStyle>
            <a:lvl1pPr>
              <a:defRPr/>
            </a:lvl1pPr>
          </a:lstStyle>
          <a:p>
            <a:pPr>
              <a:defRPr/>
            </a:pPr>
            <a:endParaRPr lang="es-ES"/>
          </a:p>
        </p:txBody>
      </p:sp>
      <p:sp>
        <p:nvSpPr>
          <p:cNvPr id="6" name="Rectangle 5"/>
          <p:cNvSpPr>
            <a:spLocks noGrp="1" noChangeArrowheads="1"/>
          </p:cNvSpPr>
          <p:nvPr>
            <p:ph type="sldNum" sz="quarter" idx="11"/>
          </p:nvPr>
        </p:nvSpPr>
        <p:spPr>
          <a:ln/>
        </p:spPr>
        <p:txBody>
          <a:bodyPr/>
          <a:lstStyle>
            <a:lvl1pPr>
              <a:defRPr/>
            </a:lvl1pPr>
          </a:lstStyle>
          <a:p>
            <a:pPr>
              <a:defRPr/>
            </a:pPr>
            <a:fld id="{EFE9578E-0552-4A4E-B341-C68F3E2173F8}" type="slidenum">
              <a:rPr lang="es-ES"/>
              <a:pPr>
                <a:defRPr/>
              </a:pPr>
              <a:t>‹Nº›</a:t>
            </a:fld>
            <a:endParaRPr lang="es-ES"/>
          </a:p>
        </p:txBody>
      </p:sp>
      <p:sp>
        <p:nvSpPr>
          <p:cNvPr id="7" name="Rectangle 9"/>
          <p:cNvSpPr>
            <a:spLocks noGrp="1" noChangeArrowheads="1"/>
          </p:cNvSpPr>
          <p:nvPr>
            <p:ph type="dt" sz="half" idx="12"/>
          </p:nvPr>
        </p:nvSpPr>
        <p:spPr>
          <a:ln/>
        </p:spPr>
        <p:txBody>
          <a:bodyPr/>
          <a:lstStyle>
            <a:lvl1pPr>
              <a:defRPr/>
            </a:lvl1pPr>
          </a:lstStyle>
          <a:p>
            <a:pPr>
              <a:defRPr/>
            </a:pPr>
            <a:fld id="{8A0161B6-CB7F-4446-82A8-61D5DB289C56}" type="datetime1">
              <a:rPr lang="es-ES"/>
              <a:pPr>
                <a:defRPr/>
              </a:pPr>
              <a:t>12/10/2012</a:t>
            </a:fld>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3"/>
          <p:cNvSpPr>
            <a:spLocks noGrp="1" noChangeArrowheads="1"/>
          </p:cNvSpPr>
          <p:nvPr>
            <p:ph type="ftr" sz="quarter" idx="10"/>
          </p:nvPr>
        </p:nvSpPr>
        <p:spPr>
          <a:ln/>
        </p:spPr>
        <p:txBody>
          <a:bodyPr/>
          <a:lstStyle>
            <a:lvl1pPr>
              <a:defRPr/>
            </a:lvl1pPr>
          </a:lstStyle>
          <a:p>
            <a:pPr>
              <a:defRPr/>
            </a:pPr>
            <a:endParaRPr lang="es-ES"/>
          </a:p>
        </p:txBody>
      </p:sp>
      <p:sp>
        <p:nvSpPr>
          <p:cNvPr id="8" name="Rectangle 5"/>
          <p:cNvSpPr>
            <a:spLocks noGrp="1" noChangeArrowheads="1"/>
          </p:cNvSpPr>
          <p:nvPr>
            <p:ph type="sldNum" sz="quarter" idx="11"/>
          </p:nvPr>
        </p:nvSpPr>
        <p:spPr>
          <a:ln/>
        </p:spPr>
        <p:txBody>
          <a:bodyPr/>
          <a:lstStyle>
            <a:lvl1pPr>
              <a:defRPr/>
            </a:lvl1pPr>
          </a:lstStyle>
          <a:p>
            <a:pPr>
              <a:defRPr/>
            </a:pPr>
            <a:fld id="{ACDE4486-CF1B-4AD9-ADE7-357BDC1952C5}" type="slidenum">
              <a:rPr lang="es-ES"/>
              <a:pPr>
                <a:defRPr/>
              </a:pPr>
              <a:t>‹Nº›</a:t>
            </a:fld>
            <a:endParaRPr lang="es-ES"/>
          </a:p>
        </p:txBody>
      </p:sp>
      <p:sp>
        <p:nvSpPr>
          <p:cNvPr id="9" name="Rectangle 9"/>
          <p:cNvSpPr>
            <a:spLocks noGrp="1" noChangeArrowheads="1"/>
          </p:cNvSpPr>
          <p:nvPr>
            <p:ph type="dt" sz="half" idx="12"/>
          </p:nvPr>
        </p:nvSpPr>
        <p:spPr>
          <a:ln/>
        </p:spPr>
        <p:txBody>
          <a:bodyPr/>
          <a:lstStyle>
            <a:lvl1pPr>
              <a:defRPr/>
            </a:lvl1pPr>
          </a:lstStyle>
          <a:p>
            <a:pPr>
              <a:defRPr/>
            </a:pPr>
            <a:fld id="{33617C54-CEAC-4593-B923-B798E8F5A099}" type="datetime1">
              <a:rPr lang="es-ES"/>
              <a:pPr>
                <a:defRPr/>
              </a:pPr>
              <a:t>12/10/2012</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3"/>
          <p:cNvSpPr>
            <a:spLocks noGrp="1" noChangeArrowheads="1"/>
          </p:cNvSpPr>
          <p:nvPr>
            <p:ph type="ftr" sz="quarter" idx="10"/>
          </p:nvPr>
        </p:nvSpPr>
        <p:spPr>
          <a:ln/>
        </p:spPr>
        <p:txBody>
          <a:bodyPr/>
          <a:lstStyle>
            <a:lvl1pPr>
              <a:defRPr/>
            </a:lvl1pPr>
          </a:lstStyle>
          <a:p>
            <a:pPr>
              <a:defRPr/>
            </a:pPr>
            <a:endParaRPr lang="es-ES"/>
          </a:p>
        </p:txBody>
      </p:sp>
      <p:sp>
        <p:nvSpPr>
          <p:cNvPr id="4" name="Rectangle 5"/>
          <p:cNvSpPr>
            <a:spLocks noGrp="1" noChangeArrowheads="1"/>
          </p:cNvSpPr>
          <p:nvPr>
            <p:ph type="sldNum" sz="quarter" idx="11"/>
          </p:nvPr>
        </p:nvSpPr>
        <p:spPr>
          <a:ln/>
        </p:spPr>
        <p:txBody>
          <a:bodyPr/>
          <a:lstStyle>
            <a:lvl1pPr>
              <a:defRPr/>
            </a:lvl1pPr>
          </a:lstStyle>
          <a:p>
            <a:pPr>
              <a:defRPr/>
            </a:pPr>
            <a:fld id="{80A3FAE1-AD88-4774-896B-D1CA59ACECD3}" type="slidenum">
              <a:rPr lang="es-ES"/>
              <a:pPr>
                <a:defRPr/>
              </a:pPr>
              <a:t>‹Nº›</a:t>
            </a:fld>
            <a:endParaRPr lang="es-ES"/>
          </a:p>
        </p:txBody>
      </p:sp>
      <p:sp>
        <p:nvSpPr>
          <p:cNvPr id="5" name="Rectangle 9"/>
          <p:cNvSpPr>
            <a:spLocks noGrp="1" noChangeArrowheads="1"/>
          </p:cNvSpPr>
          <p:nvPr>
            <p:ph type="dt" sz="half" idx="12"/>
          </p:nvPr>
        </p:nvSpPr>
        <p:spPr>
          <a:ln/>
        </p:spPr>
        <p:txBody>
          <a:bodyPr/>
          <a:lstStyle>
            <a:lvl1pPr>
              <a:defRPr/>
            </a:lvl1pPr>
          </a:lstStyle>
          <a:p>
            <a:pPr>
              <a:defRPr/>
            </a:pPr>
            <a:fld id="{5A773882-9651-4535-9216-2374CF94E9E3}" type="datetime1">
              <a:rPr lang="es-ES"/>
              <a:pPr>
                <a:defRPr/>
              </a:pPr>
              <a:t>12/10/2012</a:t>
            </a:fld>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s-ES"/>
          </a:p>
        </p:txBody>
      </p:sp>
      <p:sp>
        <p:nvSpPr>
          <p:cNvPr id="3" name="Rectangle 5"/>
          <p:cNvSpPr>
            <a:spLocks noGrp="1" noChangeArrowheads="1"/>
          </p:cNvSpPr>
          <p:nvPr>
            <p:ph type="sldNum" sz="quarter" idx="11"/>
          </p:nvPr>
        </p:nvSpPr>
        <p:spPr>
          <a:ln/>
        </p:spPr>
        <p:txBody>
          <a:bodyPr/>
          <a:lstStyle>
            <a:lvl1pPr>
              <a:defRPr/>
            </a:lvl1pPr>
          </a:lstStyle>
          <a:p>
            <a:pPr>
              <a:defRPr/>
            </a:pPr>
            <a:fld id="{FCDBF9C0-3AAA-42D8-BF16-5FA2A1BE49F5}" type="slidenum">
              <a:rPr lang="es-ES"/>
              <a:pPr>
                <a:defRPr/>
              </a:pPr>
              <a:t>‹Nº›</a:t>
            </a:fld>
            <a:endParaRPr lang="es-ES"/>
          </a:p>
        </p:txBody>
      </p:sp>
      <p:sp>
        <p:nvSpPr>
          <p:cNvPr id="4" name="Rectangle 9"/>
          <p:cNvSpPr>
            <a:spLocks noGrp="1" noChangeArrowheads="1"/>
          </p:cNvSpPr>
          <p:nvPr>
            <p:ph type="dt" sz="half" idx="12"/>
          </p:nvPr>
        </p:nvSpPr>
        <p:spPr>
          <a:ln/>
        </p:spPr>
        <p:txBody>
          <a:bodyPr/>
          <a:lstStyle>
            <a:lvl1pPr>
              <a:defRPr/>
            </a:lvl1pPr>
          </a:lstStyle>
          <a:p>
            <a:pPr>
              <a:defRPr/>
            </a:pPr>
            <a:fld id="{F9A4A9CE-7C99-4970-BD8B-96788BA390A0}" type="datetime1">
              <a:rPr lang="es-ES"/>
              <a:pPr>
                <a:defRPr/>
              </a:pPr>
              <a:t>12/10/2012</a:t>
            </a:fld>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ftr" sz="quarter" idx="10"/>
          </p:nvPr>
        </p:nvSpPr>
        <p:spPr>
          <a:ln/>
        </p:spPr>
        <p:txBody>
          <a:bodyPr/>
          <a:lstStyle>
            <a:lvl1pPr>
              <a:defRPr/>
            </a:lvl1pPr>
          </a:lstStyle>
          <a:p>
            <a:pPr>
              <a:defRPr/>
            </a:pPr>
            <a:endParaRPr lang="es-ES"/>
          </a:p>
        </p:txBody>
      </p:sp>
      <p:sp>
        <p:nvSpPr>
          <p:cNvPr id="6" name="Rectangle 5"/>
          <p:cNvSpPr>
            <a:spLocks noGrp="1" noChangeArrowheads="1"/>
          </p:cNvSpPr>
          <p:nvPr>
            <p:ph type="sldNum" sz="quarter" idx="11"/>
          </p:nvPr>
        </p:nvSpPr>
        <p:spPr>
          <a:ln/>
        </p:spPr>
        <p:txBody>
          <a:bodyPr/>
          <a:lstStyle>
            <a:lvl1pPr>
              <a:defRPr/>
            </a:lvl1pPr>
          </a:lstStyle>
          <a:p>
            <a:pPr>
              <a:defRPr/>
            </a:pPr>
            <a:fld id="{D03919A0-244F-4CC0-8850-49ED98577D3B}" type="slidenum">
              <a:rPr lang="es-ES"/>
              <a:pPr>
                <a:defRPr/>
              </a:pPr>
              <a:t>‹Nº›</a:t>
            </a:fld>
            <a:endParaRPr lang="es-ES"/>
          </a:p>
        </p:txBody>
      </p:sp>
      <p:sp>
        <p:nvSpPr>
          <p:cNvPr id="7" name="Rectangle 9"/>
          <p:cNvSpPr>
            <a:spLocks noGrp="1" noChangeArrowheads="1"/>
          </p:cNvSpPr>
          <p:nvPr>
            <p:ph type="dt" sz="half" idx="12"/>
          </p:nvPr>
        </p:nvSpPr>
        <p:spPr>
          <a:ln/>
        </p:spPr>
        <p:txBody>
          <a:bodyPr/>
          <a:lstStyle>
            <a:lvl1pPr>
              <a:defRPr/>
            </a:lvl1pPr>
          </a:lstStyle>
          <a:p>
            <a:pPr>
              <a:defRPr/>
            </a:pPr>
            <a:fld id="{BBAC6242-D925-43D5-81F6-A107BAF5C324}" type="datetime1">
              <a:rPr lang="es-ES"/>
              <a:pPr>
                <a:defRPr/>
              </a:pPr>
              <a:t>12/10/2012</a:t>
            </a:fld>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ftr" sz="quarter" idx="10"/>
          </p:nvPr>
        </p:nvSpPr>
        <p:spPr>
          <a:ln/>
        </p:spPr>
        <p:txBody>
          <a:bodyPr/>
          <a:lstStyle>
            <a:lvl1pPr>
              <a:defRPr/>
            </a:lvl1pPr>
          </a:lstStyle>
          <a:p>
            <a:pPr>
              <a:defRPr/>
            </a:pPr>
            <a:endParaRPr lang="es-ES"/>
          </a:p>
        </p:txBody>
      </p:sp>
      <p:sp>
        <p:nvSpPr>
          <p:cNvPr id="6" name="Rectangle 5"/>
          <p:cNvSpPr>
            <a:spLocks noGrp="1" noChangeArrowheads="1"/>
          </p:cNvSpPr>
          <p:nvPr>
            <p:ph type="sldNum" sz="quarter" idx="11"/>
          </p:nvPr>
        </p:nvSpPr>
        <p:spPr>
          <a:ln/>
        </p:spPr>
        <p:txBody>
          <a:bodyPr/>
          <a:lstStyle>
            <a:lvl1pPr>
              <a:defRPr/>
            </a:lvl1pPr>
          </a:lstStyle>
          <a:p>
            <a:pPr>
              <a:defRPr/>
            </a:pPr>
            <a:fld id="{E03F310A-5C46-4E4C-AC55-D123976CF96C}" type="slidenum">
              <a:rPr lang="es-ES"/>
              <a:pPr>
                <a:defRPr/>
              </a:pPr>
              <a:t>‹Nº›</a:t>
            </a:fld>
            <a:endParaRPr lang="es-ES"/>
          </a:p>
        </p:txBody>
      </p:sp>
      <p:sp>
        <p:nvSpPr>
          <p:cNvPr id="7" name="Rectangle 9"/>
          <p:cNvSpPr>
            <a:spLocks noGrp="1" noChangeArrowheads="1"/>
          </p:cNvSpPr>
          <p:nvPr>
            <p:ph type="dt" sz="half" idx="12"/>
          </p:nvPr>
        </p:nvSpPr>
        <p:spPr>
          <a:ln/>
        </p:spPr>
        <p:txBody>
          <a:bodyPr/>
          <a:lstStyle>
            <a:lvl1pPr>
              <a:defRPr/>
            </a:lvl1pPr>
          </a:lstStyle>
          <a:p>
            <a:pPr>
              <a:defRPr/>
            </a:pPr>
            <a:fld id="{57F338FD-37DC-488A-B1B5-F9994DC68745}" type="datetime1">
              <a:rPr lang="es-ES"/>
              <a:pPr>
                <a:defRPr/>
              </a:pPr>
              <a:t>12/10/2012</a:t>
            </a:fld>
            <a:endParaRPr 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ftr" sz="quarter" idx="10"/>
          </p:nvPr>
        </p:nvSpPr>
        <p:spPr>
          <a:ln/>
        </p:spPr>
        <p:txBody>
          <a:bodyPr/>
          <a:lstStyle>
            <a:lvl1pPr>
              <a:defRPr/>
            </a:lvl1pPr>
          </a:lstStyle>
          <a:p>
            <a:pPr>
              <a:defRPr/>
            </a:pPr>
            <a:endParaRPr lang="es-ES"/>
          </a:p>
        </p:txBody>
      </p:sp>
      <p:sp>
        <p:nvSpPr>
          <p:cNvPr id="5" name="Rectangle 5"/>
          <p:cNvSpPr>
            <a:spLocks noGrp="1" noChangeArrowheads="1"/>
          </p:cNvSpPr>
          <p:nvPr>
            <p:ph type="sldNum" sz="quarter" idx="11"/>
          </p:nvPr>
        </p:nvSpPr>
        <p:spPr>
          <a:ln/>
        </p:spPr>
        <p:txBody>
          <a:bodyPr/>
          <a:lstStyle>
            <a:lvl1pPr>
              <a:defRPr/>
            </a:lvl1pPr>
          </a:lstStyle>
          <a:p>
            <a:pPr>
              <a:defRPr/>
            </a:pPr>
            <a:fld id="{FC4A9CB5-07FB-4706-A7F9-1DD1B65FF381}" type="slidenum">
              <a:rPr lang="es-ES"/>
              <a:pPr>
                <a:defRPr/>
              </a:pPr>
              <a:t>‹Nº›</a:t>
            </a:fld>
            <a:endParaRPr lang="es-ES"/>
          </a:p>
        </p:txBody>
      </p:sp>
      <p:sp>
        <p:nvSpPr>
          <p:cNvPr id="6" name="Rectangle 9"/>
          <p:cNvSpPr>
            <a:spLocks noGrp="1" noChangeArrowheads="1"/>
          </p:cNvSpPr>
          <p:nvPr>
            <p:ph type="dt" sz="half" idx="12"/>
          </p:nvPr>
        </p:nvSpPr>
        <p:spPr>
          <a:ln/>
        </p:spPr>
        <p:txBody>
          <a:bodyPr/>
          <a:lstStyle>
            <a:lvl1pPr>
              <a:defRPr/>
            </a:lvl1pPr>
          </a:lstStyle>
          <a:p>
            <a:pPr>
              <a:defRPr/>
            </a:pPr>
            <a:fld id="{315BE82D-C81E-4CF6-8C91-D0F53C9C1C55}" type="datetime1">
              <a:rPr lang="es-ES"/>
              <a:pPr>
                <a:defRPr/>
              </a:pPr>
              <a:t>12/10/2012</a:t>
            </a:fld>
            <a:endParaRPr lang="es-E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04025" y="123825"/>
            <a:ext cx="1584325" cy="579913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051050" y="123825"/>
            <a:ext cx="4600575" cy="57991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ftr" sz="quarter" idx="10"/>
          </p:nvPr>
        </p:nvSpPr>
        <p:spPr>
          <a:ln/>
        </p:spPr>
        <p:txBody>
          <a:bodyPr/>
          <a:lstStyle>
            <a:lvl1pPr>
              <a:defRPr/>
            </a:lvl1pPr>
          </a:lstStyle>
          <a:p>
            <a:pPr>
              <a:defRPr/>
            </a:pPr>
            <a:endParaRPr lang="es-ES"/>
          </a:p>
        </p:txBody>
      </p:sp>
      <p:sp>
        <p:nvSpPr>
          <p:cNvPr id="5" name="Rectangle 5"/>
          <p:cNvSpPr>
            <a:spLocks noGrp="1" noChangeArrowheads="1"/>
          </p:cNvSpPr>
          <p:nvPr>
            <p:ph type="sldNum" sz="quarter" idx="11"/>
          </p:nvPr>
        </p:nvSpPr>
        <p:spPr>
          <a:ln/>
        </p:spPr>
        <p:txBody>
          <a:bodyPr/>
          <a:lstStyle>
            <a:lvl1pPr>
              <a:defRPr/>
            </a:lvl1pPr>
          </a:lstStyle>
          <a:p>
            <a:pPr>
              <a:defRPr/>
            </a:pPr>
            <a:fld id="{88C04CF6-84D0-4232-B7AF-34E78FF4671D}" type="slidenum">
              <a:rPr lang="es-ES"/>
              <a:pPr>
                <a:defRPr/>
              </a:pPr>
              <a:t>‹Nº›</a:t>
            </a:fld>
            <a:endParaRPr lang="es-ES"/>
          </a:p>
        </p:txBody>
      </p:sp>
      <p:sp>
        <p:nvSpPr>
          <p:cNvPr id="6" name="Rectangle 9"/>
          <p:cNvSpPr>
            <a:spLocks noGrp="1" noChangeArrowheads="1"/>
          </p:cNvSpPr>
          <p:nvPr>
            <p:ph type="dt" sz="half" idx="12"/>
          </p:nvPr>
        </p:nvSpPr>
        <p:spPr>
          <a:ln/>
        </p:spPr>
        <p:txBody>
          <a:bodyPr/>
          <a:lstStyle>
            <a:lvl1pPr>
              <a:defRPr/>
            </a:lvl1pPr>
          </a:lstStyle>
          <a:p>
            <a:pPr>
              <a:defRPr/>
            </a:pPr>
            <a:fld id="{A13770E6-3958-451A-8453-F0E176C4D374}" type="datetime1">
              <a:rPr lang="es-ES"/>
              <a:pPr>
                <a:defRPr/>
              </a:pPr>
              <a:t>12/10/2012</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w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wmf"/><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609600" y="1063625"/>
            <a:ext cx="7958138" cy="109538"/>
          </a:xfrm>
          <a:custGeom>
            <a:avLst/>
            <a:gdLst>
              <a:gd name="T0" fmla="*/ 0 w 1000"/>
              <a:gd name="T1" fmla="*/ 0 h 1000"/>
              <a:gd name="T2" fmla="*/ 2147483647 w 1000"/>
              <a:gd name="T3" fmla="*/ 0 h 1000"/>
              <a:gd name="T4" fmla="*/ 2147483647 w 1000"/>
              <a:gd name="T5" fmla="*/ 11998573 h 1000"/>
              <a:gd name="T6" fmla="*/ 0 w 1000"/>
              <a:gd name="T7" fmla="*/ 1199857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hlink"/>
          </a:solidFill>
          <a:ln w="9525">
            <a:solidFill>
              <a:schemeClr val="hlink"/>
            </a:solidFill>
            <a:round/>
            <a:headEnd/>
            <a:tailEnd/>
          </a:ln>
        </p:spPr>
        <p:txBody>
          <a:bodyPr/>
          <a:lstStyle/>
          <a:p>
            <a:endParaRPr lang="es-ES"/>
          </a:p>
        </p:txBody>
      </p:sp>
      <p:sp>
        <p:nvSpPr>
          <p:cNvPr id="1027" name="Line 3"/>
          <p:cNvSpPr>
            <a:spLocks noChangeShapeType="1"/>
          </p:cNvSpPr>
          <p:nvPr/>
        </p:nvSpPr>
        <p:spPr bwMode="auto">
          <a:xfrm flipV="1">
            <a:off x="609600" y="6172200"/>
            <a:ext cx="7924800" cy="0"/>
          </a:xfrm>
          <a:prstGeom prst="line">
            <a:avLst/>
          </a:prstGeom>
          <a:noFill/>
          <a:ln w="3175">
            <a:solidFill>
              <a:schemeClr val="hlink"/>
            </a:solidFill>
            <a:round/>
            <a:headEnd/>
            <a:tailEnd/>
          </a:ln>
        </p:spPr>
        <p:txBody>
          <a:bodyPr/>
          <a:lstStyle/>
          <a:p>
            <a:endParaRPr lang="es-ES"/>
          </a:p>
        </p:txBody>
      </p:sp>
      <p:pic>
        <p:nvPicPr>
          <p:cNvPr id="1028" name="Picture 7" descr="Logo AzulMarino"/>
          <p:cNvPicPr>
            <a:picLocks noChangeAspect="1" noChangeArrowheads="1"/>
          </p:cNvPicPr>
          <p:nvPr/>
        </p:nvPicPr>
        <p:blipFill>
          <a:blip r:embed="rId14" cstate="print"/>
          <a:srcRect/>
          <a:stretch>
            <a:fillRect/>
          </a:stretch>
        </p:blipFill>
        <p:spPr bwMode="auto">
          <a:xfrm>
            <a:off x="5972175" y="566738"/>
            <a:ext cx="2600325" cy="4143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085" r:id="rId1"/>
    <p:sldLayoutId id="2147485042" r:id="rId2"/>
    <p:sldLayoutId id="2147485043" r:id="rId3"/>
    <p:sldLayoutId id="2147485044" r:id="rId4"/>
    <p:sldLayoutId id="2147485045" r:id="rId5"/>
    <p:sldLayoutId id="2147485046" r:id="rId6"/>
    <p:sldLayoutId id="2147485047" r:id="rId7"/>
    <p:sldLayoutId id="2147485048" r:id="rId8"/>
    <p:sldLayoutId id="2147485049" r:id="rId9"/>
    <p:sldLayoutId id="2147485050" r:id="rId10"/>
    <p:sldLayoutId id="2147485051" r:id="rId11"/>
    <p:sldLayoutId id="2147485052"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3708400" y="6488113"/>
            <a:ext cx="1993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b="1" i="1" baseline="-25000">
                <a:solidFill>
                  <a:schemeClr val="tx1"/>
                </a:solidFill>
                <a:latin typeface="Arial" charset="0"/>
              </a:defRPr>
            </a:lvl1pPr>
            <a:lvl2pPr marL="742950" indent="-285750" eaLnBrk="0" hangingPunct="0">
              <a:defRPr b="1" i="1" baseline="-25000">
                <a:solidFill>
                  <a:schemeClr val="tx1"/>
                </a:solidFill>
                <a:latin typeface="Arial" charset="0"/>
              </a:defRPr>
            </a:lvl2pPr>
            <a:lvl3pPr marL="1143000" indent="-228600" eaLnBrk="0" hangingPunct="0">
              <a:defRPr b="1" i="1" baseline="-25000">
                <a:solidFill>
                  <a:schemeClr val="tx1"/>
                </a:solidFill>
                <a:latin typeface="Arial" charset="0"/>
              </a:defRPr>
            </a:lvl3pPr>
            <a:lvl4pPr marL="1600200" indent="-228600" eaLnBrk="0" hangingPunct="0">
              <a:defRPr b="1" i="1" baseline="-25000">
                <a:solidFill>
                  <a:schemeClr val="tx1"/>
                </a:solidFill>
                <a:latin typeface="Arial" charset="0"/>
              </a:defRPr>
            </a:lvl4pPr>
            <a:lvl5pPr marL="2057400" indent="-228600" eaLnBrk="0" hangingPunct="0">
              <a:defRPr b="1" i="1" baseline="-25000">
                <a:solidFill>
                  <a:schemeClr val="tx1"/>
                </a:solidFill>
                <a:latin typeface="Arial" charset="0"/>
              </a:defRPr>
            </a:lvl5pPr>
            <a:lvl6pPr marL="2514600" indent="-228600" eaLnBrk="0" fontAlgn="base" hangingPunct="0">
              <a:spcBef>
                <a:spcPct val="0"/>
              </a:spcBef>
              <a:spcAft>
                <a:spcPct val="0"/>
              </a:spcAft>
              <a:defRPr b="1" i="1" baseline="-25000">
                <a:solidFill>
                  <a:schemeClr val="tx1"/>
                </a:solidFill>
                <a:latin typeface="Arial" charset="0"/>
              </a:defRPr>
            </a:lvl6pPr>
            <a:lvl7pPr marL="2971800" indent="-228600" eaLnBrk="0" fontAlgn="base" hangingPunct="0">
              <a:spcBef>
                <a:spcPct val="0"/>
              </a:spcBef>
              <a:spcAft>
                <a:spcPct val="0"/>
              </a:spcAft>
              <a:defRPr b="1" i="1" baseline="-25000">
                <a:solidFill>
                  <a:schemeClr val="tx1"/>
                </a:solidFill>
                <a:latin typeface="Arial" charset="0"/>
              </a:defRPr>
            </a:lvl7pPr>
            <a:lvl8pPr marL="3429000" indent="-228600" eaLnBrk="0" fontAlgn="base" hangingPunct="0">
              <a:spcBef>
                <a:spcPct val="0"/>
              </a:spcBef>
              <a:spcAft>
                <a:spcPct val="0"/>
              </a:spcAft>
              <a:defRPr b="1" i="1" baseline="-25000">
                <a:solidFill>
                  <a:schemeClr val="tx1"/>
                </a:solidFill>
                <a:latin typeface="Arial" charset="0"/>
              </a:defRPr>
            </a:lvl8pPr>
            <a:lvl9pPr marL="3886200" indent="-228600" eaLnBrk="0" fontAlgn="base" hangingPunct="0">
              <a:spcBef>
                <a:spcPct val="0"/>
              </a:spcBef>
              <a:spcAft>
                <a:spcPct val="0"/>
              </a:spcAft>
              <a:defRPr b="1" i="1" baseline="-25000">
                <a:solidFill>
                  <a:schemeClr val="tx1"/>
                </a:solidFill>
                <a:latin typeface="Arial" charset="0"/>
              </a:defRPr>
            </a:lvl9pPr>
          </a:lstStyle>
          <a:p>
            <a:pPr algn="just" eaLnBrk="1" hangingPunct="1">
              <a:lnSpc>
                <a:spcPct val="120000"/>
              </a:lnSpc>
              <a:spcBef>
                <a:spcPct val="20000"/>
              </a:spcBef>
              <a:buSzPct val="155000"/>
              <a:buFont typeface="Wingdings" pitchFamily="2" charset="2"/>
              <a:buNone/>
              <a:defRPr/>
            </a:pPr>
            <a:r>
              <a:rPr lang="es-MX" sz="1200" b="0" i="0" baseline="0" smtClean="0">
                <a:latin typeface="Verdana" pitchFamily="34" charset="0"/>
              </a:rPr>
              <a:t>Investigación y Desarrollo</a:t>
            </a:r>
          </a:p>
        </p:txBody>
      </p:sp>
    </p:spTree>
  </p:cSld>
  <p:clrMap bg1="lt1" tx1="dk1" bg2="lt2" tx2="dk2" accent1="accent1" accent2="accent2" accent3="accent3" accent4="accent4" accent5="accent5" accent6="accent6" hlink="hlink" folHlink="folHlink"/>
  <p:sldLayoutIdLst>
    <p:sldLayoutId id="2147485053" r:id="rId1"/>
    <p:sldLayoutId id="2147485054" r:id="rId2"/>
    <p:sldLayoutId id="2147485055" r:id="rId3"/>
    <p:sldLayoutId id="2147485056" r:id="rId4"/>
    <p:sldLayoutId id="2147485057" r:id="rId5"/>
    <p:sldLayoutId id="2147485058" r:id="rId6"/>
    <p:sldLayoutId id="2147485059" r:id="rId7"/>
    <p:sldLayoutId id="2147485060" r:id="rId8"/>
    <p:sldLayoutId id="2147485061" r:id="rId9"/>
    <p:sldLayoutId id="2147485062" r:id="rId10"/>
    <p:sldLayoutId id="2147485063"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14 Rectángulo"/>
          <p:cNvSpPr/>
          <p:nvPr/>
        </p:nvSpPr>
        <p:spPr>
          <a:xfrm>
            <a:off x="6929438" y="2857500"/>
            <a:ext cx="2214562" cy="214312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b="0" i="0" baseline="0" dirty="0"/>
          </a:p>
        </p:txBody>
      </p:sp>
      <p:sp>
        <p:nvSpPr>
          <p:cNvPr id="3075" name="Rectangle 12"/>
          <p:cNvSpPr>
            <a:spLocks noChangeArrowheads="1"/>
          </p:cNvSpPr>
          <p:nvPr/>
        </p:nvSpPr>
        <p:spPr bwMode="auto">
          <a:xfrm>
            <a:off x="1979613" y="4968875"/>
            <a:ext cx="7164387" cy="1889125"/>
          </a:xfrm>
          <a:prstGeom prst="rect">
            <a:avLst/>
          </a:prstGeom>
          <a:solidFill>
            <a:srgbClr val="777777"/>
          </a:solidFill>
          <a:ln w="9525">
            <a:noFill/>
            <a:miter lim="800000"/>
            <a:headEnd/>
            <a:tailEnd/>
          </a:ln>
        </p:spPr>
        <p:txBody>
          <a:bodyPr wrap="none" anchor="ctr"/>
          <a:lstStyle/>
          <a:p>
            <a:endParaRPr lang="es-ES" b="0" i="0" baseline="0"/>
          </a:p>
        </p:txBody>
      </p:sp>
      <p:grpSp>
        <p:nvGrpSpPr>
          <p:cNvPr id="3076" name="Group 8"/>
          <p:cNvGrpSpPr>
            <a:grpSpLocks/>
          </p:cNvGrpSpPr>
          <p:nvPr/>
        </p:nvGrpSpPr>
        <p:grpSpPr bwMode="auto">
          <a:xfrm>
            <a:off x="611188" y="3384550"/>
            <a:ext cx="3635375" cy="1008063"/>
            <a:chOff x="0" y="0"/>
            <a:chExt cx="1247" cy="346"/>
          </a:xfrm>
        </p:grpSpPr>
        <p:sp>
          <p:nvSpPr>
            <p:cNvPr id="3087" name="Rectangle 9"/>
            <p:cNvSpPr>
              <a:spLocks noChangeArrowheads="1"/>
            </p:cNvSpPr>
            <p:nvPr userDrawn="1"/>
          </p:nvSpPr>
          <p:spPr bwMode="auto">
            <a:xfrm>
              <a:off x="0" y="0"/>
              <a:ext cx="1247" cy="346"/>
            </a:xfrm>
            <a:prstGeom prst="rect">
              <a:avLst/>
            </a:prstGeom>
            <a:solidFill>
              <a:schemeClr val="bg1"/>
            </a:solidFill>
            <a:ln w="9525">
              <a:noFill/>
              <a:miter lim="800000"/>
              <a:headEnd/>
              <a:tailEnd/>
            </a:ln>
          </p:spPr>
          <p:txBody>
            <a:bodyPr wrap="none" anchor="ctr"/>
            <a:lstStyle/>
            <a:p>
              <a:endParaRPr lang="es-ES" b="0" i="0" baseline="0"/>
            </a:p>
          </p:txBody>
        </p:sp>
        <p:pic>
          <p:nvPicPr>
            <p:cNvPr id="3088" name="Picture 10" descr="Logo Agro Vectores"/>
            <p:cNvPicPr>
              <a:picLocks noChangeAspect="1" noChangeArrowheads="1"/>
            </p:cNvPicPr>
            <p:nvPr userDrawn="1"/>
          </p:nvPicPr>
          <p:blipFill>
            <a:blip r:embed="rId13" cstate="print"/>
            <a:srcRect/>
            <a:stretch>
              <a:fillRect/>
            </a:stretch>
          </p:blipFill>
          <p:spPr bwMode="auto">
            <a:xfrm>
              <a:off x="71" y="91"/>
              <a:ext cx="1093" cy="173"/>
            </a:xfrm>
            <a:prstGeom prst="rect">
              <a:avLst/>
            </a:prstGeom>
            <a:noFill/>
            <a:ln w="9525">
              <a:noFill/>
              <a:miter lim="800000"/>
              <a:headEnd/>
              <a:tailEnd/>
            </a:ln>
          </p:spPr>
        </p:pic>
      </p:grpSp>
      <p:sp>
        <p:nvSpPr>
          <p:cNvPr id="3077" name="Rectangle 11"/>
          <p:cNvSpPr>
            <a:spLocks noChangeArrowheads="1"/>
          </p:cNvSpPr>
          <p:nvPr/>
        </p:nvSpPr>
        <p:spPr bwMode="auto">
          <a:xfrm>
            <a:off x="0" y="4968875"/>
            <a:ext cx="1979613" cy="1889125"/>
          </a:xfrm>
          <a:prstGeom prst="rect">
            <a:avLst/>
          </a:prstGeom>
          <a:solidFill>
            <a:srgbClr val="DDDDDD"/>
          </a:solidFill>
          <a:ln w="9525">
            <a:noFill/>
            <a:miter lim="800000"/>
            <a:headEnd/>
            <a:tailEnd/>
          </a:ln>
        </p:spPr>
        <p:txBody>
          <a:bodyPr wrap="none" anchor="ctr"/>
          <a:lstStyle/>
          <a:p>
            <a:endParaRPr lang="es-ES" b="0" i="0" baseline="0"/>
          </a:p>
        </p:txBody>
      </p:sp>
      <p:sp>
        <p:nvSpPr>
          <p:cNvPr id="3078" name="Rectangle 13"/>
          <p:cNvSpPr>
            <a:spLocks noChangeArrowheads="1"/>
          </p:cNvSpPr>
          <p:nvPr/>
        </p:nvSpPr>
        <p:spPr bwMode="auto">
          <a:xfrm>
            <a:off x="6877050" y="0"/>
            <a:ext cx="2266950" cy="2852738"/>
          </a:xfrm>
          <a:prstGeom prst="rect">
            <a:avLst/>
          </a:prstGeom>
          <a:solidFill>
            <a:srgbClr val="00547D"/>
          </a:solidFill>
          <a:ln w="9525">
            <a:noFill/>
            <a:miter lim="800000"/>
            <a:headEnd/>
            <a:tailEnd/>
          </a:ln>
        </p:spPr>
        <p:txBody>
          <a:bodyPr wrap="none" anchor="ctr"/>
          <a:lstStyle/>
          <a:p>
            <a:endParaRPr lang="es-ES" b="0" i="0" baseline="0"/>
          </a:p>
        </p:txBody>
      </p:sp>
      <p:sp>
        <p:nvSpPr>
          <p:cNvPr id="3079" name="Rectangle 14"/>
          <p:cNvSpPr>
            <a:spLocks noChangeArrowheads="1"/>
          </p:cNvSpPr>
          <p:nvPr/>
        </p:nvSpPr>
        <p:spPr bwMode="auto">
          <a:xfrm>
            <a:off x="0" y="0"/>
            <a:ext cx="6948488" cy="2852738"/>
          </a:xfrm>
          <a:prstGeom prst="rect">
            <a:avLst/>
          </a:prstGeom>
          <a:solidFill>
            <a:srgbClr val="5C92B4"/>
          </a:solidFill>
          <a:ln w="9525">
            <a:noFill/>
            <a:miter lim="800000"/>
            <a:headEnd/>
            <a:tailEnd/>
          </a:ln>
        </p:spPr>
        <p:txBody>
          <a:bodyPr wrap="none" anchor="ctr"/>
          <a:lstStyle/>
          <a:p>
            <a:endParaRPr lang="es-ES" b="0" i="0" baseline="0"/>
          </a:p>
        </p:txBody>
      </p:sp>
      <p:pic>
        <p:nvPicPr>
          <p:cNvPr id="3080" name="Picture 7" descr="escudo"/>
          <p:cNvPicPr>
            <a:picLocks noChangeAspect="1" noChangeArrowheads="1"/>
          </p:cNvPicPr>
          <p:nvPr/>
        </p:nvPicPr>
        <p:blipFill>
          <a:blip r:embed="rId14" cstate="print"/>
          <a:srcRect/>
          <a:stretch>
            <a:fillRect/>
          </a:stretch>
        </p:blipFill>
        <p:spPr bwMode="auto">
          <a:xfrm>
            <a:off x="7056438" y="2867025"/>
            <a:ext cx="1882775" cy="1863725"/>
          </a:xfrm>
          <a:prstGeom prst="rect">
            <a:avLst/>
          </a:prstGeom>
          <a:noFill/>
          <a:ln w="9525">
            <a:noFill/>
            <a:miter lim="800000"/>
            <a:headEnd/>
            <a:tailEnd/>
          </a:ln>
        </p:spPr>
      </p:pic>
      <p:sp>
        <p:nvSpPr>
          <p:cNvPr id="3081" name="23 CuadroTexto"/>
          <p:cNvSpPr txBox="1">
            <a:spLocks noChangeArrowheads="1"/>
          </p:cNvSpPr>
          <p:nvPr/>
        </p:nvSpPr>
        <p:spPr bwMode="auto">
          <a:xfrm>
            <a:off x="6929438" y="4572000"/>
            <a:ext cx="2214562" cy="400050"/>
          </a:xfrm>
          <a:prstGeom prst="rect">
            <a:avLst/>
          </a:prstGeom>
          <a:solidFill>
            <a:srgbClr val="34A2A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baseline="-25000">
                <a:solidFill>
                  <a:schemeClr val="tx1"/>
                </a:solidFill>
                <a:latin typeface="Arial" charset="0"/>
              </a:defRPr>
            </a:lvl1pPr>
            <a:lvl2pPr marL="742950" indent="-285750" eaLnBrk="0" hangingPunct="0">
              <a:defRPr b="1" i="1" baseline="-25000">
                <a:solidFill>
                  <a:schemeClr val="tx1"/>
                </a:solidFill>
                <a:latin typeface="Arial" charset="0"/>
              </a:defRPr>
            </a:lvl2pPr>
            <a:lvl3pPr marL="1143000" indent="-228600" eaLnBrk="0" hangingPunct="0">
              <a:defRPr b="1" i="1" baseline="-25000">
                <a:solidFill>
                  <a:schemeClr val="tx1"/>
                </a:solidFill>
                <a:latin typeface="Arial" charset="0"/>
              </a:defRPr>
            </a:lvl3pPr>
            <a:lvl4pPr marL="1600200" indent="-228600" eaLnBrk="0" hangingPunct="0">
              <a:defRPr b="1" i="1" baseline="-25000">
                <a:solidFill>
                  <a:schemeClr val="tx1"/>
                </a:solidFill>
                <a:latin typeface="Arial" charset="0"/>
              </a:defRPr>
            </a:lvl4pPr>
            <a:lvl5pPr marL="2057400" indent="-228600" eaLnBrk="0" hangingPunct="0">
              <a:defRPr b="1" i="1" baseline="-25000">
                <a:solidFill>
                  <a:schemeClr val="tx1"/>
                </a:solidFill>
                <a:latin typeface="Arial" charset="0"/>
              </a:defRPr>
            </a:lvl5pPr>
            <a:lvl6pPr marL="2514600" indent="-228600" eaLnBrk="0" fontAlgn="base" hangingPunct="0">
              <a:spcBef>
                <a:spcPct val="0"/>
              </a:spcBef>
              <a:spcAft>
                <a:spcPct val="0"/>
              </a:spcAft>
              <a:defRPr b="1" i="1" baseline="-25000">
                <a:solidFill>
                  <a:schemeClr val="tx1"/>
                </a:solidFill>
                <a:latin typeface="Arial" charset="0"/>
              </a:defRPr>
            </a:lvl6pPr>
            <a:lvl7pPr marL="2971800" indent="-228600" eaLnBrk="0" fontAlgn="base" hangingPunct="0">
              <a:spcBef>
                <a:spcPct val="0"/>
              </a:spcBef>
              <a:spcAft>
                <a:spcPct val="0"/>
              </a:spcAft>
              <a:defRPr b="1" i="1" baseline="-25000">
                <a:solidFill>
                  <a:schemeClr val="tx1"/>
                </a:solidFill>
                <a:latin typeface="Arial" charset="0"/>
              </a:defRPr>
            </a:lvl7pPr>
            <a:lvl8pPr marL="3429000" indent="-228600" eaLnBrk="0" fontAlgn="base" hangingPunct="0">
              <a:spcBef>
                <a:spcPct val="0"/>
              </a:spcBef>
              <a:spcAft>
                <a:spcPct val="0"/>
              </a:spcAft>
              <a:defRPr b="1" i="1" baseline="-25000">
                <a:solidFill>
                  <a:schemeClr val="tx1"/>
                </a:solidFill>
                <a:latin typeface="Arial" charset="0"/>
              </a:defRPr>
            </a:lvl8pPr>
            <a:lvl9pPr marL="3886200" indent="-228600" eaLnBrk="0" fontAlgn="base" hangingPunct="0">
              <a:spcBef>
                <a:spcPct val="0"/>
              </a:spcBef>
              <a:spcAft>
                <a:spcPct val="0"/>
              </a:spcAft>
              <a:defRPr b="1" i="1" baseline="-25000">
                <a:solidFill>
                  <a:schemeClr val="tx1"/>
                </a:solidFill>
                <a:latin typeface="Arial" charset="0"/>
              </a:defRPr>
            </a:lvl9pPr>
          </a:lstStyle>
          <a:p>
            <a:pPr algn="ctr" eaLnBrk="1" hangingPunct="1">
              <a:defRPr/>
            </a:pPr>
            <a:r>
              <a:rPr lang="es-MX" sz="2000" i="0" baseline="0" smtClean="0">
                <a:solidFill>
                  <a:schemeClr val="bg1"/>
                </a:solidFill>
                <a:latin typeface="Verdana" pitchFamily="34" charset="0"/>
              </a:rPr>
              <a:t>S H C P</a:t>
            </a:r>
          </a:p>
        </p:txBody>
      </p:sp>
      <p:sp>
        <p:nvSpPr>
          <p:cNvPr id="3082" name="Rectangle 3"/>
          <p:cNvSpPr>
            <a:spLocks noGrp="1" noChangeArrowheads="1"/>
          </p:cNvSpPr>
          <p:nvPr>
            <p:ph type="body" idx="1"/>
          </p:nvPr>
        </p:nvSpPr>
        <p:spPr bwMode="auto">
          <a:xfrm>
            <a:off x="395288" y="1268413"/>
            <a:ext cx="8424862" cy="465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083" name="Rectangle 2"/>
          <p:cNvSpPr>
            <a:spLocks noGrp="1" noChangeArrowheads="1"/>
          </p:cNvSpPr>
          <p:nvPr>
            <p:ph type="title"/>
          </p:nvPr>
        </p:nvSpPr>
        <p:spPr bwMode="auto">
          <a:xfrm>
            <a:off x="2051050" y="123825"/>
            <a:ext cx="6121400" cy="352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5" name="Rectangle 5"/>
          <p:cNvSpPr>
            <a:spLocks noGrp="1" noChangeArrowheads="1"/>
          </p:cNvSpPr>
          <p:nvPr>
            <p:ph type="ftr" sz="quarter" idx="3"/>
          </p:nvPr>
        </p:nvSpPr>
        <p:spPr bwMode="auto">
          <a:xfrm>
            <a:off x="107950" y="6381750"/>
            <a:ext cx="1727200" cy="36036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b="0" i="0" baseline="0">
                <a:solidFill>
                  <a:srgbClr val="727F8E"/>
                </a:solidFill>
                <a:latin typeface="+mj-lt"/>
              </a:defRPr>
            </a:lvl1pPr>
          </a:lstStyle>
          <a:p>
            <a:pPr>
              <a:defRPr/>
            </a:pPr>
            <a:endParaRPr lang="es-ES"/>
          </a:p>
        </p:txBody>
      </p:sp>
      <p:sp>
        <p:nvSpPr>
          <p:cNvPr id="26" name="Rectangle 6"/>
          <p:cNvSpPr>
            <a:spLocks noGrp="1" noChangeArrowheads="1"/>
          </p:cNvSpPr>
          <p:nvPr>
            <p:ph type="sldNum" sz="quarter" idx="4"/>
          </p:nvPr>
        </p:nvSpPr>
        <p:spPr bwMode="auto">
          <a:xfrm>
            <a:off x="7092950" y="2276475"/>
            <a:ext cx="19431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200" b="0" i="0" baseline="0">
                <a:solidFill>
                  <a:srgbClr val="779DB5"/>
                </a:solidFill>
                <a:latin typeface="+mj-lt"/>
              </a:defRPr>
            </a:lvl1pPr>
          </a:lstStyle>
          <a:p>
            <a:pPr>
              <a:defRPr/>
            </a:pPr>
            <a:fld id="{9AB519A3-48B4-4497-9F96-EC4263448AAE}" type="slidenum">
              <a:rPr lang="es-ES"/>
              <a:pPr>
                <a:defRPr/>
              </a:pPr>
              <a:t>‹Nº›</a:t>
            </a:fld>
            <a:endParaRPr lang="es-ES" dirty="0"/>
          </a:p>
        </p:txBody>
      </p:sp>
      <p:sp>
        <p:nvSpPr>
          <p:cNvPr id="27" name="Rectangle 4"/>
          <p:cNvSpPr>
            <a:spLocks noGrp="1" noChangeArrowheads="1"/>
          </p:cNvSpPr>
          <p:nvPr>
            <p:ph type="dt" sz="half" idx="2"/>
          </p:nvPr>
        </p:nvSpPr>
        <p:spPr bwMode="auto">
          <a:xfrm>
            <a:off x="7092950" y="115888"/>
            <a:ext cx="1943100" cy="330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b="0" i="0" baseline="0">
                <a:solidFill>
                  <a:srgbClr val="779DB5"/>
                </a:solidFill>
                <a:latin typeface="+mj-lt"/>
              </a:defRPr>
            </a:lvl1pPr>
          </a:lstStyle>
          <a:p>
            <a:pPr>
              <a:defRPr/>
            </a:pPr>
            <a:fld id="{8A2EBE18-3B22-4A9B-AE4B-C22E5AF06EDC}" type="datetime1">
              <a:rPr lang="es-ES"/>
              <a:pPr>
                <a:defRPr/>
              </a:pPr>
              <a:t>12/10/2012</a:t>
            </a:fld>
            <a:endParaRPr lang="es-ES"/>
          </a:p>
        </p:txBody>
      </p:sp>
    </p:spTree>
  </p:cSld>
  <p:clrMap bg1="lt1" tx1="dk1" bg2="lt2" tx2="dk2" accent1="accent1" accent2="accent2" accent3="accent3" accent4="accent4" accent5="accent5" accent6="accent6" hlink="hlink" folHlink="folHlink"/>
  <p:sldLayoutIdLst>
    <p:sldLayoutId id="2147485064" r:id="rId1"/>
    <p:sldLayoutId id="2147485065" r:id="rId2"/>
    <p:sldLayoutId id="2147485066" r:id="rId3"/>
    <p:sldLayoutId id="2147485067" r:id="rId4"/>
    <p:sldLayoutId id="2147485068" r:id="rId5"/>
    <p:sldLayoutId id="2147485069" r:id="rId6"/>
    <p:sldLayoutId id="2147485070" r:id="rId7"/>
    <p:sldLayoutId id="2147485071" r:id="rId8"/>
    <p:sldLayoutId id="2147485072" r:id="rId9"/>
    <p:sldLayoutId id="2147485073" r:id="rId10"/>
    <p:sldLayoutId id="2147485074" r:id="rId11"/>
  </p:sldLayoutIdLst>
  <p:hf hdr="0" ftr="0" dt="0"/>
  <p:txStyles>
    <p:titleStyle>
      <a:lvl1pPr algn="r" rtl="0" eaLnBrk="0" fontAlgn="base" hangingPunct="0">
        <a:spcBef>
          <a:spcPct val="0"/>
        </a:spcBef>
        <a:spcAft>
          <a:spcPct val="0"/>
        </a:spcAft>
        <a:defRPr sz="1900" b="1">
          <a:solidFill>
            <a:schemeClr val="bg1"/>
          </a:solidFill>
          <a:latin typeface="+mj-lt"/>
          <a:ea typeface="+mj-ea"/>
          <a:cs typeface="+mj-cs"/>
        </a:defRPr>
      </a:lvl1pPr>
      <a:lvl2pPr algn="r" rtl="0" eaLnBrk="0" fontAlgn="base" hangingPunct="0">
        <a:spcBef>
          <a:spcPct val="0"/>
        </a:spcBef>
        <a:spcAft>
          <a:spcPct val="0"/>
        </a:spcAft>
        <a:defRPr sz="1900" b="1">
          <a:solidFill>
            <a:schemeClr val="bg1"/>
          </a:solidFill>
          <a:latin typeface="Verdana" pitchFamily="34" charset="0"/>
        </a:defRPr>
      </a:lvl2pPr>
      <a:lvl3pPr algn="r" rtl="0" eaLnBrk="0" fontAlgn="base" hangingPunct="0">
        <a:spcBef>
          <a:spcPct val="0"/>
        </a:spcBef>
        <a:spcAft>
          <a:spcPct val="0"/>
        </a:spcAft>
        <a:defRPr sz="1900" b="1">
          <a:solidFill>
            <a:schemeClr val="bg1"/>
          </a:solidFill>
          <a:latin typeface="Verdana" pitchFamily="34" charset="0"/>
        </a:defRPr>
      </a:lvl3pPr>
      <a:lvl4pPr algn="r" rtl="0" eaLnBrk="0" fontAlgn="base" hangingPunct="0">
        <a:spcBef>
          <a:spcPct val="0"/>
        </a:spcBef>
        <a:spcAft>
          <a:spcPct val="0"/>
        </a:spcAft>
        <a:defRPr sz="1900" b="1">
          <a:solidFill>
            <a:schemeClr val="bg1"/>
          </a:solidFill>
          <a:latin typeface="Verdana" pitchFamily="34" charset="0"/>
        </a:defRPr>
      </a:lvl4pPr>
      <a:lvl5pPr algn="r" rtl="0" eaLnBrk="0" fontAlgn="base" hangingPunct="0">
        <a:spcBef>
          <a:spcPct val="0"/>
        </a:spcBef>
        <a:spcAft>
          <a:spcPct val="0"/>
        </a:spcAft>
        <a:defRPr sz="1900" b="1">
          <a:solidFill>
            <a:schemeClr val="bg1"/>
          </a:solidFill>
          <a:latin typeface="Verdana" pitchFamily="34" charset="0"/>
        </a:defRPr>
      </a:lvl5pPr>
      <a:lvl6pPr marL="457200" algn="r" rtl="0" fontAlgn="base">
        <a:spcBef>
          <a:spcPct val="0"/>
        </a:spcBef>
        <a:spcAft>
          <a:spcPct val="0"/>
        </a:spcAft>
        <a:defRPr sz="1900" b="1">
          <a:solidFill>
            <a:schemeClr val="bg1"/>
          </a:solidFill>
          <a:latin typeface="Verdana" pitchFamily="34" charset="0"/>
        </a:defRPr>
      </a:lvl6pPr>
      <a:lvl7pPr marL="914400" algn="r" rtl="0" fontAlgn="base">
        <a:spcBef>
          <a:spcPct val="0"/>
        </a:spcBef>
        <a:spcAft>
          <a:spcPct val="0"/>
        </a:spcAft>
        <a:defRPr sz="1900" b="1">
          <a:solidFill>
            <a:schemeClr val="bg1"/>
          </a:solidFill>
          <a:latin typeface="Verdana" pitchFamily="34" charset="0"/>
        </a:defRPr>
      </a:lvl7pPr>
      <a:lvl8pPr marL="1371600" algn="r" rtl="0" fontAlgn="base">
        <a:spcBef>
          <a:spcPct val="0"/>
        </a:spcBef>
        <a:spcAft>
          <a:spcPct val="0"/>
        </a:spcAft>
        <a:defRPr sz="1900" b="1">
          <a:solidFill>
            <a:schemeClr val="bg1"/>
          </a:solidFill>
          <a:latin typeface="Verdana" pitchFamily="34" charset="0"/>
        </a:defRPr>
      </a:lvl8pPr>
      <a:lvl9pPr marL="1828800" algn="r" rtl="0" fontAlgn="base">
        <a:spcBef>
          <a:spcPct val="0"/>
        </a:spcBef>
        <a:spcAft>
          <a:spcPct val="0"/>
        </a:spcAft>
        <a:defRPr sz="19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rgbClr val="254F93"/>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779DB5"/>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B2B2B2"/>
        </a:buClr>
        <a:buChar char="•"/>
        <a:defRPr sz="2400">
          <a:solidFill>
            <a:schemeClr val="tx1"/>
          </a:solidFill>
          <a:latin typeface="+mn-lt"/>
        </a:defRPr>
      </a:lvl3pPr>
      <a:lvl4pPr marL="1600200" indent="-228600" algn="l" rtl="0" eaLnBrk="0" fontAlgn="base" hangingPunct="0">
        <a:spcBef>
          <a:spcPct val="20000"/>
        </a:spcBef>
        <a:spcAft>
          <a:spcPct val="0"/>
        </a:spcAft>
        <a:buClr>
          <a:srgbClr val="DDDDDD"/>
        </a:buClr>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2339975" y="1268413"/>
            <a:ext cx="6048375" cy="465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5475" name="Rectangle 3"/>
          <p:cNvSpPr>
            <a:spLocks noGrp="1" noChangeArrowheads="1"/>
          </p:cNvSpPr>
          <p:nvPr>
            <p:ph type="ftr" sz="quarter" idx="3"/>
          </p:nvPr>
        </p:nvSpPr>
        <p:spPr bwMode="auto">
          <a:xfrm>
            <a:off x="2195513" y="6237288"/>
            <a:ext cx="58324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baseline="0">
                <a:solidFill>
                  <a:srgbClr val="5F5F5F"/>
                </a:solidFill>
                <a:latin typeface="+mj-lt"/>
              </a:defRPr>
            </a:lvl1pPr>
          </a:lstStyle>
          <a:p>
            <a:pPr>
              <a:defRPr/>
            </a:pPr>
            <a:endParaRPr lang="es-ES"/>
          </a:p>
        </p:txBody>
      </p:sp>
      <p:pic>
        <p:nvPicPr>
          <p:cNvPr id="4100" name="Picture 4" descr="escudo"/>
          <p:cNvPicPr>
            <a:picLocks noChangeAspect="1" noChangeArrowheads="1"/>
          </p:cNvPicPr>
          <p:nvPr userDrawn="1"/>
        </p:nvPicPr>
        <p:blipFill>
          <a:blip r:embed="rId13" cstate="print"/>
          <a:srcRect/>
          <a:stretch>
            <a:fillRect/>
          </a:stretch>
        </p:blipFill>
        <p:spPr bwMode="auto">
          <a:xfrm>
            <a:off x="8388350" y="0"/>
            <a:ext cx="755650" cy="749300"/>
          </a:xfrm>
          <a:prstGeom prst="rect">
            <a:avLst/>
          </a:prstGeom>
          <a:noFill/>
          <a:ln w="9525">
            <a:noFill/>
            <a:miter lim="800000"/>
            <a:headEnd/>
            <a:tailEnd/>
          </a:ln>
        </p:spPr>
      </p:pic>
      <p:sp>
        <p:nvSpPr>
          <p:cNvPr id="105477" name="Rectangle 5"/>
          <p:cNvSpPr>
            <a:spLocks noGrp="1" noChangeArrowheads="1"/>
          </p:cNvSpPr>
          <p:nvPr>
            <p:ph type="sldNum" sz="quarter" idx="4"/>
          </p:nvPr>
        </p:nvSpPr>
        <p:spPr bwMode="auto">
          <a:xfrm>
            <a:off x="8243888" y="6237288"/>
            <a:ext cx="5762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baseline="0">
                <a:solidFill>
                  <a:schemeClr val="bg2"/>
                </a:solidFill>
                <a:latin typeface="+mj-lt"/>
              </a:defRPr>
            </a:lvl1pPr>
          </a:lstStyle>
          <a:p>
            <a:pPr>
              <a:defRPr/>
            </a:pPr>
            <a:fld id="{DADA2D18-5D00-4CC6-996D-B3A5DEB9D44E}" type="slidenum">
              <a:rPr lang="es-ES"/>
              <a:pPr>
                <a:defRPr/>
              </a:pPr>
              <a:t>‹Nº›</a:t>
            </a:fld>
            <a:endParaRPr lang="es-ES"/>
          </a:p>
        </p:txBody>
      </p:sp>
      <p:sp>
        <p:nvSpPr>
          <p:cNvPr id="4102" name="Rectangle 6"/>
          <p:cNvSpPr>
            <a:spLocks noChangeArrowheads="1"/>
          </p:cNvSpPr>
          <p:nvPr userDrawn="1"/>
        </p:nvSpPr>
        <p:spPr bwMode="auto">
          <a:xfrm>
            <a:off x="0" y="533400"/>
            <a:ext cx="8388350" cy="215900"/>
          </a:xfrm>
          <a:prstGeom prst="rect">
            <a:avLst/>
          </a:prstGeom>
          <a:solidFill>
            <a:srgbClr val="373737"/>
          </a:solidFill>
          <a:ln w="9525">
            <a:noFill/>
            <a:miter lim="800000"/>
            <a:headEnd/>
            <a:tailEnd/>
          </a:ln>
        </p:spPr>
        <p:txBody>
          <a:bodyPr wrap="none" anchor="ctr"/>
          <a:lstStyle/>
          <a:p>
            <a:endParaRPr lang="es-ES"/>
          </a:p>
        </p:txBody>
      </p:sp>
      <p:pic>
        <p:nvPicPr>
          <p:cNvPr id="4103" name="Picture 7"/>
          <p:cNvPicPr>
            <a:picLocks noChangeAspect="1" noChangeArrowheads="1"/>
          </p:cNvPicPr>
          <p:nvPr userDrawn="1"/>
        </p:nvPicPr>
        <p:blipFill>
          <a:blip r:embed="rId14" cstate="print"/>
          <a:srcRect/>
          <a:stretch>
            <a:fillRect/>
          </a:stretch>
        </p:blipFill>
        <p:spPr bwMode="auto">
          <a:xfrm>
            <a:off x="1979613" y="0"/>
            <a:ext cx="6408737" cy="549275"/>
          </a:xfrm>
          <a:prstGeom prst="rect">
            <a:avLst/>
          </a:prstGeom>
          <a:noFill/>
          <a:ln w="9525">
            <a:noFill/>
            <a:miter lim="800000"/>
            <a:headEnd/>
            <a:tailEnd/>
          </a:ln>
        </p:spPr>
      </p:pic>
      <p:sp>
        <p:nvSpPr>
          <p:cNvPr id="4104" name="Rectangle 8"/>
          <p:cNvSpPr>
            <a:spLocks noGrp="1" noChangeArrowheads="1"/>
          </p:cNvSpPr>
          <p:nvPr>
            <p:ph type="title"/>
          </p:nvPr>
        </p:nvSpPr>
        <p:spPr bwMode="auto">
          <a:xfrm>
            <a:off x="2051050" y="123825"/>
            <a:ext cx="6121400" cy="3524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5481" name="Rectangle 9"/>
          <p:cNvSpPr>
            <a:spLocks noGrp="1" noChangeArrowheads="1"/>
          </p:cNvSpPr>
          <p:nvPr>
            <p:ph type="dt" sz="half" idx="2"/>
          </p:nvPr>
        </p:nvSpPr>
        <p:spPr bwMode="auto">
          <a:xfrm>
            <a:off x="34925" y="542925"/>
            <a:ext cx="2447925"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b="0" i="0" baseline="0">
                <a:solidFill>
                  <a:srgbClr val="DDDDDD"/>
                </a:solidFill>
                <a:latin typeface="+mn-lt"/>
              </a:defRPr>
            </a:lvl1pPr>
          </a:lstStyle>
          <a:p>
            <a:pPr>
              <a:defRPr/>
            </a:pPr>
            <a:fld id="{4A014FEC-0C58-4EE0-A866-7B9AF7CA5192}" type="datetime1">
              <a:rPr lang="es-ES"/>
              <a:pPr>
                <a:defRPr/>
              </a:pPr>
              <a:t>12/10/2012</a:t>
            </a:fld>
            <a:endParaRPr lang="es-ES"/>
          </a:p>
        </p:txBody>
      </p:sp>
      <p:grpSp>
        <p:nvGrpSpPr>
          <p:cNvPr id="4106" name="Group 10"/>
          <p:cNvGrpSpPr>
            <a:grpSpLocks/>
          </p:cNvGrpSpPr>
          <p:nvPr userDrawn="1"/>
        </p:nvGrpSpPr>
        <p:grpSpPr bwMode="auto">
          <a:xfrm>
            <a:off x="0" y="0"/>
            <a:ext cx="1979613" cy="549275"/>
            <a:chOff x="0" y="0"/>
            <a:chExt cx="1247" cy="346"/>
          </a:xfrm>
        </p:grpSpPr>
        <p:sp>
          <p:nvSpPr>
            <p:cNvPr id="4107" name="Rectangle 11"/>
            <p:cNvSpPr>
              <a:spLocks noChangeArrowheads="1"/>
            </p:cNvSpPr>
            <p:nvPr userDrawn="1"/>
          </p:nvSpPr>
          <p:spPr bwMode="auto">
            <a:xfrm>
              <a:off x="0" y="0"/>
              <a:ext cx="1247" cy="346"/>
            </a:xfrm>
            <a:prstGeom prst="rect">
              <a:avLst/>
            </a:prstGeom>
            <a:solidFill>
              <a:schemeClr val="bg1"/>
            </a:solidFill>
            <a:ln w="9525">
              <a:noFill/>
              <a:miter lim="800000"/>
              <a:headEnd/>
              <a:tailEnd/>
            </a:ln>
          </p:spPr>
          <p:txBody>
            <a:bodyPr wrap="none" anchor="ctr"/>
            <a:lstStyle/>
            <a:p>
              <a:endParaRPr lang="es-ES"/>
            </a:p>
          </p:txBody>
        </p:sp>
        <p:pic>
          <p:nvPicPr>
            <p:cNvPr id="4108" name="Picture 12" descr="Logo Agro Vectores"/>
            <p:cNvPicPr>
              <a:picLocks noChangeAspect="1" noChangeArrowheads="1"/>
            </p:cNvPicPr>
            <p:nvPr userDrawn="1"/>
          </p:nvPicPr>
          <p:blipFill>
            <a:blip r:embed="rId15" cstate="print"/>
            <a:srcRect/>
            <a:stretch>
              <a:fillRect/>
            </a:stretch>
          </p:blipFill>
          <p:spPr bwMode="auto">
            <a:xfrm>
              <a:off x="71" y="91"/>
              <a:ext cx="1093" cy="173"/>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5086" r:id="rId1"/>
    <p:sldLayoutId id="2147485075" r:id="rId2"/>
    <p:sldLayoutId id="2147485076" r:id="rId3"/>
    <p:sldLayoutId id="2147485077" r:id="rId4"/>
    <p:sldLayoutId id="2147485078" r:id="rId5"/>
    <p:sldLayoutId id="2147485079" r:id="rId6"/>
    <p:sldLayoutId id="2147485080" r:id="rId7"/>
    <p:sldLayoutId id="2147485081" r:id="rId8"/>
    <p:sldLayoutId id="2147485082" r:id="rId9"/>
    <p:sldLayoutId id="2147485083" r:id="rId10"/>
    <p:sldLayoutId id="2147485084" r:id="rId11"/>
  </p:sldLayoutIdLst>
  <p:hf hdr="0" ftr="0" dt="0"/>
  <p:txStyles>
    <p:titleStyle>
      <a:lvl1pPr algn="r" rtl="0" eaLnBrk="0" fontAlgn="base" hangingPunct="0">
        <a:spcBef>
          <a:spcPct val="0"/>
        </a:spcBef>
        <a:spcAft>
          <a:spcPct val="0"/>
        </a:spcAft>
        <a:defRPr sz="1900" b="1">
          <a:solidFill>
            <a:schemeClr val="bg1"/>
          </a:solidFill>
          <a:latin typeface="+mj-lt"/>
          <a:ea typeface="+mj-ea"/>
          <a:cs typeface="+mj-cs"/>
        </a:defRPr>
      </a:lvl1pPr>
      <a:lvl2pPr algn="r" rtl="0" eaLnBrk="0" fontAlgn="base" hangingPunct="0">
        <a:spcBef>
          <a:spcPct val="0"/>
        </a:spcBef>
        <a:spcAft>
          <a:spcPct val="0"/>
        </a:spcAft>
        <a:defRPr sz="1900" b="1">
          <a:solidFill>
            <a:schemeClr val="bg1"/>
          </a:solidFill>
          <a:latin typeface="Trebuchet MS" pitchFamily="34" charset="0"/>
        </a:defRPr>
      </a:lvl2pPr>
      <a:lvl3pPr algn="r" rtl="0" eaLnBrk="0" fontAlgn="base" hangingPunct="0">
        <a:spcBef>
          <a:spcPct val="0"/>
        </a:spcBef>
        <a:spcAft>
          <a:spcPct val="0"/>
        </a:spcAft>
        <a:defRPr sz="1900" b="1">
          <a:solidFill>
            <a:schemeClr val="bg1"/>
          </a:solidFill>
          <a:latin typeface="Trebuchet MS" pitchFamily="34" charset="0"/>
        </a:defRPr>
      </a:lvl3pPr>
      <a:lvl4pPr algn="r" rtl="0" eaLnBrk="0" fontAlgn="base" hangingPunct="0">
        <a:spcBef>
          <a:spcPct val="0"/>
        </a:spcBef>
        <a:spcAft>
          <a:spcPct val="0"/>
        </a:spcAft>
        <a:defRPr sz="1900" b="1">
          <a:solidFill>
            <a:schemeClr val="bg1"/>
          </a:solidFill>
          <a:latin typeface="Trebuchet MS" pitchFamily="34" charset="0"/>
        </a:defRPr>
      </a:lvl4pPr>
      <a:lvl5pPr algn="r" rtl="0" eaLnBrk="0" fontAlgn="base" hangingPunct="0">
        <a:spcBef>
          <a:spcPct val="0"/>
        </a:spcBef>
        <a:spcAft>
          <a:spcPct val="0"/>
        </a:spcAft>
        <a:defRPr sz="1900" b="1">
          <a:solidFill>
            <a:schemeClr val="bg1"/>
          </a:solidFill>
          <a:latin typeface="Trebuchet MS" pitchFamily="34" charset="0"/>
        </a:defRPr>
      </a:lvl5pPr>
      <a:lvl6pPr marL="457200" algn="r" rtl="0" fontAlgn="base">
        <a:spcBef>
          <a:spcPct val="0"/>
        </a:spcBef>
        <a:spcAft>
          <a:spcPct val="0"/>
        </a:spcAft>
        <a:defRPr sz="1900" b="1">
          <a:solidFill>
            <a:schemeClr val="bg1"/>
          </a:solidFill>
          <a:latin typeface="Trebuchet MS" pitchFamily="34" charset="0"/>
        </a:defRPr>
      </a:lvl6pPr>
      <a:lvl7pPr marL="914400" algn="r" rtl="0" fontAlgn="base">
        <a:spcBef>
          <a:spcPct val="0"/>
        </a:spcBef>
        <a:spcAft>
          <a:spcPct val="0"/>
        </a:spcAft>
        <a:defRPr sz="1900" b="1">
          <a:solidFill>
            <a:schemeClr val="bg1"/>
          </a:solidFill>
          <a:latin typeface="Trebuchet MS" pitchFamily="34" charset="0"/>
        </a:defRPr>
      </a:lvl7pPr>
      <a:lvl8pPr marL="1371600" algn="r" rtl="0" fontAlgn="base">
        <a:spcBef>
          <a:spcPct val="0"/>
        </a:spcBef>
        <a:spcAft>
          <a:spcPct val="0"/>
        </a:spcAft>
        <a:defRPr sz="1900" b="1">
          <a:solidFill>
            <a:schemeClr val="bg1"/>
          </a:solidFill>
          <a:latin typeface="Trebuchet MS" pitchFamily="34" charset="0"/>
        </a:defRPr>
      </a:lvl8pPr>
      <a:lvl9pPr marL="1828800" algn="r" rtl="0" fontAlgn="base">
        <a:spcBef>
          <a:spcPct val="0"/>
        </a:spcBef>
        <a:spcAft>
          <a:spcPct val="0"/>
        </a:spcAft>
        <a:defRPr sz="1900" b="1">
          <a:solidFill>
            <a:schemeClr val="bg1"/>
          </a:solidFill>
          <a:latin typeface="Trebuchet MS" pitchFamily="34" charset="0"/>
        </a:defRPr>
      </a:lvl9pPr>
    </p:titleStyle>
    <p:bodyStyle>
      <a:lvl1pPr marL="342900" indent="-342900" algn="l" rtl="0" eaLnBrk="0" fontAlgn="base" hangingPunct="0">
        <a:spcBef>
          <a:spcPct val="20000"/>
        </a:spcBef>
        <a:spcAft>
          <a:spcPct val="0"/>
        </a:spcAft>
        <a:buClr>
          <a:srgbClr val="254F93"/>
        </a:buClr>
        <a:buFont typeface="Wingdings" pitchFamily="2"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779DB5"/>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B2B2B2"/>
        </a:buClr>
        <a:buChar char="•"/>
        <a:defRPr sz="1600">
          <a:solidFill>
            <a:schemeClr val="tx1"/>
          </a:solidFill>
          <a:latin typeface="+mn-lt"/>
        </a:defRPr>
      </a:lvl3pPr>
      <a:lvl4pPr marL="1600200" indent="-228600" algn="l" rtl="0" eaLnBrk="0" fontAlgn="base" hangingPunct="0">
        <a:spcBef>
          <a:spcPct val="20000"/>
        </a:spcBef>
        <a:spcAft>
          <a:spcPct val="0"/>
        </a:spcAft>
        <a:buClr>
          <a:srgbClr val="DDDDDD"/>
        </a:buClr>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41.xml"/><Relationship Id="rId1" Type="http://schemas.openxmlformats.org/officeDocument/2006/relationships/vmlDrawing" Target="../drawings/vmlDrawing1.vml"/><Relationship Id="rId6" Type="http://schemas.openxmlformats.org/officeDocument/2006/relationships/oleObject" Target="../embeddings/Hoja_de_c_lculo_de_Microsoft_Excel_97-20031.xls"/><Relationship Id="rId5" Type="http://schemas.openxmlformats.org/officeDocument/2006/relationships/oleObject" Target="../embeddings/oleObject1.bin"/><Relationship Id="rId10" Type="http://schemas.openxmlformats.org/officeDocument/2006/relationships/image" Target="../media/image14.png"/><Relationship Id="rId4" Type="http://schemas.openxmlformats.org/officeDocument/2006/relationships/image" Target="../media/image11.emf"/><Relationship Id="rId9" Type="http://schemas.openxmlformats.org/officeDocument/2006/relationships/oleObject" Target="../embeddings/Hoja_de_c_lculo_de_Microsoft_Excel_97-20032.xls"/></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36.xml"/><Relationship Id="rId5" Type="http://schemas.openxmlformats.org/officeDocument/2006/relationships/image" Target="../media/image17.emf"/><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1.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36.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notesSlide" Target="../notesSlides/notesSlide16.xml"/><Relationship Id="rId7" Type="http://schemas.openxmlformats.org/officeDocument/2006/relationships/oleObject" Target="../embeddings/Hoja_de_c_lculo_de_Microsoft_Excel_97-20033.xls"/><Relationship Id="rId2" Type="http://schemas.openxmlformats.org/officeDocument/2006/relationships/slideLayout" Target="../slideLayouts/slideLayout3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9.png"/><Relationship Id="rId4" Type="http://schemas.openxmlformats.org/officeDocument/2006/relationships/image" Target="../media/image25.emf"/><Relationship Id="rId9" Type="http://schemas.openxmlformats.org/officeDocument/2006/relationships/image" Target="../media/image30.emf"/></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7.xml"/><Relationship Id="rId7" Type="http://schemas.openxmlformats.org/officeDocument/2006/relationships/image" Target="../media/image32.emf"/><Relationship Id="rId2" Type="http://schemas.openxmlformats.org/officeDocument/2006/relationships/slideLayout" Target="../slideLayouts/slideLayout36.xml"/><Relationship Id="rId1" Type="http://schemas.openxmlformats.org/officeDocument/2006/relationships/vmlDrawing" Target="../drawings/vmlDrawing3.vml"/><Relationship Id="rId6" Type="http://schemas.openxmlformats.org/officeDocument/2006/relationships/image" Target="../media/image31.emf"/><Relationship Id="rId5" Type="http://schemas.openxmlformats.org/officeDocument/2006/relationships/oleObject" Target="../embeddings/Hoja_de_c_lculo_de_Microsoft_Excel_97-20034.xls"/><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8.xml"/><Relationship Id="rId1" Type="http://schemas.openxmlformats.org/officeDocument/2006/relationships/slideLayout" Target="../slideLayouts/slideLayout36.xml"/><Relationship Id="rId5" Type="http://schemas.openxmlformats.org/officeDocument/2006/relationships/image" Target="../media/image33.png"/><Relationship Id="rId4" Type="http://schemas.openxmlformats.org/officeDocument/2006/relationships/image" Target="../media/image35.emf"/></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36.xml"/><Relationship Id="rId4" Type="http://schemas.openxmlformats.org/officeDocument/2006/relationships/image" Target="../media/image37.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41.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36.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263775" y="5008563"/>
            <a:ext cx="6880225" cy="1849437"/>
          </a:xfrm>
          <a:prstGeom prst="rect">
            <a:avLst/>
          </a:prstGeom>
          <a:noFill/>
          <a:ln w="9525">
            <a:noFill/>
            <a:miter lim="800000"/>
            <a:headEnd/>
            <a:tailEnd/>
          </a:ln>
        </p:spPr>
        <p:txBody>
          <a:bodyPr anchor="ctr"/>
          <a:lstStyle/>
          <a:p>
            <a:pPr algn="r">
              <a:defRPr/>
            </a:pPr>
            <a:r>
              <a:rPr lang="es-MX" sz="2400" i="0" baseline="0" dirty="0">
                <a:solidFill>
                  <a:schemeClr val="bg1"/>
                </a:solidFill>
                <a:latin typeface="Verdana" pitchFamily="34" charset="0"/>
                <a:cs typeface="Arial" pitchFamily="34" charset="0"/>
              </a:rPr>
              <a:t/>
            </a:r>
            <a:br>
              <a:rPr lang="es-MX" sz="2400" i="0" baseline="0" dirty="0">
                <a:solidFill>
                  <a:schemeClr val="bg1"/>
                </a:solidFill>
                <a:latin typeface="Verdana" pitchFamily="34" charset="0"/>
                <a:cs typeface="Arial" pitchFamily="34" charset="0"/>
              </a:rPr>
            </a:br>
            <a:r>
              <a:rPr lang="es-MX" sz="2400" i="0" baseline="0" dirty="0">
                <a:solidFill>
                  <a:schemeClr val="bg1"/>
                </a:solidFill>
                <a:latin typeface="Verdana" pitchFamily="34" charset="0"/>
                <a:cs typeface="Arial" pitchFamily="34" charset="0"/>
              </a:rPr>
              <a:t/>
            </a:r>
            <a:br>
              <a:rPr lang="es-MX" sz="2400" i="0" baseline="0" dirty="0">
                <a:solidFill>
                  <a:schemeClr val="bg1"/>
                </a:solidFill>
                <a:latin typeface="Verdana" pitchFamily="34" charset="0"/>
                <a:cs typeface="Arial" pitchFamily="34" charset="0"/>
              </a:rPr>
            </a:br>
            <a:r>
              <a:rPr lang="es-MX" sz="2400" i="0" baseline="0" dirty="0">
                <a:solidFill>
                  <a:schemeClr val="bg1"/>
                </a:solidFill>
                <a:latin typeface="Verdana" pitchFamily="34" charset="0"/>
                <a:cs typeface="Arial" pitchFamily="34" charset="0"/>
              </a:rPr>
              <a:t>S</a:t>
            </a:r>
            <a:r>
              <a:rPr lang="es-MX" sz="2400" i="0" baseline="0" dirty="0">
                <a:solidFill>
                  <a:schemeClr val="bg1"/>
                </a:solidFill>
                <a:latin typeface="Verdana" pitchFamily="34" charset="0"/>
              </a:rPr>
              <a:t>eguros Catastróficos</a:t>
            </a:r>
          </a:p>
          <a:p>
            <a:pPr algn="r">
              <a:defRPr/>
            </a:pPr>
            <a:endParaRPr lang="es-MX" sz="1050" i="0" baseline="0" dirty="0" smtClean="0">
              <a:solidFill>
                <a:schemeClr val="bg1"/>
              </a:solidFill>
              <a:latin typeface="Verdana" pitchFamily="34" charset="0"/>
            </a:endParaRPr>
          </a:p>
          <a:p>
            <a:pPr algn="r">
              <a:defRPr/>
            </a:pPr>
            <a:endParaRPr lang="es-MX" sz="1050" i="0" baseline="0" dirty="0" smtClean="0">
              <a:solidFill>
                <a:schemeClr val="bg1"/>
              </a:solidFill>
              <a:latin typeface="Verdana" pitchFamily="34" charset="0"/>
            </a:endParaRPr>
          </a:p>
          <a:p>
            <a:pPr algn="r">
              <a:defRPr/>
            </a:pPr>
            <a:endParaRPr lang="es-MX" sz="1050" i="0" baseline="0" dirty="0">
              <a:solidFill>
                <a:schemeClr val="bg1"/>
              </a:solidFill>
              <a:latin typeface="Verdana" pitchFamily="34" charset="0"/>
            </a:endParaRPr>
          </a:p>
          <a:p>
            <a:pPr algn="r">
              <a:defRPr/>
            </a:pPr>
            <a:r>
              <a:rPr lang="es-MX" sz="1600" b="0" i="0" baseline="0" dirty="0" smtClean="0">
                <a:solidFill>
                  <a:schemeClr val="bg1"/>
                </a:solidFill>
                <a:latin typeface="Verdana" pitchFamily="34" charset="0"/>
              </a:rPr>
              <a:t>La Paz, Bolivia. Octubre </a:t>
            </a:r>
            <a:r>
              <a:rPr lang="es-MX" sz="1600" b="0" i="0" baseline="0" dirty="0">
                <a:solidFill>
                  <a:schemeClr val="bg1"/>
                </a:solidFill>
                <a:latin typeface="Verdana" pitchFamily="34" charset="0"/>
              </a:rPr>
              <a:t>2012                             </a:t>
            </a:r>
            <a:r>
              <a:rPr lang="es-MX" sz="2000" b="0" i="0" baseline="0" dirty="0">
                <a:solidFill>
                  <a:schemeClr val="bg1"/>
                </a:solidFill>
                <a:latin typeface="Verdana" pitchFamily="34" charset="0"/>
                <a:cs typeface="Arial" pitchFamily="34" charset="0"/>
              </a:rPr>
              <a:t/>
            </a:r>
            <a:br>
              <a:rPr lang="es-MX" sz="2000" b="0" i="0" baseline="0" dirty="0">
                <a:solidFill>
                  <a:schemeClr val="bg1"/>
                </a:solidFill>
                <a:latin typeface="Verdana" pitchFamily="34" charset="0"/>
                <a:cs typeface="Arial" pitchFamily="34" charset="0"/>
              </a:rPr>
            </a:br>
            <a:r>
              <a:rPr lang="es-MX" sz="2400" i="0" baseline="0" dirty="0">
                <a:solidFill>
                  <a:schemeClr val="bg1"/>
                </a:solidFill>
                <a:latin typeface="Verdana" pitchFamily="34" charset="0"/>
                <a:cs typeface="Arial" pitchFamily="34" charset="0"/>
              </a:rPr>
              <a:t/>
            </a:r>
            <a:br>
              <a:rPr lang="es-MX" sz="2400" i="0" baseline="0" dirty="0">
                <a:solidFill>
                  <a:schemeClr val="bg1"/>
                </a:solidFill>
                <a:latin typeface="Verdana" pitchFamily="34" charset="0"/>
                <a:cs typeface="Arial" pitchFamily="34" charset="0"/>
              </a:rPr>
            </a:br>
            <a:endParaRPr lang="es-ES" sz="2400" i="0" baseline="0" dirty="0">
              <a:solidFill>
                <a:schemeClr val="bg1"/>
              </a:solidFill>
              <a:latin typeface="Verdana"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6"/>
          <p:cNvGrpSpPr>
            <a:grpSpLocks/>
          </p:cNvGrpSpPr>
          <p:nvPr/>
        </p:nvGrpSpPr>
        <p:grpSpPr bwMode="auto">
          <a:xfrm>
            <a:off x="3660775" y="1549400"/>
            <a:ext cx="688975" cy="1989138"/>
            <a:chOff x="3857" y="2195"/>
            <a:chExt cx="317" cy="1076"/>
          </a:xfrm>
        </p:grpSpPr>
        <p:pic>
          <p:nvPicPr>
            <p:cNvPr id="18458" name="Picture 10"/>
            <p:cNvPicPr>
              <a:picLocks noChangeAspect="1" noChangeArrowheads="1"/>
            </p:cNvPicPr>
            <p:nvPr/>
          </p:nvPicPr>
          <p:blipFill>
            <a:blip r:embed="rId4" cstate="print"/>
            <a:srcRect l="16518" t="57716" r="78754" b="5449"/>
            <a:stretch>
              <a:fillRect/>
            </a:stretch>
          </p:blipFill>
          <p:spPr bwMode="auto">
            <a:xfrm>
              <a:off x="3864" y="2195"/>
              <a:ext cx="286" cy="1076"/>
            </a:xfrm>
            <a:prstGeom prst="rect">
              <a:avLst/>
            </a:prstGeom>
            <a:noFill/>
            <a:ln w="9525" algn="ctr">
              <a:noFill/>
              <a:miter lim="800000"/>
              <a:headEnd/>
              <a:tailEnd/>
            </a:ln>
          </p:spPr>
        </p:pic>
        <p:grpSp>
          <p:nvGrpSpPr>
            <p:cNvPr id="18459" name="Group 8"/>
            <p:cNvGrpSpPr>
              <a:grpSpLocks/>
            </p:cNvGrpSpPr>
            <p:nvPr/>
          </p:nvGrpSpPr>
          <p:grpSpPr bwMode="auto">
            <a:xfrm>
              <a:off x="3857" y="2704"/>
              <a:ext cx="317" cy="46"/>
              <a:chOff x="4377" y="3203"/>
              <a:chExt cx="317" cy="46"/>
            </a:xfrm>
          </p:grpSpPr>
          <p:sp>
            <p:nvSpPr>
              <p:cNvPr id="18460" name="Rectangle 9"/>
              <p:cNvSpPr>
                <a:spLocks noChangeArrowheads="1"/>
              </p:cNvSpPr>
              <p:nvPr/>
            </p:nvSpPr>
            <p:spPr bwMode="auto">
              <a:xfrm>
                <a:off x="4377" y="3203"/>
                <a:ext cx="115" cy="46"/>
              </a:xfrm>
              <a:prstGeom prst="rect">
                <a:avLst/>
              </a:prstGeom>
              <a:solidFill>
                <a:schemeClr val="bg1"/>
              </a:solidFill>
              <a:ln w="9525">
                <a:noFill/>
                <a:miter lim="800000"/>
                <a:headEnd/>
                <a:tailEnd/>
              </a:ln>
            </p:spPr>
            <p:txBody>
              <a:bodyPr wrap="none" anchor="ctr"/>
              <a:lstStyle/>
              <a:p>
                <a:pPr eaLnBrk="0" hangingPunct="0"/>
                <a:endParaRPr lang="es-ES"/>
              </a:p>
            </p:txBody>
          </p:sp>
          <p:sp>
            <p:nvSpPr>
              <p:cNvPr id="18461" name="Rectangle 10"/>
              <p:cNvSpPr>
                <a:spLocks noChangeArrowheads="1"/>
              </p:cNvSpPr>
              <p:nvPr/>
            </p:nvSpPr>
            <p:spPr bwMode="auto">
              <a:xfrm>
                <a:off x="4579" y="3203"/>
                <a:ext cx="115" cy="46"/>
              </a:xfrm>
              <a:prstGeom prst="rect">
                <a:avLst/>
              </a:prstGeom>
              <a:solidFill>
                <a:schemeClr val="bg1"/>
              </a:solidFill>
              <a:ln w="9525">
                <a:noFill/>
                <a:miter lim="800000"/>
                <a:headEnd/>
                <a:tailEnd/>
              </a:ln>
            </p:spPr>
            <p:txBody>
              <a:bodyPr wrap="none" anchor="ctr"/>
              <a:lstStyle/>
              <a:p>
                <a:pPr eaLnBrk="0" hangingPunct="0"/>
                <a:endParaRPr lang="es-ES"/>
              </a:p>
            </p:txBody>
          </p:sp>
        </p:grpSp>
      </p:grpSp>
      <p:graphicFrame>
        <p:nvGraphicFramePr>
          <p:cNvPr id="18435" name="Object 2"/>
          <p:cNvGraphicFramePr>
            <a:graphicFrameLocks noChangeAspect="1"/>
          </p:cNvGraphicFramePr>
          <p:nvPr/>
        </p:nvGraphicFramePr>
        <p:xfrm>
          <a:off x="430213" y="1146175"/>
          <a:ext cx="4084637" cy="2740025"/>
        </p:xfrm>
        <a:graphic>
          <a:graphicData uri="http://schemas.openxmlformats.org/presentationml/2006/ole">
            <mc:AlternateContent xmlns:mc="http://schemas.openxmlformats.org/markup-compatibility/2006">
              <mc:Choice xmlns:v="urn:schemas-microsoft-com:vml" Requires="v">
                <p:oleObj spid="_x0000_s18521" r:id="rId6" imgW="4084674" imgH="2737341" progId="Excel.Sheet.8">
                  <p:embed/>
                </p:oleObj>
              </mc:Choice>
              <mc:Fallback>
                <p:oleObj r:id="rId6" imgW="4084674" imgH="2737341" progId="Excel.Sheet.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213" y="1146175"/>
                        <a:ext cx="4084637" cy="274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8436" name="6 Conector recto"/>
          <p:cNvCxnSpPr>
            <a:cxnSpLocks noChangeShapeType="1"/>
          </p:cNvCxnSpPr>
          <p:nvPr/>
        </p:nvCxnSpPr>
        <p:spPr bwMode="auto">
          <a:xfrm flipV="1">
            <a:off x="865188" y="1382713"/>
            <a:ext cx="3471862" cy="12700"/>
          </a:xfrm>
          <a:prstGeom prst="line">
            <a:avLst/>
          </a:prstGeom>
          <a:noFill/>
          <a:ln w="9525" algn="ctr">
            <a:solidFill>
              <a:srgbClr val="800000"/>
            </a:solidFill>
            <a:prstDash val="sysDot"/>
            <a:round/>
            <a:headEnd/>
            <a:tailEnd/>
          </a:ln>
        </p:spPr>
      </p:cxnSp>
      <p:sp>
        <p:nvSpPr>
          <p:cNvPr id="9" name="Text Box 12"/>
          <p:cNvSpPr txBox="1">
            <a:spLocks noChangeArrowheads="1"/>
          </p:cNvSpPr>
          <p:nvPr/>
        </p:nvSpPr>
        <p:spPr bwMode="auto">
          <a:xfrm>
            <a:off x="4330700" y="1187450"/>
            <a:ext cx="1404938" cy="236538"/>
          </a:xfrm>
          <a:prstGeom prst="rect">
            <a:avLst/>
          </a:prstGeom>
          <a:noFill/>
          <a:ln w="9525">
            <a:noFill/>
            <a:miter lim="800000"/>
            <a:headEnd/>
            <a:tailEnd/>
          </a:ln>
          <a:effectLst/>
        </p:spPr>
        <p:txBody>
          <a:bodyPr wrap="none">
            <a:spAutoFit/>
          </a:bodyPr>
          <a:lstStyle/>
          <a:p>
            <a:pPr eaLnBrk="0" hangingPunct="0">
              <a:defRPr/>
            </a:pPr>
            <a:r>
              <a:rPr lang="es-MX" sz="1400" i="0" dirty="0">
                <a:latin typeface="+mn-lt"/>
              </a:rPr>
              <a:t>Lluvia acumulada </a:t>
            </a:r>
            <a:endParaRPr lang="es-ES" sz="1400" i="0" dirty="0">
              <a:latin typeface="+mn-lt"/>
            </a:endParaRPr>
          </a:p>
        </p:txBody>
      </p:sp>
      <p:sp>
        <p:nvSpPr>
          <p:cNvPr id="10" name="Text Box 15"/>
          <p:cNvSpPr txBox="1">
            <a:spLocks noChangeArrowheads="1"/>
          </p:cNvSpPr>
          <p:nvPr/>
        </p:nvSpPr>
        <p:spPr bwMode="auto">
          <a:xfrm>
            <a:off x="1509713" y="1711325"/>
            <a:ext cx="1833562" cy="234950"/>
          </a:xfrm>
          <a:prstGeom prst="rect">
            <a:avLst/>
          </a:prstGeom>
          <a:noFill/>
          <a:ln w="9525">
            <a:noFill/>
            <a:miter lim="800000"/>
            <a:headEnd/>
            <a:tailEnd/>
          </a:ln>
          <a:effectLst/>
        </p:spPr>
        <p:txBody>
          <a:bodyPr wrap="none">
            <a:spAutoFit/>
          </a:bodyPr>
          <a:lstStyle/>
          <a:p>
            <a:pPr eaLnBrk="0" hangingPunct="0">
              <a:defRPr/>
            </a:pPr>
            <a:r>
              <a:rPr lang="es-MX" sz="1400" i="0" dirty="0">
                <a:latin typeface="+mn-lt"/>
              </a:rPr>
              <a:t>Nivel de lluvia protegido</a:t>
            </a:r>
            <a:endParaRPr lang="es-ES" sz="1400" i="0" dirty="0">
              <a:latin typeface="+mn-lt"/>
            </a:endParaRPr>
          </a:p>
        </p:txBody>
      </p:sp>
      <p:pic>
        <p:nvPicPr>
          <p:cNvPr id="18439" name="Picture 10"/>
          <p:cNvPicPr>
            <a:picLocks noChangeAspect="1" noChangeArrowheads="1"/>
          </p:cNvPicPr>
          <p:nvPr/>
        </p:nvPicPr>
        <p:blipFill>
          <a:blip r:embed="rId4" cstate="print"/>
          <a:srcRect t="76468" r="94151" b="13654"/>
          <a:stretch>
            <a:fillRect/>
          </a:stretch>
        </p:blipFill>
        <p:spPr bwMode="auto">
          <a:xfrm>
            <a:off x="892175" y="2776538"/>
            <a:ext cx="563563" cy="460375"/>
          </a:xfrm>
          <a:prstGeom prst="rect">
            <a:avLst/>
          </a:prstGeom>
          <a:noFill/>
          <a:ln w="9525" algn="ctr">
            <a:noFill/>
            <a:miter lim="800000"/>
            <a:headEnd/>
            <a:tailEnd/>
          </a:ln>
        </p:spPr>
      </p:pic>
      <p:pic>
        <p:nvPicPr>
          <p:cNvPr id="18440" name="Picture 10"/>
          <p:cNvPicPr>
            <a:picLocks noChangeAspect="1" noChangeArrowheads="1"/>
          </p:cNvPicPr>
          <p:nvPr/>
        </p:nvPicPr>
        <p:blipFill>
          <a:blip r:embed="rId4" cstate="print"/>
          <a:srcRect l="6158" t="76468" r="85472" b="7793"/>
          <a:stretch>
            <a:fillRect/>
          </a:stretch>
        </p:blipFill>
        <p:spPr bwMode="auto">
          <a:xfrm>
            <a:off x="2305050" y="2720975"/>
            <a:ext cx="806450" cy="730250"/>
          </a:xfrm>
          <a:prstGeom prst="rect">
            <a:avLst/>
          </a:prstGeom>
          <a:noFill/>
          <a:ln w="9525" algn="ctr">
            <a:noFill/>
            <a:miter lim="800000"/>
            <a:headEnd/>
            <a:tailEnd/>
          </a:ln>
        </p:spPr>
      </p:pic>
      <p:sp>
        <p:nvSpPr>
          <p:cNvPr id="18441" name="Text Box 16"/>
          <p:cNvSpPr txBox="1">
            <a:spLocks noChangeArrowheads="1"/>
          </p:cNvSpPr>
          <p:nvPr/>
        </p:nvSpPr>
        <p:spPr bwMode="auto">
          <a:xfrm>
            <a:off x="927100" y="903288"/>
            <a:ext cx="3248025" cy="277812"/>
          </a:xfrm>
          <a:prstGeom prst="rect">
            <a:avLst/>
          </a:prstGeom>
          <a:noFill/>
          <a:ln w="9525" algn="ctr">
            <a:noFill/>
            <a:miter lim="800000"/>
            <a:headEnd/>
            <a:tailEnd/>
          </a:ln>
        </p:spPr>
        <p:txBody>
          <a:bodyPr wrap="none">
            <a:spAutoFit/>
          </a:bodyPr>
          <a:lstStyle/>
          <a:p>
            <a:pPr marL="469900" indent="-469900" algn="ctr" eaLnBrk="0" hangingPunct="0">
              <a:spcBef>
                <a:spcPct val="20000"/>
              </a:spcBef>
              <a:buClr>
                <a:schemeClr val="accent2"/>
              </a:buClr>
              <a:buFont typeface="Wingdings" pitchFamily="2" charset="2"/>
              <a:buNone/>
            </a:pPr>
            <a:r>
              <a:rPr lang="es-MX" i="0">
                <a:latin typeface="Verdana" pitchFamily="34" charset="0"/>
              </a:rPr>
              <a:t>Etapa 1. Siembra o establecimiento</a:t>
            </a:r>
            <a:endParaRPr lang="es-ES" i="0">
              <a:latin typeface="Verdana" pitchFamily="34" charset="0"/>
            </a:endParaRPr>
          </a:p>
        </p:txBody>
      </p:sp>
      <p:sp>
        <p:nvSpPr>
          <p:cNvPr id="14" name="Text Box 12"/>
          <p:cNvSpPr txBox="1">
            <a:spLocks noChangeArrowheads="1"/>
          </p:cNvSpPr>
          <p:nvPr/>
        </p:nvSpPr>
        <p:spPr bwMode="auto">
          <a:xfrm>
            <a:off x="7607300" y="3565525"/>
            <a:ext cx="1404938" cy="236538"/>
          </a:xfrm>
          <a:prstGeom prst="rect">
            <a:avLst/>
          </a:prstGeom>
          <a:noFill/>
          <a:ln w="9525">
            <a:noFill/>
            <a:miter lim="800000"/>
            <a:headEnd/>
            <a:tailEnd/>
          </a:ln>
          <a:effectLst/>
        </p:spPr>
        <p:txBody>
          <a:bodyPr wrap="none">
            <a:spAutoFit/>
          </a:bodyPr>
          <a:lstStyle/>
          <a:p>
            <a:pPr eaLnBrk="0" hangingPunct="0">
              <a:defRPr/>
            </a:pPr>
            <a:r>
              <a:rPr lang="es-MX" sz="1400" i="0" dirty="0">
                <a:latin typeface="+mn-lt"/>
              </a:rPr>
              <a:t>Lluvia acumulada </a:t>
            </a:r>
            <a:endParaRPr lang="es-ES" sz="1400" i="0" dirty="0">
              <a:latin typeface="+mn-lt"/>
            </a:endParaRPr>
          </a:p>
        </p:txBody>
      </p:sp>
      <p:cxnSp>
        <p:nvCxnSpPr>
          <p:cNvPr id="18443" name="24 Conector recto"/>
          <p:cNvCxnSpPr>
            <a:cxnSpLocks noChangeShapeType="1"/>
          </p:cNvCxnSpPr>
          <p:nvPr/>
        </p:nvCxnSpPr>
        <p:spPr bwMode="auto">
          <a:xfrm flipV="1">
            <a:off x="4932363" y="3929063"/>
            <a:ext cx="3689350" cy="11112"/>
          </a:xfrm>
          <a:prstGeom prst="line">
            <a:avLst/>
          </a:prstGeom>
          <a:noFill/>
          <a:ln w="9525" algn="ctr">
            <a:solidFill>
              <a:srgbClr val="800000"/>
            </a:solidFill>
            <a:prstDash val="sysDot"/>
            <a:round/>
            <a:headEnd/>
            <a:tailEnd/>
          </a:ln>
        </p:spPr>
      </p:cxnSp>
      <p:sp>
        <p:nvSpPr>
          <p:cNvPr id="16" name="Text Box 15"/>
          <p:cNvSpPr txBox="1">
            <a:spLocks noChangeArrowheads="1"/>
          </p:cNvSpPr>
          <p:nvPr/>
        </p:nvSpPr>
        <p:spPr bwMode="auto">
          <a:xfrm>
            <a:off x="5969000" y="3863975"/>
            <a:ext cx="1833563" cy="236538"/>
          </a:xfrm>
          <a:prstGeom prst="rect">
            <a:avLst/>
          </a:prstGeom>
          <a:noFill/>
          <a:ln w="9525">
            <a:noFill/>
            <a:miter lim="800000"/>
            <a:headEnd/>
            <a:tailEnd/>
          </a:ln>
          <a:effectLst/>
        </p:spPr>
        <p:txBody>
          <a:bodyPr wrap="none">
            <a:spAutoFit/>
          </a:bodyPr>
          <a:lstStyle/>
          <a:p>
            <a:pPr eaLnBrk="0" hangingPunct="0">
              <a:defRPr/>
            </a:pPr>
            <a:r>
              <a:rPr lang="es-MX" sz="1400" i="0" dirty="0">
                <a:latin typeface="+mn-lt"/>
              </a:rPr>
              <a:t>Nivel de lluvia protegido</a:t>
            </a:r>
            <a:endParaRPr lang="es-ES" sz="1400" i="0" dirty="0">
              <a:latin typeface="+mn-lt"/>
            </a:endParaRPr>
          </a:p>
        </p:txBody>
      </p:sp>
      <p:grpSp>
        <p:nvGrpSpPr>
          <p:cNvPr id="18445" name="Group 49"/>
          <p:cNvGrpSpPr>
            <a:grpSpLocks/>
          </p:cNvGrpSpPr>
          <p:nvPr/>
        </p:nvGrpSpPr>
        <p:grpSpPr bwMode="auto">
          <a:xfrm>
            <a:off x="7970838" y="4392613"/>
            <a:ext cx="892175" cy="1771650"/>
            <a:chOff x="3597" y="2091"/>
            <a:chExt cx="864" cy="1510"/>
          </a:xfrm>
        </p:grpSpPr>
        <p:pic>
          <p:nvPicPr>
            <p:cNvPr id="18455" name="Picture 10"/>
            <p:cNvPicPr>
              <a:picLocks noChangeAspect="1" noChangeArrowheads="1"/>
            </p:cNvPicPr>
            <p:nvPr/>
          </p:nvPicPr>
          <p:blipFill>
            <a:blip r:embed="rId4" cstate="print"/>
            <a:srcRect l="35835" t="29005" r="47678" b="3105"/>
            <a:stretch>
              <a:fillRect/>
            </a:stretch>
          </p:blipFill>
          <p:spPr bwMode="auto">
            <a:xfrm>
              <a:off x="3684" y="2091"/>
              <a:ext cx="762" cy="1510"/>
            </a:xfrm>
            <a:prstGeom prst="rect">
              <a:avLst/>
            </a:prstGeom>
            <a:noFill/>
            <a:ln w="9525" algn="ctr">
              <a:noFill/>
              <a:miter lim="800000"/>
              <a:headEnd/>
              <a:tailEnd/>
            </a:ln>
          </p:spPr>
        </p:pic>
        <p:sp>
          <p:nvSpPr>
            <p:cNvPr id="18456" name="Rectangle 37"/>
            <p:cNvSpPr>
              <a:spLocks noChangeArrowheads="1"/>
            </p:cNvSpPr>
            <p:nvPr/>
          </p:nvSpPr>
          <p:spPr bwMode="auto">
            <a:xfrm>
              <a:off x="3597" y="3094"/>
              <a:ext cx="442" cy="45"/>
            </a:xfrm>
            <a:prstGeom prst="rect">
              <a:avLst/>
            </a:prstGeom>
            <a:solidFill>
              <a:schemeClr val="bg1"/>
            </a:solidFill>
            <a:ln w="9525">
              <a:noFill/>
              <a:miter lim="800000"/>
              <a:headEnd/>
              <a:tailEnd/>
            </a:ln>
          </p:spPr>
          <p:txBody>
            <a:bodyPr wrap="none" anchor="ctr"/>
            <a:lstStyle/>
            <a:p>
              <a:pPr eaLnBrk="0" hangingPunct="0"/>
              <a:endParaRPr lang="es-ES"/>
            </a:p>
          </p:txBody>
        </p:sp>
        <p:sp>
          <p:nvSpPr>
            <p:cNvPr id="18457" name="Rectangle 38"/>
            <p:cNvSpPr>
              <a:spLocks noChangeArrowheads="1"/>
            </p:cNvSpPr>
            <p:nvPr/>
          </p:nvSpPr>
          <p:spPr bwMode="auto">
            <a:xfrm>
              <a:off x="4144" y="3094"/>
              <a:ext cx="317" cy="45"/>
            </a:xfrm>
            <a:prstGeom prst="rect">
              <a:avLst/>
            </a:prstGeom>
            <a:solidFill>
              <a:schemeClr val="bg1"/>
            </a:solidFill>
            <a:ln w="9525">
              <a:noFill/>
              <a:miter lim="800000"/>
              <a:headEnd/>
              <a:tailEnd/>
            </a:ln>
          </p:spPr>
          <p:txBody>
            <a:bodyPr wrap="none" anchor="ctr"/>
            <a:lstStyle/>
            <a:p>
              <a:pPr eaLnBrk="0" hangingPunct="0"/>
              <a:endParaRPr lang="es-ES"/>
            </a:p>
          </p:txBody>
        </p:sp>
      </p:grpSp>
      <p:sp>
        <p:nvSpPr>
          <p:cNvPr id="18446" name="Text Box 16"/>
          <p:cNvSpPr txBox="1">
            <a:spLocks noChangeArrowheads="1"/>
          </p:cNvSpPr>
          <p:nvPr/>
        </p:nvSpPr>
        <p:spPr bwMode="auto">
          <a:xfrm>
            <a:off x="5248275" y="3348038"/>
            <a:ext cx="2860675" cy="276225"/>
          </a:xfrm>
          <a:prstGeom prst="rect">
            <a:avLst/>
          </a:prstGeom>
          <a:noFill/>
          <a:ln w="9525" algn="ctr">
            <a:noFill/>
            <a:miter lim="800000"/>
            <a:headEnd/>
            <a:tailEnd/>
          </a:ln>
        </p:spPr>
        <p:txBody>
          <a:bodyPr wrap="none">
            <a:spAutoFit/>
          </a:bodyPr>
          <a:lstStyle/>
          <a:p>
            <a:pPr marL="469900" indent="-469900" algn="ctr" eaLnBrk="0" hangingPunct="0">
              <a:spcBef>
                <a:spcPct val="20000"/>
              </a:spcBef>
              <a:buClr>
                <a:schemeClr val="accent2"/>
              </a:buClr>
              <a:buFont typeface="Wingdings" pitchFamily="2" charset="2"/>
              <a:buNone/>
            </a:pPr>
            <a:r>
              <a:rPr lang="es-MX" i="0">
                <a:latin typeface="Verdana" pitchFamily="34" charset="0"/>
              </a:rPr>
              <a:t>Etapa  2. Desarrollo y floración</a:t>
            </a:r>
            <a:endParaRPr lang="es-ES" i="0">
              <a:latin typeface="Verdana" pitchFamily="34" charset="0"/>
            </a:endParaRPr>
          </a:p>
        </p:txBody>
      </p:sp>
      <p:grpSp>
        <p:nvGrpSpPr>
          <p:cNvPr id="18447" name="Group 51"/>
          <p:cNvGrpSpPr>
            <a:grpSpLocks/>
          </p:cNvGrpSpPr>
          <p:nvPr/>
        </p:nvGrpSpPr>
        <p:grpSpPr bwMode="auto">
          <a:xfrm>
            <a:off x="5153025" y="4765675"/>
            <a:ext cx="884238" cy="1328738"/>
            <a:chOff x="1020" y="2341"/>
            <a:chExt cx="713" cy="1080"/>
          </a:xfrm>
        </p:grpSpPr>
        <p:pic>
          <p:nvPicPr>
            <p:cNvPr id="18451" name="Picture 10"/>
            <p:cNvPicPr>
              <a:picLocks noChangeAspect="1" noChangeArrowheads="1"/>
            </p:cNvPicPr>
            <p:nvPr/>
          </p:nvPicPr>
          <p:blipFill>
            <a:blip r:embed="rId4" cstate="print"/>
            <a:srcRect l="24637" t="48341" r="64195" b="3105"/>
            <a:stretch>
              <a:fillRect/>
            </a:stretch>
          </p:blipFill>
          <p:spPr bwMode="auto">
            <a:xfrm>
              <a:off x="1111" y="2341"/>
              <a:ext cx="516" cy="1080"/>
            </a:xfrm>
            <a:prstGeom prst="rect">
              <a:avLst/>
            </a:prstGeom>
            <a:noFill/>
            <a:ln w="9525" algn="ctr">
              <a:noFill/>
              <a:miter lim="800000"/>
              <a:headEnd/>
              <a:tailEnd/>
            </a:ln>
          </p:spPr>
        </p:pic>
        <p:grpSp>
          <p:nvGrpSpPr>
            <p:cNvPr id="18452" name="Group 50"/>
            <p:cNvGrpSpPr>
              <a:grpSpLocks/>
            </p:cNvGrpSpPr>
            <p:nvPr/>
          </p:nvGrpSpPr>
          <p:grpSpPr bwMode="auto">
            <a:xfrm>
              <a:off x="1020" y="2931"/>
              <a:ext cx="713" cy="45"/>
              <a:chOff x="1021" y="2931"/>
              <a:chExt cx="713" cy="45"/>
            </a:xfrm>
          </p:grpSpPr>
          <p:sp>
            <p:nvSpPr>
              <p:cNvPr id="18453" name="Rectangle 35"/>
              <p:cNvSpPr>
                <a:spLocks noChangeArrowheads="1"/>
              </p:cNvSpPr>
              <p:nvPr/>
            </p:nvSpPr>
            <p:spPr bwMode="auto">
              <a:xfrm>
                <a:off x="1021" y="2931"/>
                <a:ext cx="317" cy="45"/>
              </a:xfrm>
              <a:prstGeom prst="rect">
                <a:avLst/>
              </a:prstGeom>
              <a:solidFill>
                <a:schemeClr val="bg1"/>
              </a:solidFill>
              <a:ln w="9525">
                <a:noFill/>
                <a:miter lim="800000"/>
                <a:headEnd/>
                <a:tailEnd/>
              </a:ln>
            </p:spPr>
            <p:txBody>
              <a:bodyPr wrap="none" anchor="ctr"/>
              <a:lstStyle/>
              <a:p>
                <a:pPr eaLnBrk="0" hangingPunct="0"/>
                <a:endParaRPr lang="es-ES"/>
              </a:p>
            </p:txBody>
          </p:sp>
          <p:sp>
            <p:nvSpPr>
              <p:cNvPr id="18454" name="Rectangle 36"/>
              <p:cNvSpPr>
                <a:spLocks noChangeArrowheads="1"/>
              </p:cNvSpPr>
              <p:nvPr/>
            </p:nvSpPr>
            <p:spPr bwMode="auto">
              <a:xfrm>
                <a:off x="1417" y="2931"/>
                <a:ext cx="317" cy="45"/>
              </a:xfrm>
              <a:prstGeom prst="rect">
                <a:avLst/>
              </a:prstGeom>
              <a:solidFill>
                <a:schemeClr val="bg1"/>
              </a:solidFill>
              <a:ln w="9525">
                <a:noFill/>
                <a:miter lim="800000"/>
                <a:headEnd/>
                <a:tailEnd/>
              </a:ln>
            </p:spPr>
            <p:txBody>
              <a:bodyPr wrap="none" anchor="ctr"/>
              <a:lstStyle/>
              <a:p>
                <a:pPr eaLnBrk="0" hangingPunct="0"/>
                <a:endParaRPr lang="es-ES"/>
              </a:p>
            </p:txBody>
          </p:sp>
        </p:grpSp>
      </p:grpSp>
      <p:graphicFrame>
        <p:nvGraphicFramePr>
          <p:cNvPr id="18448" name="Object 3"/>
          <p:cNvGraphicFramePr>
            <a:graphicFrameLocks noChangeAspect="1"/>
          </p:cNvGraphicFramePr>
          <p:nvPr/>
        </p:nvGraphicFramePr>
        <p:xfrm>
          <a:off x="4421188" y="3509963"/>
          <a:ext cx="4591050" cy="3081337"/>
        </p:xfrm>
        <a:graphic>
          <a:graphicData uri="http://schemas.openxmlformats.org/presentationml/2006/ole">
            <mc:AlternateContent xmlns:mc="http://schemas.openxmlformats.org/markup-compatibility/2006">
              <mc:Choice xmlns:v="urn:schemas-microsoft-com:vml" Requires="v">
                <p:oleObj spid="_x0000_s18522" r:id="rId9" imgW="4590686" imgH="3078747" progId="Excel.Sheet.8">
                  <p:embed/>
                </p:oleObj>
              </mc:Choice>
              <mc:Fallback>
                <p:oleObj r:id="rId9" imgW="4590686" imgH="3078747" progId="Excel.Sheet.8">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1188" y="3509963"/>
                        <a:ext cx="4591050" cy="308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7"/>
          <p:cNvSpPr>
            <a:spLocks noChangeArrowheads="1"/>
          </p:cNvSpPr>
          <p:nvPr/>
        </p:nvSpPr>
        <p:spPr bwMode="auto">
          <a:xfrm>
            <a:off x="2676525" y="74950"/>
            <a:ext cx="5643016"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 paramétrico</a:t>
            </a:r>
            <a:endParaRPr lang="es-ES" sz="4800" i="0" dirty="0">
              <a:solidFill>
                <a:schemeClr val="bg1"/>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468313" y="1224336"/>
            <a:ext cx="5817618" cy="338554"/>
          </a:xfrm>
          <a:prstGeom prst="rect">
            <a:avLst/>
          </a:prstGeom>
          <a:noFill/>
          <a:ln w="9525">
            <a:noFill/>
            <a:miter lim="800000"/>
            <a:headEnd/>
            <a:tailEnd/>
          </a:ln>
          <a:effectLst/>
        </p:spPr>
        <p:txBody>
          <a:bodyPr wrap="none">
            <a:spAutoFit/>
          </a:bodyPr>
          <a:lstStyle/>
          <a:p>
            <a:pPr>
              <a:defRPr/>
            </a:pPr>
            <a:r>
              <a:rPr lang="es-MX" sz="2400" i="0" dirty="0" smtClean="0">
                <a:latin typeface="+mn-lt"/>
              </a:rPr>
              <a:t>A partir de 2008 se adiciona el riesgo de heladas</a:t>
            </a:r>
            <a:endParaRPr lang="es-ES" sz="2400" i="0" dirty="0">
              <a:latin typeface="+mn-lt"/>
            </a:endParaRPr>
          </a:p>
        </p:txBody>
      </p:sp>
      <p:sp>
        <p:nvSpPr>
          <p:cNvPr id="6" name="Rectangle 7"/>
          <p:cNvSpPr>
            <a:spLocks noChangeArrowheads="1"/>
          </p:cNvSpPr>
          <p:nvPr/>
        </p:nvSpPr>
        <p:spPr bwMode="auto">
          <a:xfrm>
            <a:off x="2676525" y="74950"/>
            <a:ext cx="5643016"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 paramétrico</a:t>
            </a:r>
            <a:endParaRPr lang="es-ES" sz="4800" i="0" dirty="0">
              <a:solidFill>
                <a:schemeClr val="bg1"/>
              </a:solidFill>
              <a:latin typeface="+mn-lt"/>
            </a:endParaRPr>
          </a:p>
        </p:txBody>
      </p:sp>
      <p:sp>
        <p:nvSpPr>
          <p:cNvPr id="7" name="Rectangle 2"/>
          <p:cNvSpPr>
            <a:spLocks noChangeArrowheads="1"/>
          </p:cNvSpPr>
          <p:nvPr/>
        </p:nvSpPr>
        <p:spPr bwMode="auto">
          <a:xfrm>
            <a:off x="399374" y="2004522"/>
            <a:ext cx="8205788" cy="1068461"/>
          </a:xfrm>
          <a:prstGeom prst="rect">
            <a:avLst/>
          </a:prstGeom>
          <a:noFill/>
          <a:ln w="9525">
            <a:noFill/>
            <a:miter lim="800000"/>
            <a:headEnd/>
            <a:tailEnd/>
          </a:ln>
        </p:spPr>
        <p:txBody>
          <a:bodyPr/>
          <a:lstStyle/>
          <a:p>
            <a:pPr marL="3175" indent="-3175" algn="just" defTabSz="533400">
              <a:spcBef>
                <a:spcPct val="20000"/>
              </a:spcBef>
              <a:buClr>
                <a:schemeClr val="accent2"/>
              </a:buClr>
              <a:defRPr/>
            </a:pPr>
            <a:r>
              <a:rPr lang="es-MX" sz="1600" b="0" i="0" baseline="0" dirty="0" smtClean="0">
                <a:latin typeface="Verdana" pitchFamily="34" charset="0"/>
              </a:rPr>
              <a:t>Únicamente se utilizan estaciones automatizadas.</a:t>
            </a:r>
          </a:p>
          <a:p>
            <a:pPr marL="3175" indent="-3175" algn="just" defTabSz="533400">
              <a:spcBef>
                <a:spcPct val="20000"/>
              </a:spcBef>
              <a:buClr>
                <a:schemeClr val="accent2"/>
              </a:buClr>
              <a:defRPr/>
            </a:pPr>
            <a:r>
              <a:rPr lang="es-MX" sz="1600" b="0" i="0" baseline="0" dirty="0" smtClean="0">
                <a:latin typeface="Verdana" pitchFamily="34" charset="0"/>
              </a:rPr>
              <a:t>Se determinan niveles críticos de temperatura para las fases:</a:t>
            </a:r>
          </a:p>
          <a:p>
            <a:pPr marL="3175" indent="-3175" algn="just" defTabSz="533400">
              <a:spcBef>
                <a:spcPct val="20000"/>
              </a:spcBef>
              <a:buClr>
                <a:schemeClr val="accent2"/>
              </a:buClr>
              <a:defRPr/>
            </a:pPr>
            <a:endParaRPr lang="es-MX" sz="1600" b="0" i="0" baseline="0" dirty="0">
              <a:latin typeface="Verdana" pitchFamily="34" charset="0"/>
            </a:endParaRPr>
          </a:p>
          <a:p>
            <a:pPr marL="3175" indent="-3175" algn="just" defTabSz="533400">
              <a:spcBef>
                <a:spcPct val="20000"/>
              </a:spcBef>
              <a:buClr>
                <a:schemeClr val="accent2"/>
              </a:buClr>
              <a:defRPr/>
            </a:pPr>
            <a:r>
              <a:rPr lang="es-MX" sz="1600" b="0" i="0" baseline="0" dirty="0" smtClean="0">
                <a:latin typeface="Verdana" pitchFamily="34" charset="0"/>
              </a:rPr>
              <a:t>Desarrollo- Inicio de floración</a:t>
            </a:r>
          </a:p>
          <a:p>
            <a:pPr marL="3175" indent="-3175" algn="just" defTabSz="533400">
              <a:spcBef>
                <a:spcPct val="20000"/>
              </a:spcBef>
              <a:buClr>
                <a:schemeClr val="accent2"/>
              </a:buClr>
              <a:defRPr/>
            </a:pPr>
            <a:r>
              <a:rPr lang="es-MX" sz="1600" b="0" i="0" baseline="0" dirty="0" smtClean="0">
                <a:latin typeface="Verdana" pitchFamily="34" charset="0"/>
              </a:rPr>
              <a:t>Floración – Inicio de formación de grano</a:t>
            </a:r>
          </a:p>
          <a:p>
            <a:pPr marL="3175" indent="-3175" algn="just" defTabSz="533400">
              <a:spcBef>
                <a:spcPct val="20000"/>
              </a:spcBef>
              <a:buClr>
                <a:schemeClr val="accent2"/>
              </a:buClr>
              <a:defRPr/>
            </a:pPr>
            <a:r>
              <a:rPr lang="es-MX" sz="1600" b="0" i="0" baseline="0" dirty="0" smtClean="0">
                <a:latin typeface="Verdana" pitchFamily="34" charset="0"/>
              </a:rPr>
              <a:t>Fructificación- Madurez fisiológica</a:t>
            </a:r>
          </a:p>
          <a:p>
            <a:pPr marL="3175" indent="-3175" algn="just" defTabSz="533400">
              <a:spcBef>
                <a:spcPct val="20000"/>
              </a:spcBef>
              <a:buClr>
                <a:schemeClr val="accent2"/>
              </a:buClr>
              <a:defRPr/>
            </a:pPr>
            <a:endParaRPr lang="es-MX" sz="1600" b="0" i="0" baseline="0" dirty="0">
              <a:latin typeface="Verdana" pitchFamily="34" charset="0"/>
            </a:endParaRPr>
          </a:p>
          <a:p>
            <a:pPr marL="3175" indent="-3175" algn="just" defTabSz="533400">
              <a:spcBef>
                <a:spcPct val="20000"/>
              </a:spcBef>
              <a:buClr>
                <a:schemeClr val="accent2"/>
              </a:buClr>
              <a:defRPr/>
            </a:pPr>
            <a:r>
              <a:rPr lang="es-MX" sz="1600" b="0" i="0" baseline="0" dirty="0" smtClean="0">
                <a:latin typeface="Verdana" pitchFamily="34" charset="0"/>
              </a:rPr>
              <a:t>La cobertura se afecta cuando la temperatura registrada sea inferior al parámetro para cada etapa.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7"/>
          <p:cNvPicPr>
            <a:picLocks noChangeAspect="1" noChangeArrowheads="1"/>
          </p:cNvPicPr>
          <p:nvPr/>
        </p:nvPicPr>
        <p:blipFill>
          <a:blip r:embed="rId3" cstate="print"/>
          <a:srcRect/>
          <a:stretch>
            <a:fillRect/>
          </a:stretch>
        </p:blipFill>
        <p:spPr bwMode="auto">
          <a:xfrm>
            <a:off x="4379913" y="754063"/>
            <a:ext cx="4764087" cy="3154362"/>
          </a:xfrm>
          <a:prstGeom prst="rect">
            <a:avLst/>
          </a:prstGeom>
          <a:noFill/>
          <a:ln w="9525">
            <a:noFill/>
            <a:miter lim="800000"/>
            <a:headEnd/>
            <a:tailEnd/>
          </a:ln>
        </p:spPr>
      </p:pic>
      <p:pic>
        <p:nvPicPr>
          <p:cNvPr id="21508" name="Picture 9"/>
          <p:cNvPicPr>
            <a:picLocks noChangeAspect="1" noChangeArrowheads="1"/>
          </p:cNvPicPr>
          <p:nvPr/>
        </p:nvPicPr>
        <p:blipFill>
          <a:blip r:embed="rId4" cstate="print"/>
          <a:srcRect/>
          <a:stretch>
            <a:fillRect/>
          </a:stretch>
        </p:blipFill>
        <p:spPr bwMode="auto">
          <a:xfrm>
            <a:off x="5219700" y="4845050"/>
            <a:ext cx="3530600" cy="1884362"/>
          </a:xfrm>
          <a:prstGeom prst="rect">
            <a:avLst/>
          </a:prstGeom>
          <a:noFill/>
          <a:ln w="9525">
            <a:noFill/>
            <a:miter lim="800000"/>
            <a:headEnd/>
            <a:tailEnd/>
          </a:ln>
        </p:spPr>
      </p:pic>
      <p:sp>
        <p:nvSpPr>
          <p:cNvPr id="21509" name="Text Box 10"/>
          <p:cNvSpPr txBox="1">
            <a:spLocks noChangeArrowheads="1"/>
          </p:cNvSpPr>
          <p:nvPr/>
        </p:nvSpPr>
        <p:spPr bwMode="auto">
          <a:xfrm>
            <a:off x="7402513" y="919163"/>
            <a:ext cx="1296987" cy="666750"/>
          </a:xfrm>
          <a:prstGeom prst="rect">
            <a:avLst/>
          </a:prstGeom>
          <a:noFill/>
          <a:ln w="9525">
            <a:noFill/>
            <a:miter lim="800000"/>
            <a:headEnd/>
            <a:tailEnd/>
          </a:ln>
        </p:spPr>
        <p:txBody>
          <a:bodyPr wrap="none">
            <a:spAutoFit/>
          </a:bodyPr>
          <a:lstStyle/>
          <a:p>
            <a:r>
              <a:rPr lang="es-MX"/>
              <a:t>389 estaciones</a:t>
            </a:r>
          </a:p>
          <a:p>
            <a:r>
              <a:rPr lang="es-MX"/>
              <a:t>842 municipios</a:t>
            </a:r>
          </a:p>
          <a:p>
            <a:r>
              <a:rPr lang="es-MX"/>
              <a:t>24 estados</a:t>
            </a:r>
            <a:r>
              <a:rPr lang="es-MX" sz="2000"/>
              <a:t>.</a:t>
            </a:r>
            <a:endParaRPr lang="es-ES" sz="2000"/>
          </a:p>
        </p:txBody>
      </p:sp>
      <p:sp>
        <p:nvSpPr>
          <p:cNvPr id="21510" name="Text Box 11"/>
          <p:cNvSpPr txBox="1">
            <a:spLocks noChangeArrowheads="1"/>
          </p:cNvSpPr>
          <p:nvPr/>
        </p:nvSpPr>
        <p:spPr bwMode="auto">
          <a:xfrm>
            <a:off x="0" y="6600825"/>
            <a:ext cx="5721350" cy="257175"/>
          </a:xfrm>
          <a:prstGeom prst="rect">
            <a:avLst/>
          </a:prstGeom>
          <a:noFill/>
          <a:ln w="9525">
            <a:noFill/>
            <a:miter lim="800000"/>
            <a:headEnd/>
            <a:tailEnd/>
          </a:ln>
        </p:spPr>
        <p:txBody>
          <a:bodyPr>
            <a:spAutoFit/>
          </a:bodyPr>
          <a:lstStyle/>
          <a:p>
            <a:r>
              <a:rPr lang="es-MX" sz="1600"/>
              <a:t>El 39 % de la superficie corresponde a zonas de alto y muy alto grado de marginación</a:t>
            </a:r>
            <a:endParaRPr lang="es-ES" sz="1600"/>
          </a:p>
        </p:txBody>
      </p:sp>
      <p:grpSp>
        <p:nvGrpSpPr>
          <p:cNvPr id="21511" name="Group 13"/>
          <p:cNvGrpSpPr>
            <a:grpSpLocks noChangeAspect="1"/>
          </p:cNvGrpSpPr>
          <p:nvPr/>
        </p:nvGrpSpPr>
        <p:grpSpPr bwMode="auto">
          <a:xfrm>
            <a:off x="4003675" y="2927350"/>
            <a:ext cx="3382963" cy="2136775"/>
            <a:chOff x="3470" y="1480"/>
            <a:chExt cx="2131" cy="1346"/>
          </a:xfrm>
        </p:grpSpPr>
        <p:sp>
          <p:nvSpPr>
            <p:cNvPr id="21515" name="AutoShape 12"/>
            <p:cNvSpPr>
              <a:spLocks noChangeAspect="1" noChangeArrowheads="1" noTextEdit="1"/>
            </p:cNvSpPr>
            <p:nvPr/>
          </p:nvSpPr>
          <p:spPr bwMode="auto">
            <a:xfrm>
              <a:off x="3470" y="1480"/>
              <a:ext cx="2131" cy="1346"/>
            </a:xfrm>
            <a:prstGeom prst="rect">
              <a:avLst/>
            </a:prstGeom>
            <a:noFill/>
            <a:ln w="9525">
              <a:noFill/>
              <a:miter lim="800000"/>
              <a:headEnd/>
              <a:tailEnd/>
            </a:ln>
          </p:spPr>
          <p:txBody>
            <a:bodyPr/>
            <a:lstStyle/>
            <a:p>
              <a:endParaRPr lang="es-ES"/>
            </a:p>
          </p:txBody>
        </p:sp>
        <p:sp>
          <p:nvSpPr>
            <p:cNvPr id="21516" name="Freeform 14"/>
            <p:cNvSpPr>
              <a:spLocks/>
            </p:cNvSpPr>
            <p:nvPr/>
          </p:nvSpPr>
          <p:spPr bwMode="auto">
            <a:xfrm>
              <a:off x="4737" y="2059"/>
              <a:ext cx="395" cy="200"/>
            </a:xfrm>
            <a:custGeom>
              <a:avLst/>
              <a:gdLst>
                <a:gd name="T0" fmla="*/ 61109 w 112"/>
                <a:gd name="T1" fmla="*/ 23330 h 57"/>
                <a:gd name="T2" fmla="*/ 52898 w 112"/>
                <a:gd name="T3" fmla="*/ 0 h 57"/>
                <a:gd name="T4" fmla="*/ 0 w 112"/>
                <a:gd name="T5" fmla="*/ 30323 h 57"/>
                <a:gd name="T6" fmla="*/ 61109 w 112"/>
                <a:gd name="T7" fmla="*/ 23330 h 57"/>
                <a:gd name="T8" fmla="*/ 0 60000 65536"/>
                <a:gd name="T9" fmla="*/ 0 60000 65536"/>
                <a:gd name="T10" fmla="*/ 0 60000 65536"/>
                <a:gd name="T11" fmla="*/ 0 60000 65536"/>
                <a:gd name="T12" fmla="*/ 0 w 112"/>
                <a:gd name="T13" fmla="*/ 0 h 57"/>
                <a:gd name="T14" fmla="*/ 112 w 112"/>
                <a:gd name="T15" fmla="*/ 57 h 57"/>
              </a:gdLst>
              <a:ahLst/>
              <a:cxnLst>
                <a:cxn ang="T8">
                  <a:pos x="T0" y="T1"/>
                </a:cxn>
                <a:cxn ang="T9">
                  <a:pos x="T2" y="T3"/>
                </a:cxn>
                <a:cxn ang="T10">
                  <a:pos x="T4" y="T5"/>
                </a:cxn>
                <a:cxn ang="T11">
                  <a:pos x="T6" y="T7"/>
                </a:cxn>
              </a:cxnLst>
              <a:rect l="T12" t="T13" r="T14" b="T15"/>
              <a:pathLst>
                <a:path w="112" h="57">
                  <a:moveTo>
                    <a:pt x="112" y="44"/>
                  </a:moveTo>
                  <a:cubicBezTo>
                    <a:pt x="110" y="29"/>
                    <a:pt x="105" y="14"/>
                    <a:pt x="97" y="0"/>
                  </a:cubicBezTo>
                  <a:lnTo>
                    <a:pt x="0" y="57"/>
                  </a:lnTo>
                  <a:lnTo>
                    <a:pt x="112" y="44"/>
                  </a:lnTo>
                  <a:close/>
                </a:path>
              </a:pathLst>
            </a:custGeom>
            <a:solidFill>
              <a:srgbClr val="9999FF"/>
            </a:solidFill>
            <a:ln w="4763">
              <a:solidFill>
                <a:srgbClr val="000000"/>
              </a:solidFill>
              <a:round/>
              <a:headEnd/>
              <a:tailEnd/>
            </a:ln>
          </p:spPr>
          <p:txBody>
            <a:bodyPr/>
            <a:lstStyle/>
            <a:p>
              <a:endParaRPr lang="es-ES"/>
            </a:p>
          </p:txBody>
        </p:sp>
        <p:sp>
          <p:nvSpPr>
            <p:cNvPr id="21517" name="Freeform 15"/>
            <p:cNvSpPr>
              <a:spLocks/>
            </p:cNvSpPr>
            <p:nvPr/>
          </p:nvSpPr>
          <p:spPr bwMode="auto">
            <a:xfrm>
              <a:off x="4741" y="2259"/>
              <a:ext cx="398" cy="208"/>
            </a:xfrm>
            <a:custGeom>
              <a:avLst/>
              <a:gdLst>
                <a:gd name="T0" fmla="*/ 55886 w 113"/>
                <a:gd name="T1" fmla="*/ 32117 h 59"/>
                <a:gd name="T2" fmla="*/ 61257 w 113"/>
                <a:gd name="T3" fmla="*/ 7097 h 59"/>
                <a:gd name="T4" fmla="*/ 60651 w 113"/>
                <a:gd name="T5" fmla="*/ 0 h 59"/>
                <a:gd name="T6" fmla="*/ 0 w 113"/>
                <a:gd name="T7" fmla="*/ 7097 h 59"/>
                <a:gd name="T8" fmla="*/ 55886 w 113"/>
                <a:gd name="T9" fmla="*/ 32117 h 59"/>
                <a:gd name="T10" fmla="*/ 0 60000 65536"/>
                <a:gd name="T11" fmla="*/ 0 60000 65536"/>
                <a:gd name="T12" fmla="*/ 0 60000 65536"/>
                <a:gd name="T13" fmla="*/ 0 60000 65536"/>
                <a:gd name="T14" fmla="*/ 0 60000 65536"/>
                <a:gd name="T15" fmla="*/ 0 w 113"/>
                <a:gd name="T16" fmla="*/ 0 h 59"/>
                <a:gd name="T17" fmla="*/ 113 w 113"/>
                <a:gd name="T18" fmla="*/ 59 h 59"/>
              </a:gdLst>
              <a:ahLst/>
              <a:cxnLst>
                <a:cxn ang="T10">
                  <a:pos x="T0" y="T1"/>
                </a:cxn>
                <a:cxn ang="T11">
                  <a:pos x="T2" y="T3"/>
                </a:cxn>
                <a:cxn ang="T12">
                  <a:pos x="T4" y="T5"/>
                </a:cxn>
                <a:cxn ang="T13">
                  <a:pos x="T6" y="T7"/>
                </a:cxn>
                <a:cxn ang="T14">
                  <a:pos x="T8" y="T9"/>
                </a:cxn>
              </a:cxnLst>
              <a:rect l="T15" t="T16" r="T17" b="T18"/>
              <a:pathLst>
                <a:path w="113" h="59">
                  <a:moveTo>
                    <a:pt x="103" y="59"/>
                  </a:moveTo>
                  <a:cubicBezTo>
                    <a:pt x="109" y="45"/>
                    <a:pt x="113" y="29"/>
                    <a:pt x="113" y="13"/>
                  </a:cubicBezTo>
                  <a:cubicBezTo>
                    <a:pt x="113" y="9"/>
                    <a:pt x="112" y="5"/>
                    <a:pt x="112" y="0"/>
                  </a:cubicBezTo>
                  <a:lnTo>
                    <a:pt x="0" y="13"/>
                  </a:lnTo>
                  <a:lnTo>
                    <a:pt x="103" y="59"/>
                  </a:lnTo>
                  <a:close/>
                </a:path>
              </a:pathLst>
            </a:custGeom>
            <a:solidFill>
              <a:srgbClr val="FFCC99"/>
            </a:solidFill>
            <a:ln w="4763">
              <a:solidFill>
                <a:srgbClr val="000000"/>
              </a:solidFill>
              <a:round/>
              <a:headEnd/>
              <a:tailEnd/>
            </a:ln>
          </p:spPr>
          <p:txBody>
            <a:bodyPr/>
            <a:lstStyle/>
            <a:p>
              <a:endParaRPr lang="es-ES"/>
            </a:p>
          </p:txBody>
        </p:sp>
        <p:sp>
          <p:nvSpPr>
            <p:cNvPr id="21518" name="Freeform 16"/>
            <p:cNvSpPr>
              <a:spLocks/>
            </p:cNvSpPr>
            <p:nvPr/>
          </p:nvSpPr>
          <p:spPr bwMode="auto">
            <a:xfrm>
              <a:off x="4149" y="1907"/>
              <a:ext cx="757" cy="792"/>
            </a:xfrm>
            <a:custGeom>
              <a:avLst/>
              <a:gdLst>
                <a:gd name="T0" fmla="*/ 109860 w 215"/>
                <a:gd name="T1" fmla="*/ 24249 h 225"/>
                <a:gd name="T2" fmla="*/ 60546 w 215"/>
                <a:gd name="T3" fmla="*/ 0 h 225"/>
                <a:gd name="T4" fmla="*/ 0 w 215"/>
                <a:gd name="T5" fmla="*/ 60491 h 225"/>
                <a:gd name="T6" fmla="*/ 60546 w 215"/>
                <a:gd name="T7" fmla="*/ 121598 h 225"/>
                <a:gd name="T8" fmla="*/ 116321 w 215"/>
                <a:gd name="T9" fmla="*/ 85356 h 225"/>
                <a:gd name="T10" fmla="*/ 60546 w 215"/>
                <a:gd name="T11" fmla="*/ 60491 h 225"/>
                <a:gd name="T12" fmla="*/ 109860 w 215"/>
                <a:gd name="T13" fmla="*/ 24249 h 225"/>
                <a:gd name="T14" fmla="*/ 0 60000 65536"/>
                <a:gd name="T15" fmla="*/ 0 60000 65536"/>
                <a:gd name="T16" fmla="*/ 0 60000 65536"/>
                <a:gd name="T17" fmla="*/ 0 60000 65536"/>
                <a:gd name="T18" fmla="*/ 0 60000 65536"/>
                <a:gd name="T19" fmla="*/ 0 60000 65536"/>
                <a:gd name="T20" fmla="*/ 0 60000 65536"/>
                <a:gd name="T21" fmla="*/ 0 w 215"/>
                <a:gd name="T22" fmla="*/ 0 h 225"/>
                <a:gd name="T23" fmla="*/ 215 w 215"/>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 h="225">
                  <a:moveTo>
                    <a:pt x="203" y="45"/>
                  </a:moveTo>
                  <a:cubicBezTo>
                    <a:pt x="181" y="17"/>
                    <a:pt x="148" y="0"/>
                    <a:pt x="112" y="0"/>
                  </a:cubicBezTo>
                  <a:cubicBezTo>
                    <a:pt x="50" y="0"/>
                    <a:pt x="0" y="50"/>
                    <a:pt x="0" y="112"/>
                  </a:cubicBezTo>
                  <a:cubicBezTo>
                    <a:pt x="0" y="174"/>
                    <a:pt x="50" y="225"/>
                    <a:pt x="112" y="225"/>
                  </a:cubicBezTo>
                  <a:cubicBezTo>
                    <a:pt x="156" y="224"/>
                    <a:pt x="197" y="198"/>
                    <a:pt x="215" y="158"/>
                  </a:cubicBezTo>
                  <a:lnTo>
                    <a:pt x="112" y="112"/>
                  </a:lnTo>
                  <a:lnTo>
                    <a:pt x="203" y="45"/>
                  </a:lnTo>
                  <a:close/>
                </a:path>
              </a:pathLst>
            </a:custGeom>
            <a:solidFill>
              <a:srgbClr val="FFFFCC"/>
            </a:solidFill>
            <a:ln w="4763">
              <a:solidFill>
                <a:srgbClr val="000000"/>
              </a:solidFill>
              <a:round/>
              <a:headEnd/>
              <a:tailEnd/>
            </a:ln>
          </p:spPr>
          <p:txBody>
            <a:bodyPr/>
            <a:lstStyle/>
            <a:p>
              <a:endParaRPr lang="es-ES"/>
            </a:p>
          </p:txBody>
        </p:sp>
        <p:sp>
          <p:nvSpPr>
            <p:cNvPr id="21519" name="Freeform 17"/>
            <p:cNvSpPr>
              <a:spLocks/>
            </p:cNvSpPr>
            <p:nvPr/>
          </p:nvSpPr>
          <p:spPr bwMode="auto">
            <a:xfrm>
              <a:off x="4723" y="2002"/>
              <a:ext cx="342" cy="236"/>
            </a:xfrm>
            <a:custGeom>
              <a:avLst/>
              <a:gdLst>
                <a:gd name="T0" fmla="*/ 52858 w 97"/>
                <a:gd name="T1" fmla="*/ 5372 h 67"/>
                <a:gd name="T2" fmla="*/ 49611 w 97"/>
                <a:gd name="T3" fmla="*/ 0 h 67"/>
                <a:gd name="T4" fmla="*/ 0 w 97"/>
                <a:gd name="T5" fmla="*/ 36316 h 67"/>
                <a:gd name="T6" fmla="*/ 52858 w 97"/>
                <a:gd name="T7" fmla="*/ 5372 h 67"/>
                <a:gd name="T8" fmla="*/ 0 60000 65536"/>
                <a:gd name="T9" fmla="*/ 0 60000 65536"/>
                <a:gd name="T10" fmla="*/ 0 60000 65536"/>
                <a:gd name="T11" fmla="*/ 0 60000 65536"/>
                <a:gd name="T12" fmla="*/ 0 w 97"/>
                <a:gd name="T13" fmla="*/ 0 h 67"/>
                <a:gd name="T14" fmla="*/ 97 w 97"/>
                <a:gd name="T15" fmla="*/ 67 h 67"/>
              </a:gdLst>
              <a:ahLst/>
              <a:cxnLst>
                <a:cxn ang="T8">
                  <a:pos x="T0" y="T1"/>
                </a:cxn>
                <a:cxn ang="T9">
                  <a:pos x="T2" y="T3"/>
                </a:cxn>
                <a:cxn ang="T10">
                  <a:pos x="T4" y="T5"/>
                </a:cxn>
                <a:cxn ang="T11">
                  <a:pos x="T6" y="T7"/>
                </a:cxn>
              </a:cxnLst>
              <a:rect l="T12" t="T13" r="T14" b="T15"/>
              <a:pathLst>
                <a:path w="97" h="67">
                  <a:moveTo>
                    <a:pt x="97" y="10"/>
                  </a:moveTo>
                  <a:cubicBezTo>
                    <a:pt x="95" y="7"/>
                    <a:pt x="93" y="4"/>
                    <a:pt x="91" y="0"/>
                  </a:cubicBezTo>
                  <a:lnTo>
                    <a:pt x="0" y="67"/>
                  </a:lnTo>
                  <a:lnTo>
                    <a:pt x="97" y="10"/>
                  </a:lnTo>
                  <a:close/>
                </a:path>
              </a:pathLst>
            </a:custGeom>
            <a:solidFill>
              <a:srgbClr val="CCFFFF"/>
            </a:solidFill>
            <a:ln w="4763">
              <a:solidFill>
                <a:srgbClr val="000000"/>
              </a:solidFill>
              <a:round/>
              <a:headEnd/>
              <a:tailEnd/>
            </a:ln>
          </p:spPr>
          <p:txBody>
            <a:bodyPr/>
            <a:lstStyle/>
            <a:p>
              <a:endParaRPr lang="es-ES"/>
            </a:p>
          </p:txBody>
        </p:sp>
        <p:sp>
          <p:nvSpPr>
            <p:cNvPr id="21520" name="Rectangle 18"/>
            <p:cNvSpPr>
              <a:spLocks noChangeArrowheads="1"/>
            </p:cNvSpPr>
            <p:nvPr/>
          </p:nvSpPr>
          <p:spPr bwMode="auto">
            <a:xfrm>
              <a:off x="5142" y="2080"/>
              <a:ext cx="94" cy="78"/>
            </a:xfrm>
            <a:prstGeom prst="rect">
              <a:avLst/>
            </a:prstGeom>
            <a:noFill/>
            <a:ln w="9525">
              <a:noFill/>
              <a:miter lim="800000"/>
              <a:headEnd/>
              <a:tailEnd/>
            </a:ln>
          </p:spPr>
          <p:txBody>
            <a:bodyPr wrap="none" lIns="0" tIns="0" rIns="0" bIns="0">
              <a:spAutoFit/>
            </a:bodyPr>
            <a:lstStyle/>
            <a:p>
              <a:r>
                <a:rPr lang="es-ES" sz="1200">
                  <a:solidFill>
                    <a:srgbClr val="000000"/>
                  </a:solidFill>
                </a:rPr>
                <a:t>7%</a:t>
              </a:r>
              <a:endParaRPr lang="es-ES" sz="3200"/>
            </a:p>
          </p:txBody>
        </p:sp>
        <p:sp>
          <p:nvSpPr>
            <p:cNvPr id="21521" name="Rectangle 19"/>
            <p:cNvSpPr>
              <a:spLocks noChangeArrowheads="1"/>
            </p:cNvSpPr>
            <p:nvPr/>
          </p:nvSpPr>
          <p:spPr bwMode="auto">
            <a:xfrm>
              <a:off x="5163" y="2347"/>
              <a:ext cx="94" cy="78"/>
            </a:xfrm>
            <a:prstGeom prst="rect">
              <a:avLst/>
            </a:prstGeom>
            <a:noFill/>
            <a:ln w="9525">
              <a:noFill/>
              <a:miter lim="800000"/>
              <a:headEnd/>
              <a:tailEnd/>
            </a:ln>
          </p:spPr>
          <p:txBody>
            <a:bodyPr wrap="none" lIns="0" tIns="0" rIns="0" bIns="0">
              <a:spAutoFit/>
            </a:bodyPr>
            <a:lstStyle/>
            <a:p>
              <a:r>
                <a:rPr lang="es-ES" sz="1200">
                  <a:solidFill>
                    <a:srgbClr val="000000"/>
                  </a:solidFill>
                </a:rPr>
                <a:t>8%</a:t>
              </a:r>
              <a:endParaRPr lang="es-ES" sz="3200"/>
            </a:p>
          </p:txBody>
        </p:sp>
        <p:sp>
          <p:nvSpPr>
            <p:cNvPr id="21522" name="Rectangle 20"/>
            <p:cNvSpPr>
              <a:spLocks noChangeArrowheads="1"/>
            </p:cNvSpPr>
            <p:nvPr/>
          </p:nvSpPr>
          <p:spPr bwMode="auto">
            <a:xfrm>
              <a:off x="4296" y="2220"/>
              <a:ext cx="130" cy="78"/>
            </a:xfrm>
            <a:prstGeom prst="rect">
              <a:avLst/>
            </a:prstGeom>
            <a:noFill/>
            <a:ln w="9525">
              <a:noFill/>
              <a:miter lim="800000"/>
              <a:headEnd/>
              <a:tailEnd/>
            </a:ln>
          </p:spPr>
          <p:txBody>
            <a:bodyPr wrap="none" lIns="0" tIns="0" rIns="0" bIns="0">
              <a:spAutoFit/>
            </a:bodyPr>
            <a:lstStyle/>
            <a:p>
              <a:r>
                <a:rPr lang="es-ES" sz="1200">
                  <a:solidFill>
                    <a:srgbClr val="000000"/>
                  </a:solidFill>
                </a:rPr>
                <a:t>83%</a:t>
              </a:r>
              <a:endParaRPr lang="es-ES" sz="3200"/>
            </a:p>
          </p:txBody>
        </p:sp>
        <p:sp>
          <p:nvSpPr>
            <p:cNvPr id="21523" name="Rectangle 21"/>
            <p:cNvSpPr>
              <a:spLocks noChangeArrowheads="1"/>
            </p:cNvSpPr>
            <p:nvPr/>
          </p:nvSpPr>
          <p:spPr bwMode="auto">
            <a:xfrm>
              <a:off x="5082" y="1943"/>
              <a:ext cx="94" cy="78"/>
            </a:xfrm>
            <a:prstGeom prst="rect">
              <a:avLst/>
            </a:prstGeom>
            <a:noFill/>
            <a:ln w="9525">
              <a:noFill/>
              <a:miter lim="800000"/>
              <a:headEnd/>
              <a:tailEnd/>
            </a:ln>
          </p:spPr>
          <p:txBody>
            <a:bodyPr wrap="none" lIns="0" tIns="0" rIns="0" bIns="0">
              <a:spAutoFit/>
            </a:bodyPr>
            <a:lstStyle/>
            <a:p>
              <a:r>
                <a:rPr lang="es-ES" sz="1200">
                  <a:solidFill>
                    <a:srgbClr val="000000"/>
                  </a:solidFill>
                </a:rPr>
                <a:t>2%</a:t>
              </a:r>
              <a:endParaRPr lang="es-ES" sz="3200"/>
            </a:p>
          </p:txBody>
        </p:sp>
        <p:sp>
          <p:nvSpPr>
            <p:cNvPr id="21524" name="Rectangle 22"/>
            <p:cNvSpPr>
              <a:spLocks noChangeArrowheads="1"/>
            </p:cNvSpPr>
            <p:nvPr/>
          </p:nvSpPr>
          <p:spPr bwMode="auto">
            <a:xfrm>
              <a:off x="3523" y="2024"/>
              <a:ext cx="35" cy="35"/>
            </a:xfrm>
            <a:prstGeom prst="rect">
              <a:avLst/>
            </a:prstGeom>
            <a:solidFill>
              <a:srgbClr val="9999FF"/>
            </a:solidFill>
            <a:ln w="4763">
              <a:solidFill>
                <a:srgbClr val="000000"/>
              </a:solidFill>
              <a:miter lim="800000"/>
              <a:headEnd/>
              <a:tailEnd/>
            </a:ln>
          </p:spPr>
          <p:txBody>
            <a:bodyPr/>
            <a:lstStyle/>
            <a:p>
              <a:endParaRPr lang="es-ES"/>
            </a:p>
          </p:txBody>
        </p:sp>
        <p:sp>
          <p:nvSpPr>
            <p:cNvPr id="21525" name="Rectangle 23"/>
            <p:cNvSpPr>
              <a:spLocks noChangeArrowheads="1"/>
            </p:cNvSpPr>
            <p:nvPr/>
          </p:nvSpPr>
          <p:spPr bwMode="auto">
            <a:xfrm>
              <a:off x="3583" y="1975"/>
              <a:ext cx="530" cy="103"/>
            </a:xfrm>
            <a:prstGeom prst="rect">
              <a:avLst/>
            </a:prstGeom>
            <a:noFill/>
            <a:ln w="9525">
              <a:noFill/>
              <a:miter lim="800000"/>
              <a:headEnd/>
              <a:tailEnd/>
            </a:ln>
          </p:spPr>
          <p:txBody>
            <a:bodyPr wrap="none" lIns="0" tIns="0" rIns="0" bIns="0">
              <a:spAutoFit/>
            </a:bodyPr>
            <a:lstStyle/>
            <a:p>
              <a:r>
                <a:rPr lang="es-ES" sz="1600">
                  <a:solidFill>
                    <a:srgbClr val="000000"/>
                  </a:solidFill>
                </a:rPr>
                <a:t>Exceso hum.</a:t>
              </a:r>
              <a:endParaRPr lang="es-ES" sz="4400"/>
            </a:p>
          </p:txBody>
        </p:sp>
        <p:sp>
          <p:nvSpPr>
            <p:cNvPr id="21526" name="Rectangle 24"/>
            <p:cNvSpPr>
              <a:spLocks noChangeArrowheads="1"/>
            </p:cNvSpPr>
            <p:nvPr/>
          </p:nvSpPr>
          <p:spPr bwMode="auto">
            <a:xfrm>
              <a:off x="3523" y="2171"/>
              <a:ext cx="35" cy="36"/>
            </a:xfrm>
            <a:prstGeom prst="rect">
              <a:avLst/>
            </a:prstGeom>
            <a:solidFill>
              <a:srgbClr val="FFCC99"/>
            </a:solidFill>
            <a:ln w="4763">
              <a:solidFill>
                <a:srgbClr val="000000"/>
              </a:solidFill>
              <a:miter lim="800000"/>
              <a:headEnd/>
              <a:tailEnd/>
            </a:ln>
          </p:spPr>
          <p:txBody>
            <a:bodyPr/>
            <a:lstStyle/>
            <a:p>
              <a:endParaRPr lang="es-ES"/>
            </a:p>
          </p:txBody>
        </p:sp>
        <p:sp>
          <p:nvSpPr>
            <p:cNvPr id="21527" name="Rectangle 25"/>
            <p:cNvSpPr>
              <a:spLocks noChangeArrowheads="1"/>
            </p:cNvSpPr>
            <p:nvPr/>
          </p:nvSpPr>
          <p:spPr bwMode="auto">
            <a:xfrm>
              <a:off x="3576" y="2123"/>
              <a:ext cx="282" cy="103"/>
            </a:xfrm>
            <a:prstGeom prst="rect">
              <a:avLst/>
            </a:prstGeom>
            <a:noFill/>
            <a:ln w="9525">
              <a:noFill/>
              <a:miter lim="800000"/>
              <a:headEnd/>
              <a:tailEnd/>
            </a:ln>
          </p:spPr>
          <p:txBody>
            <a:bodyPr wrap="none" lIns="0" tIns="0" rIns="0" bIns="0">
              <a:spAutoFit/>
            </a:bodyPr>
            <a:lstStyle/>
            <a:p>
              <a:r>
                <a:rPr lang="es-ES" sz="1600">
                  <a:solidFill>
                    <a:srgbClr val="000000"/>
                  </a:solidFill>
                </a:rPr>
                <a:t>Sequía</a:t>
              </a:r>
              <a:endParaRPr lang="es-ES" sz="4400"/>
            </a:p>
          </p:txBody>
        </p:sp>
        <p:sp>
          <p:nvSpPr>
            <p:cNvPr id="21528" name="Rectangle 26"/>
            <p:cNvSpPr>
              <a:spLocks noChangeArrowheads="1"/>
            </p:cNvSpPr>
            <p:nvPr/>
          </p:nvSpPr>
          <p:spPr bwMode="auto">
            <a:xfrm>
              <a:off x="3523" y="2319"/>
              <a:ext cx="35" cy="35"/>
            </a:xfrm>
            <a:prstGeom prst="rect">
              <a:avLst/>
            </a:prstGeom>
            <a:solidFill>
              <a:srgbClr val="FFFFCC"/>
            </a:solidFill>
            <a:ln w="4763">
              <a:solidFill>
                <a:srgbClr val="000000"/>
              </a:solidFill>
              <a:miter lim="800000"/>
              <a:headEnd/>
              <a:tailEnd/>
            </a:ln>
          </p:spPr>
          <p:txBody>
            <a:bodyPr/>
            <a:lstStyle/>
            <a:p>
              <a:endParaRPr lang="es-ES"/>
            </a:p>
          </p:txBody>
        </p:sp>
        <p:sp>
          <p:nvSpPr>
            <p:cNvPr id="21529" name="Rectangle 27"/>
            <p:cNvSpPr>
              <a:spLocks noChangeArrowheads="1"/>
            </p:cNvSpPr>
            <p:nvPr/>
          </p:nvSpPr>
          <p:spPr bwMode="auto">
            <a:xfrm>
              <a:off x="3583" y="2284"/>
              <a:ext cx="485" cy="103"/>
            </a:xfrm>
            <a:prstGeom prst="rect">
              <a:avLst/>
            </a:prstGeom>
            <a:noFill/>
            <a:ln w="9525">
              <a:noFill/>
              <a:miter lim="800000"/>
              <a:headEnd/>
              <a:tailEnd/>
            </a:ln>
          </p:spPr>
          <p:txBody>
            <a:bodyPr wrap="none" lIns="0" tIns="0" rIns="0" bIns="0">
              <a:spAutoFit/>
            </a:bodyPr>
            <a:lstStyle/>
            <a:p>
              <a:r>
                <a:rPr lang="es-ES" sz="1600">
                  <a:solidFill>
                    <a:srgbClr val="000000"/>
                  </a:solidFill>
                </a:rPr>
                <a:t>Exc+Sequía</a:t>
              </a:r>
              <a:endParaRPr lang="es-ES" sz="4400"/>
            </a:p>
          </p:txBody>
        </p:sp>
        <p:sp>
          <p:nvSpPr>
            <p:cNvPr id="21530" name="Rectangle 28"/>
            <p:cNvSpPr>
              <a:spLocks noChangeArrowheads="1"/>
            </p:cNvSpPr>
            <p:nvPr/>
          </p:nvSpPr>
          <p:spPr bwMode="auto">
            <a:xfrm>
              <a:off x="3523" y="2467"/>
              <a:ext cx="35" cy="35"/>
            </a:xfrm>
            <a:prstGeom prst="rect">
              <a:avLst/>
            </a:prstGeom>
            <a:solidFill>
              <a:srgbClr val="CCFFFF"/>
            </a:solidFill>
            <a:ln w="4763">
              <a:solidFill>
                <a:srgbClr val="000000"/>
              </a:solidFill>
              <a:miter lim="800000"/>
              <a:headEnd/>
              <a:tailEnd/>
            </a:ln>
          </p:spPr>
          <p:txBody>
            <a:bodyPr/>
            <a:lstStyle/>
            <a:p>
              <a:endParaRPr lang="es-ES"/>
            </a:p>
          </p:txBody>
        </p:sp>
        <p:sp>
          <p:nvSpPr>
            <p:cNvPr id="21531" name="Rectangle 29"/>
            <p:cNvSpPr>
              <a:spLocks noChangeArrowheads="1"/>
            </p:cNvSpPr>
            <p:nvPr/>
          </p:nvSpPr>
          <p:spPr bwMode="auto">
            <a:xfrm>
              <a:off x="3583" y="2453"/>
              <a:ext cx="458" cy="103"/>
            </a:xfrm>
            <a:prstGeom prst="rect">
              <a:avLst/>
            </a:prstGeom>
            <a:noFill/>
            <a:ln w="9525">
              <a:noFill/>
              <a:miter lim="800000"/>
              <a:headEnd/>
              <a:tailEnd/>
            </a:ln>
          </p:spPr>
          <p:txBody>
            <a:bodyPr wrap="none" lIns="0" tIns="0" rIns="0" bIns="0">
              <a:spAutoFit/>
            </a:bodyPr>
            <a:lstStyle/>
            <a:p>
              <a:r>
                <a:rPr lang="es-ES" sz="1600">
                  <a:solidFill>
                    <a:srgbClr val="000000"/>
                  </a:solidFill>
                </a:rPr>
                <a:t>Bajas temp</a:t>
              </a:r>
              <a:endParaRPr lang="es-ES" sz="4400"/>
            </a:p>
          </p:txBody>
        </p:sp>
        <p:sp>
          <p:nvSpPr>
            <p:cNvPr id="21532" name="Rectangle 31"/>
            <p:cNvSpPr>
              <a:spLocks noChangeArrowheads="1"/>
            </p:cNvSpPr>
            <p:nvPr/>
          </p:nvSpPr>
          <p:spPr bwMode="auto">
            <a:xfrm>
              <a:off x="3516" y="1790"/>
              <a:ext cx="1290" cy="90"/>
            </a:xfrm>
            <a:prstGeom prst="rect">
              <a:avLst/>
            </a:prstGeom>
            <a:noFill/>
            <a:ln w="9525">
              <a:noFill/>
              <a:miter lim="800000"/>
              <a:headEnd/>
              <a:tailEnd/>
            </a:ln>
          </p:spPr>
          <p:txBody>
            <a:bodyPr wrap="none" lIns="0" tIns="0" rIns="0" bIns="0">
              <a:spAutoFit/>
            </a:bodyPr>
            <a:lstStyle/>
            <a:p>
              <a:r>
                <a:rPr lang="es-ES" sz="1400">
                  <a:solidFill>
                    <a:srgbClr val="000000"/>
                  </a:solidFill>
                </a:rPr>
                <a:t>(distribución riesgos 2,014,694 has)</a:t>
              </a:r>
              <a:endParaRPr lang="es-ES" sz="4000"/>
            </a:p>
          </p:txBody>
        </p:sp>
      </p:grpSp>
      <p:pic>
        <p:nvPicPr>
          <p:cNvPr id="21512" name="Picture 6"/>
          <p:cNvPicPr>
            <a:picLocks noChangeAspect="1" noChangeArrowheads="1"/>
          </p:cNvPicPr>
          <p:nvPr/>
        </p:nvPicPr>
        <p:blipFill>
          <a:blip r:embed="rId5" cstate="print"/>
          <a:srcRect/>
          <a:stretch>
            <a:fillRect/>
          </a:stretch>
        </p:blipFill>
        <p:spPr bwMode="auto">
          <a:xfrm>
            <a:off x="88900" y="468313"/>
            <a:ext cx="3903663" cy="6288087"/>
          </a:xfrm>
          <a:prstGeom prst="rect">
            <a:avLst/>
          </a:prstGeom>
          <a:noFill/>
          <a:ln w="9525">
            <a:noFill/>
            <a:miter lim="800000"/>
            <a:headEnd/>
            <a:tailEnd/>
          </a:ln>
        </p:spPr>
      </p:pic>
      <p:sp>
        <p:nvSpPr>
          <p:cNvPr id="21514" name="30 CuadroTexto"/>
          <p:cNvSpPr txBox="1">
            <a:spLocks noChangeArrowheads="1"/>
          </p:cNvSpPr>
          <p:nvPr/>
        </p:nvSpPr>
        <p:spPr bwMode="auto">
          <a:xfrm>
            <a:off x="4192588" y="2543175"/>
            <a:ext cx="793750" cy="420688"/>
          </a:xfrm>
          <a:prstGeom prst="rect">
            <a:avLst/>
          </a:prstGeom>
          <a:noFill/>
          <a:ln w="9525">
            <a:noFill/>
            <a:miter lim="800000"/>
            <a:headEnd/>
            <a:tailEnd/>
          </a:ln>
        </p:spPr>
        <p:txBody>
          <a:bodyPr wrap="none">
            <a:spAutoFit/>
          </a:bodyPr>
          <a:lstStyle/>
          <a:p>
            <a:r>
              <a:rPr lang="es-MX" sz="3200"/>
              <a:t>2009</a:t>
            </a:r>
            <a:endParaRPr lang="es-ES" sz="3200"/>
          </a:p>
        </p:txBody>
      </p:sp>
      <p:sp>
        <p:nvSpPr>
          <p:cNvPr id="29" name="Rectangle 7"/>
          <p:cNvSpPr>
            <a:spLocks noChangeArrowheads="1"/>
          </p:cNvSpPr>
          <p:nvPr/>
        </p:nvSpPr>
        <p:spPr bwMode="auto">
          <a:xfrm>
            <a:off x="2676525" y="74950"/>
            <a:ext cx="5643016"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 paramétrico</a:t>
            </a:r>
            <a:endParaRPr lang="es-ES" sz="4800" i="0" dirty="0">
              <a:solidFill>
                <a:schemeClr val="bg1"/>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287079" y="1268413"/>
            <a:ext cx="8601740" cy="4654550"/>
          </a:xfrm>
        </p:spPr>
        <p:txBody>
          <a:bodyPr/>
          <a:lstStyle/>
          <a:p>
            <a:pPr algn="just" eaLnBrk="1" hangingPunct="1">
              <a:lnSpc>
                <a:spcPct val="90000"/>
              </a:lnSpc>
              <a:buFont typeface="Courier New" pitchFamily="49" charset="0"/>
              <a:buChar char="o"/>
              <a:defRPr/>
            </a:pPr>
            <a:r>
              <a:rPr lang="es-MX" sz="1600" dirty="0" smtClean="0"/>
              <a:t>De manera semanal la Gerencia de Aguas Superficiales e Ingeniería de Ríos (</a:t>
            </a:r>
            <a:r>
              <a:rPr lang="es-MX" sz="1600" dirty="0" err="1" smtClean="0"/>
              <a:t>Gasir</a:t>
            </a:r>
            <a:r>
              <a:rPr lang="es-MX" sz="1600" dirty="0" smtClean="0"/>
              <a:t>), informa la precipitación ocurrida en las estaciones climatológicas controladas por la Comisión Nacional del Agua.</a:t>
            </a:r>
          </a:p>
          <a:p>
            <a:pPr algn="just" eaLnBrk="1" hangingPunct="1">
              <a:lnSpc>
                <a:spcPct val="90000"/>
              </a:lnSpc>
              <a:buFont typeface="Courier New" pitchFamily="49" charset="0"/>
              <a:buChar char="o"/>
              <a:defRPr/>
            </a:pPr>
            <a:endParaRPr lang="es-MX" sz="1600" dirty="0" smtClean="0"/>
          </a:p>
          <a:p>
            <a:pPr algn="just" eaLnBrk="1" hangingPunct="1">
              <a:lnSpc>
                <a:spcPct val="90000"/>
              </a:lnSpc>
              <a:buFont typeface="Courier New" pitchFamily="49" charset="0"/>
              <a:buChar char="o"/>
              <a:defRPr/>
            </a:pPr>
            <a:endParaRPr lang="es-MX" sz="1600" dirty="0" smtClean="0"/>
          </a:p>
          <a:p>
            <a:pPr algn="just" eaLnBrk="1" hangingPunct="1">
              <a:lnSpc>
                <a:spcPct val="90000"/>
              </a:lnSpc>
              <a:buFont typeface="Courier New" pitchFamily="49" charset="0"/>
              <a:buChar char="o"/>
              <a:defRPr/>
            </a:pPr>
            <a:endParaRPr lang="es-MX" sz="1600" dirty="0" smtClean="0"/>
          </a:p>
          <a:p>
            <a:pPr algn="just" eaLnBrk="1" hangingPunct="1">
              <a:lnSpc>
                <a:spcPct val="90000"/>
              </a:lnSpc>
              <a:buFont typeface="Courier New" pitchFamily="49" charset="0"/>
              <a:buChar char="o"/>
              <a:defRPr/>
            </a:pPr>
            <a:endParaRPr lang="es-MX" sz="1600" dirty="0" smtClean="0"/>
          </a:p>
          <a:p>
            <a:pPr algn="just" eaLnBrk="1" hangingPunct="1">
              <a:lnSpc>
                <a:spcPct val="90000"/>
              </a:lnSpc>
              <a:buFont typeface="Courier New" pitchFamily="49" charset="0"/>
              <a:buChar char="o"/>
              <a:defRPr/>
            </a:pPr>
            <a:endParaRPr lang="es-MX" sz="1600" dirty="0" smtClean="0"/>
          </a:p>
          <a:p>
            <a:pPr algn="just" eaLnBrk="1" hangingPunct="1">
              <a:lnSpc>
                <a:spcPct val="90000"/>
              </a:lnSpc>
              <a:buFont typeface="Courier New" pitchFamily="49" charset="0"/>
              <a:buChar char="o"/>
              <a:defRPr/>
            </a:pPr>
            <a:endParaRPr lang="es-MX" sz="1600" dirty="0" smtClean="0"/>
          </a:p>
          <a:p>
            <a:pPr eaLnBrk="1" hangingPunct="1">
              <a:lnSpc>
                <a:spcPct val="90000"/>
              </a:lnSpc>
              <a:defRPr/>
            </a:pPr>
            <a:endParaRPr lang="es-MX" sz="1600" dirty="0" smtClean="0"/>
          </a:p>
          <a:p>
            <a:pPr eaLnBrk="1" hangingPunct="1">
              <a:lnSpc>
                <a:spcPct val="90000"/>
              </a:lnSpc>
              <a:defRPr/>
            </a:pPr>
            <a:endParaRPr lang="es-MX" sz="1600" dirty="0" smtClean="0"/>
          </a:p>
          <a:p>
            <a:pPr algn="just" eaLnBrk="1" hangingPunct="1">
              <a:lnSpc>
                <a:spcPct val="90000"/>
              </a:lnSpc>
              <a:buFont typeface="Courier New" pitchFamily="49" charset="0"/>
              <a:buChar char="o"/>
              <a:defRPr/>
            </a:pPr>
            <a:r>
              <a:rPr lang="es-MX" sz="1600" dirty="0" smtClean="0"/>
              <a:t>Mediante un software, (SEASCAT), desarrollado por Agroasemex, se acumula la precipitación registrada a nivel estación.</a:t>
            </a:r>
          </a:p>
          <a:p>
            <a:endParaRPr lang="es-MX" sz="1600" dirty="0"/>
          </a:p>
        </p:txBody>
      </p:sp>
      <p:sp>
        <p:nvSpPr>
          <p:cNvPr id="7" name="Rectangle 7"/>
          <p:cNvSpPr>
            <a:spLocks noGrp="1" noChangeArrowheads="1"/>
          </p:cNvSpPr>
          <p:nvPr>
            <p:ph type="title"/>
          </p:nvPr>
        </p:nvSpPr>
        <p:spPr bwMode="auto">
          <a:xfrm>
            <a:off x="2253077" y="83473"/>
            <a:ext cx="6121400" cy="369332"/>
          </a:xfrm>
          <a:prstGeom prst="rect">
            <a:avLst/>
          </a:prstGeom>
          <a:noFill/>
          <a:ln w="9525">
            <a:noFill/>
            <a:miter lim="800000"/>
            <a:headEnd/>
            <a:tailEnd/>
          </a:ln>
        </p:spPr>
        <p:txBody>
          <a:bodyPr wrap="square" anchor="ctr">
            <a:spAutoFit/>
          </a:bodyPr>
          <a:lstStyle/>
          <a:p>
            <a:pPr indent="182563" algn="r" eaLnBrk="0" hangingPunct="0"/>
            <a:r>
              <a:rPr lang="es-ES" sz="1800" i="0" dirty="0" smtClean="0">
                <a:solidFill>
                  <a:schemeClr val="bg1"/>
                </a:solidFill>
                <a:latin typeface="+mn-lt"/>
                <a:cs typeface="Times New Roman" pitchFamily="18" charset="0"/>
              </a:rPr>
              <a:t>Seguro agrícola catastrófico paramétrico</a:t>
            </a:r>
            <a:endParaRPr lang="es-ES" sz="4000" i="0" dirty="0">
              <a:solidFill>
                <a:schemeClr val="bg1"/>
              </a:solidFill>
              <a:latin typeface="+mn-lt"/>
            </a:endParaRPr>
          </a:p>
        </p:txBody>
      </p:sp>
      <p:pic>
        <p:nvPicPr>
          <p:cNvPr id="101378" name="Picture 2"/>
          <p:cNvPicPr>
            <a:picLocks noChangeAspect="1" noChangeArrowheads="1"/>
          </p:cNvPicPr>
          <p:nvPr/>
        </p:nvPicPr>
        <p:blipFill>
          <a:blip r:embed="rId2" cstate="print"/>
          <a:srcRect b="55791"/>
          <a:stretch>
            <a:fillRect/>
          </a:stretch>
        </p:blipFill>
        <p:spPr bwMode="auto">
          <a:xfrm>
            <a:off x="1529895" y="2035902"/>
            <a:ext cx="6072912" cy="1827769"/>
          </a:xfrm>
          <a:prstGeom prst="rect">
            <a:avLst/>
          </a:prstGeom>
          <a:noFill/>
          <a:ln w="9525">
            <a:noFill/>
            <a:miter lim="800000"/>
            <a:headEnd/>
            <a:tailEnd/>
          </a:ln>
        </p:spPr>
      </p:pic>
      <p:pic>
        <p:nvPicPr>
          <p:cNvPr id="101379" name="Picture 3"/>
          <p:cNvPicPr>
            <a:picLocks noChangeAspect="1" noChangeArrowheads="1"/>
          </p:cNvPicPr>
          <p:nvPr/>
        </p:nvPicPr>
        <p:blipFill>
          <a:blip r:embed="rId3" cstate="print"/>
          <a:srcRect t="12501" b="47053"/>
          <a:stretch>
            <a:fillRect/>
          </a:stretch>
        </p:blipFill>
        <p:spPr bwMode="auto">
          <a:xfrm>
            <a:off x="1088575" y="4728028"/>
            <a:ext cx="6958013" cy="19158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287079" y="1268413"/>
            <a:ext cx="8601740" cy="4654550"/>
          </a:xfrm>
        </p:spPr>
        <p:txBody>
          <a:bodyPr/>
          <a:lstStyle/>
          <a:p>
            <a:r>
              <a:rPr lang="es-MX" sz="1600" dirty="0" smtClean="0"/>
              <a:t>El Cligam es actualizado y publicado semanalmente vía internet con acceso a clientes y reaseguradores. </a:t>
            </a:r>
          </a:p>
          <a:p>
            <a:endParaRPr lang="es-MX" sz="1600" dirty="0"/>
          </a:p>
        </p:txBody>
      </p:sp>
      <p:sp>
        <p:nvSpPr>
          <p:cNvPr id="7" name="Rectangle 7"/>
          <p:cNvSpPr>
            <a:spLocks noGrp="1" noChangeArrowheads="1"/>
          </p:cNvSpPr>
          <p:nvPr>
            <p:ph type="title"/>
          </p:nvPr>
        </p:nvSpPr>
        <p:spPr bwMode="auto">
          <a:xfrm>
            <a:off x="2253077" y="83473"/>
            <a:ext cx="6121400" cy="369332"/>
          </a:xfrm>
          <a:prstGeom prst="rect">
            <a:avLst/>
          </a:prstGeom>
          <a:noFill/>
          <a:ln w="9525">
            <a:noFill/>
            <a:miter lim="800000"/>
            <a:headEnd/>
            <a:tailEnd/>
          </a:ln>
        </p:spPr>
        <p:txBody>
          <a:bodyPr wrap="square" anchor="ctr">
            <a:spAutoFit/>
          </a:bodyPr>
          <a:lstStyle/>
          <a:p>
            <a:pPr indent="182563" algn="r" eaLnBrk="0" hangingPunct="0"/>
            <a:r>
              <a:rPr lang="es-ES" sz="1800" i="0" dirty="0" smtClean="0">
                <a:solidFill>
                  <a:schemeClr val="bg1"/>
                </a:solidFill>
                <a:latin typeface="+mn-lt"/>
                <a:cs typeface="Times New Roman" pitchFamily="18" charset="0"/>
              </a:rPr>
              <a:t>Seguro agrícola catastrófico paramétrico</a:t>
            </a:r>
            <a:endParaRPr lang="es-ES" sz="4000" i="0" dirty="0">
              <a:solidFill>
                <a:schemeClr val="bg1"/>
              </a:solidFill>
              <a:latin typeface="+mn-lt"/>
            </a:endParaRPr>
          </a:p>
        </p:txBody>
      </p:sp>
      <p:pic>
        <p:nvPicPr>
          <p:cNvPr id="102402" name="Picture 2"/>
          <p:cNvPicPr>
            <a:picLocks noChangeAspect="1" noChangeArrowheads="1"/>
          </p:cNvPicPr>
          <p:nvPr/>
        </p:nvPicPr>
        <p:blipFill>
          <a:blip r:embed="rId2" cstate="print"/>
          <a:srcRect t="17984"/>
          <a:stretch>
            <a:fillRect/>
          </a:stretch>
        </p:blipFill>
        <p:spPr bwMode="auto">
          <a:xfrm>
            <a:off x="649062" y="1938414"/>
            <a:ext cx="7830889" cy="43724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287079" y="1268413"/>
            <a:ext cx="8601740" cy="4654550"/>
          </a:xfrm>
        </p:spPr>
        <p:txBody>
          <a:bodyPr/>
          <a:lstStyle/>
          <a:p>
            <a:r>
              <a:rPr lang="es-MX" sz="1600" dirty="0" smtClean="0"/>
              <a:t>Presenta varios indicadores que permiten monitorear avances y en su caso detonar visitas a estaciones y cultivos.</a:t>
            </a:r>
            <a:endParaRPr lang="es-MX" sz="1600" dirty="0"/>
          </a:p>
        </p:txBody>
      </p:sp>
      <p:sp>
        <p:nvSpPr>
          <p:cNvPr id="7" name="Rectangle 7"/>
          <p:cNvSpPr>
            <a:spLocks noGrp="1" noChangeArrowheads="1"/>
          </p:cNvSpPr>
          <p:nvPr>
            <p:ph type="title"/>
          </p:nvPr>
        </p:nvSpPr>
        <p:spPr bwMode="auto">
          <a:xfrm>
            <a:off x="2253077" y="83473"/>
            <a:ext cx="6121400" cy="369332"/>
          </a:xfrm>
          <a:prstGeom prst="rect">
            <a:avLst/>
          </a:prstGeom>
          <a:noFill/>
          <a:ln w="9525">
            <a:noFill/>
            <a:miter lim="800000"/>
            <a:headEnd/>
            <a:tailEnd/>
          </a:ln>
        </p:spPr>
        <p:txBody>
          <a:bodyPr wrap="square" anchor="ctr">
            <a:spAutoFit/>
          </a:bodyPr>
          <a:lstStyle/>
          <a:p>
            <a:pPr indent="182563" algn="r" eaLnBrk="0" hangingPunct="0"/>
            <a:r>
              <a:rPr lang="es-ES" sz="1800" i="0" dirty="0" smtClean="0">
                <a:solidFill>
                  <a:schemeClr val="bg1"/>
                </a:solidFill>
                <a:latin typeface="+mn-lt"/>
                <a:cs typeface="Times New Roman" pitchFamily="18" charset="0"/>
              </a:rPr>
              <a:t>Seguro agrícola catastrófico paramétrico</a:t>
            </a:r>
            <a:endParaRPr lang="es-ES" sz="4000" i="0" dirty="0">
              <a:solidFill>
                <a:schemeClr val="bg1"/>
              </a:solidFill>
              <a:latin typeface="+mn-lt"/>
            </a:endParaRPr>
          </a:p>
        </p:txBody>
      </p:sp>
      <p:pic>
        <p:nvPicPr>
          <p:cNvPr id="103426" name="Picture 2"/>
          <p:cNvPicPr>
            <a:picLocks noChangeAspect="1" noChangeArrowheads="1"/>
          </p:cNvPicPr>
          <p:nvPr/>
        </p:nvPicPr>
        <p:blipFill>
          <a:blip r:embed="rId2" cstate="print"/>
          <a:srcRect t="17872"/>
          <a:stretch>
            <a:fillRect/>
          </a:stretch>
        </p:blipFill>
        <p:spPr bwMode="auto">
          <a:xfrm>
            <a:off x="704850" y="2061385"/>
            <a:ext cx="7734300" cy="43243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p:txBody>
          <a:bodyPr/>
          <a:lstStyle/>
          <a:p>
            <a:r>
              <a:rPr lang="es-MX" sz="2000" dirty="0" smtClean="0">
                <a:latin typeface="+mn-lt"/>
              </a:rPr>
              <a:t>Seguro Agrícola Catastrófico con Evaluación en Campo</a:t>
            </a:r>
            <a:endParaRPr lang="es-MX" sz="200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1"/>
          <p:cNvPicPr>
            <a:picLocks noChangeAspect="1" noChangeArrowheads="1"/>
          </p:cNvPicPr>
          <p:nvPr/>
        </p:nvPicPr>
        <p:blipFill>
          <a:blip r:embed="rId3" cstate="print"/>
          <a:srcRect l="28596" t="6918" r="33757" b="15546"/>
          <a:stretch>
            <a:fillRect/>
          </a:stretch>
        </p:blipFill>
        <p:spPr bwMode="auto">
          <a:xfrm>
            <a:off x="1477963" y="1984375"/>
            <a:ext cx="2741612" cy="3382963"/>
          </a:xfrm>
          <a:prstGeom prst="rect">
            <a:avLst/>
          </a:prstGeom>
          <a:noFill/>
          <a:ln w="9525">
            <a:noFill/>
            <a:miter lim="800000"/>
            <a:headEnd/>
            <a:tailEnd/>
          </a:ln>
        </p:spPr>
      </p:pic>
      <p:pic>
        <p:nvPicPr>
          <p:cNvPr id="22531" name="Picture 4"/>
          <p:cNvPicPr>
            <a:picLocks noChangeAspect="1" noChangeArrowheads="1"/>
          </p:cNvPicPr>
          <p:nvPr/>
        </p:nvPicPr>
        <p:blipFill>
          <a:blip r:embed="rId4" cstate="print"/>
          <a:srcRect/>
          <a:stretch>
            <a:fillRect/>
          </a:stretch>
        </p:blipFill>
        <p:spPr bwMode="auto">
          <a:xfrm>
            <a:off x="5527675" y="2308225"/>
            <a:ext cx="2173288" cy="2592388"/>
          </a:xfrm>
          <a:prstGeom prst="rect">
            <a:avLst/>
          </a:prstGeom>
          <a:noFill/>
          <a:ln w="9525" algn="ctr">
            <a:noFill/>
            <a:miter lim="800000"/>
            <a:headEnd/>
            <a:tailEnd/>
          </a:ln>
        </p:spPr>
      </p:pic>
      <p:cxnSp>
        <p:nvCxnSpPr>
          <p:cNvPr id="22532" name="8 Conector recto"/>
          <p:cNvCxnSpPr>
            <a:cxnSpLocks noChangeShapeType="1"/>
          </p:cNvCxnSpPr>
          <p:nvPr/>
        </p:nvCxnSpPr>
        <p:spPr bwMode="auto">
          <a:xfrm flipV="1">
            <a:off x="3238500" y="2387600"/>
            <a:ext cx="2560638" cy="581025"/>
          </a:xfrm>
          <a:prstGeom prst="line">
            <a:avLst/>
          </a:prstGeom>
          <a:noFill/>
          <a:ln w="3175" algn="ctr">
            <a:solidFill>
              <a:srgbClr val="6699FF"/>
            </a:solidFill>
            <a:round/>
            <a:headEnd/>
            <a:tailEnd/>
          </a:ln>
        </p:spPr>
      </p:cxnSp>
      <p:cxnSp>
        <p:nvCxnSpPr>
          <p:cNvPr id="22533" name="10 Conector recto"/>
          <p:cNvCxnSpPr>
            <a:cxnSpLocks noChangeShapeType="1"/>
          </p:cNvCxnSpPr>
          <p:nvPr/>
        </p:nvCxnSpPr>
        <p:spPr bwMode="auto">
          <a:xfrm>
            <a:off x="3195638" y="3087688"/>
            <a:ext cx="2667000" cy="1806575"/>
          </a:xfrm>
          <a:prstGeom prst="line">
            <a:avLst/>
          </a:prstGeom>
          <a:noFill/>
          <a:ln w="3175" algn="ctr">
            <a:solidFill>
              <a:srgbClr val="6699FF"/>
            </a:solidFill>
            <a:round/>
            <a:headEnd/>
            <a:tailEnd/>
          </a:ln>
        </p:spPr>
      </p:cxnSp>
      <p:cxnSp>
        <p:nvCxnSpPr>
          <p:cNvPr id="22534" name="15 Conector recto"/>
          <p:cNvCxnSpPr>
            <a:cxnSpLocks noChangeShapeType="1"/>
          </p:cNvCxnSpPr>
          <p:nvPr/>
        </p:nvCxnSpPr>
        <p:spPr bwMode="auto">
          <a:xfrm>
            <a:off x="3270250" y="3044825"/>
            <a:ext cx="2484438" cy="1000125"/>
          </a:xfrm>
          <a:prstGeom prst="line">
            <a:avLst/>
          </a:prstGeom>
          <a:noFill/>
          <a:ln w="3175" algn="ctr">
            <a:solidFill>
              <a:srgbClr val="6699FF"/>
            </a:solidFill>
            <a:round/>
            <a:headEnd/>
            <a:tailEnd/>
          </a:ln>
        </p:spPr>
      </p:cxnSp>
      <p:sp>
        <p:nvSpPr>
          <p:cNvPr id="28680" name="Rectangle 9"/>
          <p:cNvSpPr>
            <a:spLocks noChangeArrowheads="1"/>
          </p:cNvSpPr>
          <p:nvPr/>
        </p:nvSpPr>
        <p:spPr bwMode="auto">
          <a:xfrm>
            <a:off x="325438" y="1240958"/>
            <a:ext cx="8278812" cy="400110"/>
          </a:xfrm>
          <a:prstGeom prst="rect">
            <a:avLst/>
          </a:prstGeom>
          <a:noFill/>
          <a:ln w="9525">
            <a:noFill/>
            <a:miter lim="800000"/>
            <a:headEnd/>
            <a:tailEnd/>
          </a:ln>
        </p:spPr>
        <p:txBody>
          <a:bodyPr>
            <a:spAutoFit/>
          </a:bodyPr>
          <a:lstStyle/>
          <a:p>
            <a:pPr marL="7938" indent="-7938" algn="ctr" defTabSz="719138" eaLnBrk="0" hangingPunct="0">
              <a:defRPr/>
            </a:pPr>
            <a:r>
              <a:rPr lang="es-MX" sz="2000" i="0" baseline="0" dirty="0">
                <a:effectLst>
                  <a:outerShdw blurRad="38100" dist="38100" dir="2700000" algn="tl">
                    <a:srgbClr val="C0C0C0"/>
                  </a:outerShdw>
                </a:effectLst>
                <a:latin typeface="Verdana" pitchFamily="34" charset="0"/>
              </a:rPr>
              <a:t>Seguro Agrícola Catastrófico </a:t>
            </a:r>
            <a:r>
              <a:rPr lang="es-MX" sz="2000" i="0" baseline="0" dirty="0" smtClean="0">
                <a:effectLst>
                  <a:outerShdw blurRad="38100" dist="38100" dir="2700000" algn="tl">
                    <a:srgbClr val="C0C0C0"/>
                  </a:outerShdw>
                </a:effectLst>
                <a:latin typeface="Verdana" pitchFamily="34" charset="0"/>
              </a:rPr>
              <a:t>con Evaluación en Campo</a:t>
            </a:r>
            <a:endParaRPr lang="es-MX" sz="2000" i="0" baseline="0" dirty="0">
              <a:effectLst>
                <a:outerShdw blurRad="38100" dist="38100" dir="2700000" algn="tl">
                  <a:srgbClr val="C0C0C0"/>
                </a:outerShdw>
              </a:effectLst>
              <a:latin typeface="Verdana" pitchFamily="34" charset="0"/>
            </a:endParaRPr>
          </a:p>
        </p:txBody>
      </p:sp>
      <p:sp>
        <p:nvSpPr>
          <p:cNvPr id="12" name="Rectangle 7"/>
          <p:cNvSpPr>
            <a:spLocks noChangeArrowheads="1"/>
          </p:cNvSpPr>
          <p:nvPr/>
        </p:nvSpPr>
        <p:spPr bwMode="auto">
          <a:xfrm>
            <a:off x="1708878" y="64320"/>
            <a:ext cx="6715593"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 con Evaluación en Campo</a:t>
            </a:r>
            <a:endParaRPr lang="es-ES" sz="4800" i="0" dirty="0">
              <a:solidFill>
                <a:schemeClr val="bg1"/>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7"/>
          <p:cNvSpPr txBox="1">
            <a:spLocks noChangeArrowheads="1"/>
          </p:cNvSpPr>
          <p:nvPr/>
        </p:nvSpPr>
        <p:spPr bwMode="auto">
          <a:xfrm>
            <a:off x="323850" y="1390930"/>
            <a:ext cx="8228013" cy="3153684"/>
          </a:xfrm>
          <a:prstGeom prst="rect">
            <a:avLst/>
          </a:prstGeom>
          <a:noFill/>
          <a:ln w="9525" algn="ctr">
            <a:noFill/>
            <a:miter lim="800000"/>
            <a:headEnd/>
            <a:tailEnd/>
          </a:ln>
        </p:spPr>
        <p:txBody>
          <a:bodyPr>
            <a:spAutoFit/>
          </a:bodyPr>
          <a:lstStyle/>
          <a:p>
            <a:pPr marL="3175" indent="-3175" algn="just" defTabSz="533400">
              <a:spcBef>
                <a:spcPct val="20000"/>
              </a:spcBef>
              <a:buClr>
                <a:schemeClr val="accent2"/>
              </a:buClr>
              <a:buFont typeface="Wingdings" pitchFamily="2" charset="2"/>
              <a:buNone/>
              <a:defRPr/>
            </a:pPr>
            <a:r>
              <a:rPr lang="es-MX" sz="1600" i="0" baseline="0" dirty="0">
                <a:latin typeface="Verdana" pitchFamily="34" charset="0"/>
              </a:rPr>
              <a:t>Objetivo</a:t>
            </a:r>
            <a:r>
              <a:rPr lang="es-MX" sz="1600" i="0" baseline="0" dirty="0" smtClean="0">
                <a:latin typeface="Verdana" pitchFamily="34" charset="0"/>
              </a:rPr>
              <a:t>:</a:t>
            </a:r>
            <a:endParaRPr lang="es-MX" sz="1600" i="0" baseline="0" dirty="0">
              <a:latin typeface="Verdana" pitchFamily="34" charset="0"/>
            </a:endParaRPr>
          </a:p>
          <a:p>
            <a:pPr marL="3175" indent="-3175" algn="just" defTabSz="533400">
              <a:spcBef>
                <a:spcPct val="20000"/>
              </a:spcBef>
              <a:buClr>
                <a:schemeClr val="accent2"/>
              </a:buClr>
              <a:buFont typeface="Wingdings" pitchFamily="2" charset="2"/>
              <a:buNone/>
              <a:defRPr/>
            </a:pPr>
            <a:r>
              <a:rPr lang="es-MX" sz="1600" b="0" i="0" baseline="0" dirty="0">
                <a:latin typeface="Verdana" pitchFamily="34" charset="0"/>
              </a:rPr>
              <a:t>Complementar la oferta en aquellas zonas y cultivos donde se tienen limitaciones de la cobertura </a:t>
            </a:r>
            <a:r>
              <a:rPr lang="es-MX" sz="1600" b="0" i="0" baseline="0" dirty="0" err="1" smtClean="0">
                <a:latin typeface="Verdana" pitchFamily="34" charset="0"/>
              </a:rPr>
              <a:t>paramétrica</a:t>
            </a:r>
            <a:r>
              <a:rPr lang="es-MX" sz="1600" b="0" i="0" baseline="0" dirty="0" smtClean="0">
                <a:latin typeface="Verdana" pitchFamily="34" charset="0"/>
              </a:rPr>
              <a:t>.</a:t>
            </a:r>
            <a:endParaRPr lang="es-MX" sz="1600" b="0" i="0" baseline="0" dirty="0">
              <a:latin typeface="Verdana" pitchFamily="34" charset="0"/>
            </a:endParaRPr>
          </a:p>
          <a:p>
            <a:pPr marL="3175" indent="-3175" algn="just" defTabSz="533400">
              <a:spcBef>
                <a:spcPct val="20000"/>
              </a:spcBef>
              <a:buClr>
                <a:schemeClr val="accent2"/>
              </a:buClr>
              <a:buFont typeface="Wingdings" pitchFamily="2" charset="2"/>
              <a:buNone/>
              <a:defRPr/>
            </a:pPr>
            <a:endParaRPr lang="es-MX" sz="1600" b="0" i="0" baseline="0" dirty="0">
              <a:latin typeface="Verdana" pitchFamily="34" charset="0"/>
            </a:endParaRPr>
          </a:p>
          <a:p>
            <a:pPr marL="3175" indent="-3175" algn="just" defTabSz="533400">
              <a:spcBef>
                <a:spcPct val="20000"/>
              </a:spcBef>
              <a:buClr>
                <a:schemeClr val="accent2"/>
              </a:buClr>
              <a:defRPr/>
            </a:pPr>
            <a:r>
              <a:rPr lang="es-MX" sz="1600" b="0" i="0" baseline="0" dirty="0">
                <a:latin typeface="Verdana" pitchFamily="34" charset="0"/>
              </a:rPr>
              <a:t>Cubre la perdida total que sufra el cultivo asegurado a partir del arraigo, causado directamente por los riesgos de Sequía, Huracán (ciclón, tornado, tromba o vientos fuertes), Inundación, Exceso de Humedad, Helada y Granizo</a:t>
            </a:r>
          </a:p>
          <a:p>
            <a:pPr algn="just"/>
            <a:endParaRPr lang="es-MX" sz="2000" i="0" dirty="0">
              <a:cs typeface="Arial" charset="0"/>
            </a:endParaRPr>
          </a:p>
          <a:p>
            <a:pPr algn="just"/>
            <a:r>
              <a:rPr lang="es-MX" sz="1600" i="0" baseline="0" dirty="0">
                <a:latin typeface="Verdana" pitchFamily="34" charset="0"/>
              </a:rPr>
              <a:t>La evaluación del daño se realiza mediante inspección física, </a:t>
            </a:r>
            <a:r>
              <a:rPr lang="es-MX" sz="1600" b="0" i="0" baseline="0" dirty="0">
                <a:latin typeface="Verdana" pitchFamily="34" charset="0"/>
              </a:rPr>
              <a:t>a través de muestreos en diversos puntos seleccionados en la zona de producción asegurada </a:t>
            </a:r>
            <a:r>
              <a:rPr lang="es-MX" sz="1600" b="0" i="0" baseline="0" dirty="0" smtClean="0">
                <a:latin typeface="Verdana" pitchFamily="34" charset="0"/>
              </a:rPr>
              <a:t>.  </a:t>
            </a:r>
            <a:endParaRPr lang="es-MX" sz="1600" b="0" i="0" baseline="0" dirty="0">
              <a:latin typeface="Verdana" pitchFamily="34" charset="0"/>
            </a:endParaRPr>
          </a:p>
          <a:p>
            <a:pPr algn="just">
              <a:spcBef>
                <a:spcPct val="20000"/>
              </a:spcBef>
              <a:buClr>
                <a:schemeClr val="accent2"/>
              </a:buClr>
              <a:buFont typeface="Wingdings" pitchFamily="2" charset="2"/>
              <a:buNone/>
            </a:pPr>
            <a:endParaRPr lang="es-ES" sz="2000" dirty="0">
              <a:cs typeface="Arial" charset="0"/>
            </a:endParaRPr>
          </a:p>
        </p:txBody>
      </p:sp>
      <p:sp>
        <p:nvSpPr>
          <p:cNvPr id="8" name="Rectangle 7"/>
          <p:cNvSpPr>
            <a:spLocks noChangeArrowheads="1"/>
          </p:cNvSpPr>
          <p:nvPr/>
        </p:nvSpPr>
        <p:spPr bwMode="auto">
          <a:xfrm>
            <a:off x="1708878" y="104930"/>
            <a:ext cx="6715593"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 con Evaluación en Campo</a:t>
            </a:r>
            <a:endParaRPr lang="es-ES" sz="4800" i="0" dirty="0">
              <a:solidFill>
                <a:schemeClr val="bg1"/>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7 Rectángulo"/>
          <p:cNvSpPr>
            <a:spLocks noChangeArrowheads="1"/>
          </p:cNvSpPr>
          <p:nvPr/>
        </p:nvSpPr>
        <p:spPr bwMode="auto">
          <a:xfrm>
            <a:off x="3606800" y="3590925"/>
            <a:ext cx="566738" cy="298450"/>
          </a:xfrm>
          <a:prstGeom prst="rect">
            <a:avLst/>
          </a:prstGeom>
          <a:noFill/>
          <a:ln w="9525">
            <a:noFill/>
            <a:miter lim="800000"/>
            <a:headEnd/>
            <a:tailEnd/>
          </a:ln>
        </p:spPr>
        <p:txBody>
          <a:bodyPr wrap="none">
            <a:spAutoFit/>
          </a:bodyPr>
          <a:lstStyle/>
          <a:p>
            <a:pPr algn="ctr" eaLnBrk="0" hangingPunct="0">
              <a:lnSpc>
                <a:spcPts val="1600"/>
              </a:lnSpc>
            </a:pPr>
            <a:r>
              <a:rPr lang="es-MX" sz="1100" i="0" baseline="0">
                <a:solidFill>
                  <a:schemeClr val="bg1"/>
                </a:solidFill>
                <a:latin typeface="Verdana" pitchFamily="34" charset="0"/>
              </a:rPr>
              <a:t>69%</a:t>
            </a:r>
            <a:endParaRPr lang="es-ES" sz="900">
              <a:solidFill>
                <a:schemeClr val="bg1"/>
              </a:solidFill>
            </a:endParaRPr>
          </a:p>
        </p:txBody>
      </p:sp>
      <p:sp>
        <p:nvSpPr>
          <p:cNvPr id="24579" name="7 Rectángulo"/>
          <p:cNvSpPr>
            <a:spLocks noChangeArrowheads="1"/>
          </p:cNvSpPr>
          <p:nvPr/>
        </p:nvSpPr>
        <p:spPr bwMode="auto">
          <a:xfrm>
            <a:off x="5434013" y="3567113"/>
            <a:ext cx="566737" cy="296862"/>
          </a:xfrm>
          <a:prstGeom prst="rect">
            <a:avLst/>
          </a:prstGeom>
          <a:noFill/>
          <a:ln w="9525">
            <a:noFill/>
            <a:miter lim="800000"/>
            <a:headEnd/>
            <a:tailEnd/>
          </a:ln>
        </p:spPr>
        <p:txBody>
          <a:bodyPr wrap="none">
            <a:spAutoFit/>
          </a:bodyPr>
          <a:lstStyle/>
          <a:p>
            <a:pPr algn="ctr" eaLnBrk="0" hangingPunct="0">
              <a:lnSpc>
                <a:spcPts val="1600"/>
              </a:lnSpc>
            </a:pPr>
            <a:r>
              <a:rPr lang="es-MX" sz="1100" i="0" baseline="0">
                <a:solidFill>
                  <a:schemeClr val="bg1"/>
                </a:solidFill>
                <a:latin typeface="Verdana" pitchFamily="34" charset="0"/>
              </a:rPr>
              <a:t>31%</a:t>
            </a:r>
            <a:endParaRPr lang="es-ES" sz="900">
              <a:solidFill>
                <a:schemeClr val="bg1"/>
              </a:solidFill>
            </a:endParaRPr>
          </a:p>
        </p:txBody>
      </p:sp>
      <p:sp>
        <p:nvSpPr>
          <p:cNvPr id="24581" name="Rectangle 4"/>
          <p:cNvSpPr>
            <a:spLocks noChangeArrowheads="1"/>
          </p:cNvSpPr>
          <p:nvPr/>
        </p:nvSpPr>
        <p:spPr bwMode="auto">
          <a:xfrm>
            <a:off x="580870" y="3321776"/>
            <a:ext cx="7490577" cy="1680460"/>
          </a:xfrm>
          <a:prstGeom prst="rect">
            <a:avLst/>
          </a:prstGeom>
          <a:noFill/>
          <a:ln w="9525">
            <a:noFill/>
            <a:miter lim="800000"/>
            <a:headEnd/>
            <a:tailEnd/>
          </a:ln>
        </p:spPr>
        <p:txBody>
          <a:bodyPr wrap="none">
            <a:spAutoFit/>
          </a:bodyPr>
          <a:lstStyle/>
          <a:p>
            <a:pPr marL="342900" indent="-342900">
              <a:lnSpc>
                <a:spcPct val="120000"/>
              </a:lnSpc>
              <a:spcBef>
                <a:spcPct val="20000"/>
              </a:spcBef>
              <a:buClr>
                <a:schemeClr val="tx1"/>
              </a:buClr>
              <a:buFont typeface="Arial" charset="0"/>
              <a:buChar char="•"/>
            </a:pPr>
            <a:r>
              <a:rPr lang="es-MX" sz="1600" b="0" i="0" baseline="0" dirty="0">
                <a:latin typeface="Verdana" pitchFamily="34" charset="0"/>
              </a:rPr>
              <a:t>Serie histórica de producción a nivel municipal o por núcleo agrario</a:t>
            </a:r>
          </a:p>
          <a:p>
            <a:pPr marL="342900" indent="-342900">
              <a:lnSpc>
                <a:spcPct val="120000"/>
              </a:lnSpc>
              <a:spcBef>
                <a:spcPct val="20000"/>
              </a:spcBef>
              <a:buClr>
                <a:schemeClr val="tx1"/>
              </a:buClr>
              <a:buFont typeface="Arial" charset="0"/>
              <a:buChar char="•"/>
            </a:pPr>
            <a:r>
              <a:rPr lang="es-MX" sz="1600" b="0" i="0" baseline="0" dirty="0">
                <a:latin typeface="Verdana" pitchFamily="34" charset="0"/>
              </a:rPr>
              <a:t>Ciclo vegetativo del cultivo</a:t>
            </a:r>
          </a:p>
          <a:p>
            <a:pPr marL="342900" indent="-342900">
              <a:lnSpc>
                <a:spcPct val="120000"/>
              </a:lnSpc>
              <a:spcBef>
                <a:spcPct val="20000"/>
              </a:spcBef>
              <a:buClr>
                <a:schemeClr val="tx1"/>
              </a:buClr>
              <a:buFont typeface="Arial" charset="0"/>
              <a:buChar char="•"/>
            </a:pPr>
            <a:r>
              <a:rPr lang="es-MX" sz="1600" b="0" i="0" baseline="0" dirty="0">
                <a:latin typeface="Verdana" pitchFamily="34" charset="0"/>
              </a:rPr>
              <a:t>Ubicación espacial de las unidades de riesgo</a:t>
            </a:r>
          </a:p>
          <a:p>
            <a:pPr marL="342900" indent="-342900">
              <a:lnSpc>
                <a:spcPct val="120000"/>
              </a:lnSpc>
              <a:spcBef>
                <a:spcPct val="20000"/>
              </a:spcBef>
              <a:buClr>
                <a:schemeClr val="tx1"/>
              </a:buClr>
              <a:buFont typeface="Arial" charset="0"/>
              <a:buChar char="•"/>
            </a:pPr>
            <a:r>
              <a:rPr lang="es-MX" sz="1600" b="0" i="0" baseline="0" dirty="0">
                <a:latin typeface="Verdana" pitchFamily="34" charset="0"/>
              </a:rPr>
              <a:t>Bases de datos climática para la caracterización de los riesgos</a:t>
            </a:r>
          </a:p>
          <a:p>
            <a:pPr marL="342900" indent="-342900">
              <a:lnSpc>
                <a:spcPct val="120000"/>
              </a:lnSpc>
              <a:spcBef>
                <a:spcPct val="20000"/>
              </a:spcBef>
              <a:buClr>
                <a:schemeClr val="tx1"/>
              </a:buClr>
              <a:buFont typeface="Wingdings" pitchFamily="2" charset="2"/>
              <a:buNone/>
            </a:pPr>
            <a:endParaRPr lang="es-MX" dirty="0"/>
          </a:p>
        </p:txBody>
      </p:sp>
      <p:sp>
        <p:nvSpPr>
          <p:cNvPr id="24584" name="Text Box 8"/>
          <p:cNvSpPr txBox="1">
            <a:spLocks noChangeArrowheads="1"/>
          </p:cNvSpPr>
          <p:nvPr/>
        </p:nvSpPr>
        <p:spPr bwMode="auto">
          <a:xfrm>
            <a:off x="519113" y="1963738"/>
            <a:ext cx="184150" cy="366712"/>
          </a:xfrm>
          <a:prstGeom prst="rect">
            <a:avLst/>
          </a:prstGeom>
          <a:noFill/>
          <a:ln w="9525">
            <a:noFill/>
            <a:miter lim="800000"/>
            <a:headEnd/>
            <a:tailEnd/>
          </a:ln>
        </p:spPr>
        <p:txBody>
          <a:bodyPr wrap="none">
            <a:spAutoFit/>
          </a:bodyPr>
          <a:lstStyle/>
          <a:p>
            <a:endParaRPr lang="es-ES"/>
          </a:p>
        </p:txBody>
      </p:sp>
      <p:sp>
        <p:nvSpPr>
          <p:cNvPr id="24585" name="Text Box 9"/>
          <p:cNvSpPr txBox="1">
            <a:spLocks noChangeArrowheads="1"/>
          </p:cNvSpPr>
          <p:nvPr/>
        </p:nvSpPr>
        <p:spPr bwMode="auto">
          <a:xfrm>
            <a:off x="468313" y="1885201"/>
            <a:ext cx="8107362" cy="830263"/>
          </a:xfrm>
          <a:prstGeom prst="rect">
            <a:avLst/>
          </a:prstGeom>
          <a:noFill/>
          <a:ln w="9525">
            <a:noFill/>
            <a:miter lim="800000"/>
            <a:headEnd/>
            <a:tailEnd/>
          </a:ln>
        </p:spPr>
        <p:txBody>
          <a:bodyPr>
            <a:spAutoFit/>
          </a:bodyPr>
          <a:lstStyle/>
          <a:p>
            <a:pPr algn="just"/>
            <a:r>
              <a:rPr lang="es-MX" sz="1600" b="0" i="0" baseline="0" dirty="0">
                <a:latin typeface="Verdana" pitchFamily="34" charset="0"/>
              </a:rPr>
              <a:t>El esquema opera </a:t>
            </a:r>
            <a:r>
              <a:rPr lang="es-MX" sz="1600" b="0" i="0" baseline="0" dirty="0" smtClean="0">
                <a:latin typeface="Verdana" pitchFamily="34" charset="0"/>
              </a:rPr>
              <a:t>con </a:t>
            </a:r>
            <a:r>
              <a:rPr lang="es-MX" sz="1600" b="0" i="0" baseline="0" dirty="0">
                <a:latin typeface="Verdana" pitchFamily="34" charset="0"/>
              </a:rPr>
              <a:t>base a la determinación de un </a:t>
            </a:r>
            <a:r>
              <a:rPr lang="es-MX" sz="1600" i="0" baseline="0" dirty="0">
                <a:latin typeface="Verdana" pitchFamily="34" charset="0"/>
              </a:rPr>
              <a:t>rendimiento protegido para cada unidad de riesgo.</a:t>
            </a:r>
            <a:endParaRPr lang="es-ES" sz="1600" i="0" baseline="0" dirty="0">
              <a:latin typeface="Verdana" pitchFamily="34" charset="0"/>
            </a:endParaRPr>
          </a:p>
          <a:p>
            <a:pPr algn="just"/>
            <a:endParaRPr lang="es-ES" sz="2400" dirty="0"/>
          </a:p>
        </p:txBody>
      </p:sp>
      <p:sp>
        <p:nvSpPr>
          <p:cNvPr id="24586" name="11 Rectángulo"/>
          <p:cNvSpPr>
            <a:spLocks noChangeArrowheads="1"/>
          </p:cNvSpPr>
          <p:nvPr/>
        </p:nvSpPr>
        <p:spPr bwMode="auto">
          <a:xfrm>
            <a:off x="455093" y="1392484"/>
            <a:ext cx="2449710" cy="338554"/>
          </a:xfrm>
          <a:prstGeom prst="rect">
            <a:avLst/>
          </a:prstGeom>
          <a:noFill/>
          <a:ln w="9525">
            <a:noFill/>
            <a:miter lim="800000"/>
            <a:headEnd/>
            <a:tailEnd/>
          </a:ln>
        </p:spPr>
        <p:txBody>
          <a:bodyPr wrap="none">
            <a:spAutoFit/>
          </a:bodyPr>
          <a:lstStyle/>
          <a:p>
            <a:pPr algn="ctr"/>
            <a:r>
              <a:rPr lang="es-MX" sz="1600" i="0" baseline="0" dirty="0">
                <a:latin typeface="Verdana" pitchFamily="34" charset="0"/>
              </a:rPr>
              <a:t>Bases de su diseño </a:t>
            </a:r>
          </a:p>
        </p:txBody>
      </p:sp>
      <p:sp>
        <p:nvSpPr>
          <p:cNvPr id="12" name="11 Rectángulo"/>
          <p:cNvSpPr>
            <a:spLocks noChangeArrowheads="1"/>
          </p:cNvSpPr>
          <p:nvPr/>
        </p:nvSpPr>
        <p:spPr bwMode="auto">
          <a:xfrm>
            <a:off x="517553" y="2790611"/>
            <a:ext cx="1938352" cy="338554"/>
          </a:xfrm>
          <a:prstGeom prst="rect">
            <a:avLst/>
          </a:prstGeom>
          <a:noFill/>
          <a:ln w="9525">
            <a:noFill/>
            <a:miter lim="800000"/>
            <a:headEnd/>
            <a:tailEnd/>
          </a:ln>
        </p:spPr>
        <p:txBody>
          <a:bodyPr wrap="none">
            <a:spAutoFit/>
          </a:bodyPr>
          <a:lstStyle/>
          <a:p>
            <a:pPr algn="ctr"/>
            <a:r>
              <a:rPr lang="es-MX" sz="1600" i="0" baseline="0" dirty="0" smtClean="0">
                <a:latin typeface="Verdana" pitchFamily="34" charset="0"/>
              </a:rPr>
              <a:t>Diseño técnico </a:t>
            </a:r>
            <a:endParaRPr lang="es-MX" sz="1600" i="0" baseline="0" dirty="0">
              <a:latin typeface="Verdana" pitchFamily="34" charset="0"/>
            </a:endParaRPr>
          </a:p>
        </p:txBody>
      </p:sp>
      <p:sp>
        <p:nvSpPr>
          <p:cNvPr id="13" name="Rectangle 7"/>
          <p:cNvSpPr>
            <a:spLocks noChangeArrowheads="1"/>
          </p:cNvSpPr>
          <p:nvPr/>
        </p:nvSpPr>
        <p:spPr bwMode="auto">
          <a:xfrm>
            <a:off x="1708878" y="104930"/>
            <a:ext cx="6715593"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 con Evaluación en Campo</a:t>
            </a:r>
            <a:endParaRPr lang="es-ES" sz="4800" i="0" dirty="0">
              <a:solidFill>
                <a:schemeClr val="bg1"/>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7"/>
          <p:cNvSpPr>
            <a:spLocks noChangeArrowheads="1"/>
          </p:cNvSpPr>
          <p:nvPr/>
        </p:nvSpPr>
        <p:spPr bwMode="auto">
          <a:xfrm>
            <a:off x="2676525" y="74950"/>
            <a:ext cx="5643016"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Objetivo</a:t>
            </a:r>
            <a:endParaRPr lang="es-ES" sz="4800" i="0" dirty="0">
              <a:solidFill>
                <a:schemeClr val="bg1"/>
              </a:solidFill>
              <a:latin typeface="+mn-lt"/>
            </a:endParaRPr>
          </a:p>
        </p:txBody>
      </p:sp>
      <p:sp>
        <p:nvSpPr>
          <p:cNvPr id="9" name="2 Marcador de contenido"/>
          <p:cNvSpPr>
            <a:spLocks noGrp="1"/>
          </p:cNvSpPr>
          <p:nvPr>
            <p:ph idx="1"/>
          </p:nvPr>
        </p:nvSpPr>
        <p:spPr>
          <a:xfrm>
            <a:off x="395288" y="1268413"/>
            <a:ext cx="8424862" cy="4654550"/>
          </a:xfrm>
        </p:spPr>
        <p:txBody>
          <a:bodyPr/>
          <a:lstStyle/>
          <a:p>
            <a:pPr algn="just"/>
            <a:endParaRPr lang="es-MX" sz="2000" dirty="0" smtClean="0"/>
          </a:p>
          <a:p>
            <a:pPr algn="just"/>
            <a:endParaRPr lang="es-MX" sz="2000" dirty="0" smtClean="0"/>
          </a:p>
          <a:p>
            <a:pPr algn="just"/>
            <a:endParaRPr lang="es-MX" sz="2000" dirty="0" smtClean="0"/>
          </a:p>
          <a:p>
            <a:pPr algn="just"/>
            <a:endParaRPr lang="es-MX" sz="2000" dirty="0" smtClean="0"/>
          </a:p>
          <a:p>
            <a:pPr algn="just"/>
            <a:r>
              <a:rPr lang="es-MX" dirty="0" smtClean="0"/>
              <a:t>Los asistentes podrán identificar los tipos de seguros que aplican en Latinoamérica para poder operarlos de acuerdo a las necesidades de protección de los usuarios finales.</a:t>
            </a:r>
            <a:endParaRPr lang="es-MX"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3" cstate="print"/>
          <a:srcRect/>
          <a:stretch>
            <a:fillRect/>
          </a:stretch>
        </p:blipFill>
        <p:spPr bwMode="auto">
          <a:xfrm>
            <a:off x="3646488" y="1385048"/>
            <a:ext cx="5497512" cy="3386978"/>
          </a:xfrm>
          <a:prstGeom prst="rect">
            <a:avLst/>
          </a:prstGeom>
          <a:noFill/>
          <a:ln w="9525" algn="ctr">
            <a:noFill/>
            <a:miter lim="800000"/>
            <a:headEnd/>
            <a:tailEnd/>
          </a:ln>
        </p:spPr>
      </p:pic>
      <p:pic>
        <p:nvPicPr>
          <p:cNvPr id="25605" name="Picture 5"/>
          <p:cNvPicPr>
            <a:picLocks noChangeAspect="1" noChangeArrowheads="1"/>
          </p:cNvPicPr>
          <p:nvPr/>
        </p:nvPicPr>
        <p:blipFill>
          <a:blip r:embed="rId4" cstate="print"/>
          <a:srcRect/>
          <a:stretch>
            <a:fillRect/>
          </a:stretch>
        </p:blipFill>
        <p:spPr bwMode="auto">
          <a:xfrm>
            <a:off x="107576" y="1528763"/>
            <a:ext cx="3538912" cy="3108325"/>
          </a:xfrm>
          <a:prstGeom prst="rect">
            <a:avLst/>
          </a:prstGeom>
          <a:noFill/>
          <a:ln w="9525" algn="ctr">
            <a:noFill/>
            <a:miter lim="800000"/>
            <a:headEnd/>
            <a:tailEnd/>
          </a:ln>
        </p:spPr>
      </p:pic>
      <p:pic>
        <p:nvPicPr>
          <p:cNvPr id="25606" name="Picture 6"/>
          <p:cNvPicPr>
            <a:picLocks noChangeAspect="1" noChangeArrowheads="1"/>
          </p:cNvPicPr>
          <p:nvPr/>
        </p:nvPicPr>
        <p:blipFill>
          <a:blip r:embed="rId5" cstate="print"/>
          <a:srcRect/>
          <a:stretch>
            <a:fillRect/>
          </a:stretch>
        </p:blipFill>
        <p:spPr bwMode="auto">
          <a:xfrm>
            <a:off x="2643188" y="3825875"/>
            <a:ext cx="1439862" cy="889000"/>
          </a:xfrm>
          <a:prstGeom prst="rect">
            <a:avLst/>
          </a:prstGeom>
          <a:noFill/>
          <a:ln w="9525">
            <a:noFill/>
            <a:miter lim="800000"/>
            <a:headEnd/>
            <a:tailEnd/>
          </a:ln>
        </p:spPr>
      </p:pic>
      <p:pic>
        <p:nvPicPr>
          <p:cNvPr id="25607" name="Picture 7"/>
          <p:cNvPicPr>
            <a:picLocks noChangeAspect="1" noChangeArrowheads="1"/>
          </p:cNvPicPr>
          <p:nvPr/>
        </p:nvPicPr>
        <p:blipFill>
          <a:blip r:embed="rId6" cstate="print"/>
          <a:srcRect/>
          <a:stretch>
            <a:fillRect/>
          </a:stretch>
        </p:blipFill>
        <p:spPr bwMode="auto">
          <a:xfrm>
            <a:off x="468313" y="5127625"/>
            <a:ext cx="3822700" cy="1587500"/>
          </a:xfrm>
          <a:prstGeom prst="rect">
            <a:avLst/>
          </a:prstGeom>
          <a:noFill/>
          <a:ln w="9525" algn="ctr">
            <a:noFill/>
            <a:miter lim="800000"/>
            <a:headEnd/>
            <a:tailEnd/>
          </a:ln>
        </p:spPr>
      </p:pic>
      <p:sp>
        <p:nvSpPr>
          <p:cNvPr id="25608" name="Text Box 8"/>
          <p:cNvSpPr txBox="1">
            <a:spLocks noChangeArrowheads="1"/>
          </p:cNvSpPr>
          <p:nvPr/>
        </p:nvSpPr>
        <p:spPr bwMode="auto">
          <a:xfrm>
            <a:off x="571500" y="1072402"/>
            <a:ext cx="3028950" cy="338138"/>
          </a:xfrm>
          <a:prstGeom prst="rect">
            <a:avLst/>
          </a:prstGeom>
          <a:solidFill>
            <a:srgbClr val="000099"/>
          </a:solidFill>
          <a:ln w="9525">
            <a:noFill/>
            <a:miter lim="800000"/>
            <a:headEnd/>
            <a:tailEnd/>
          </a:ln>
        </p:spPr>
        <p:txBody>
          <a:bodyPr wrap="none">
            <a:spAutoFit/>
          </a:bodyPr>
          <a:lstStyle/>
          <a:p>
            <a:pPr marL="342900" indent="-342900">
              <a:buSzPct val="75000"/>
              <a:buFont typeface="Trebuchet MS" pitchFamily="34" charset="0"/>
              <a:buAutoNum type="arabicPeriod"/>
            </a:pPr>
            <a:r>
              <a:rPr lang="es-MX" sz="2400" dirty="0">
                <a:solidFill>
                  <a:schemeClr val="bg1"/>
                </a:solidFill>
              </a:rPr>
              <a:t>Análisis de productividad</a:t>
            </a:r>
            <a:endParaRPr lang="es-ES" sz="2400" dirty="0">
              <a:solidFill>
                <a:schemeClr val="bg1"/>
              </a:solidFill>
            </a:endParaRPr>
          </a:p>
        </p:txBody>
      </p:sp>
      <p:sp>
        <p:nvSpPr>
          <p:cNvPr id="9" name="Rectangle 7"/>
          <p:cNvSpPr>
            <a:spLocks noChangeArrowheads="1"/>
          </p:cNvSpPr>
          <p:nvPr/>
        </p:nvSpPr>
        <p:spPr bwMode="auto">
          <a:xfrm>
            <a:off x="1708878" y="104930"/>
            <a:ext cx="6715593"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 con Evaluación en Campo</a:t>
            </a:r>
            <a:endParaRPr lang="es-ES" sz="4800" i="0" dirty="0">
              <a:solidFill>
                <a:schemeClr val="bg1"/>
              </a:solidFill>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441"/>
          <p:cNvSpPr txBox="1">
            <a:spLocks noChangeArrowheads="1"/>
          </p:cNvSpPr>
          <p:nvPr/>
        </p:nvSpPr>
        <p:spPr bwMode="auto">
          <a:xfrm>
            <a:off x="250825" y="868363"/>
            <a:ext cx="3781425" cy="338137"/>
          </a:xfrm>
          <a:prstGeom prst="rect">
            <a:avLst/>
          </a:prstGeom>
          <a:solidFill>
            <a:srgbClr val="000099"/>
          </a:solidFill>
          <a:ln w="9525">
            <a:noFill/>
            <a:miter lim="800000"/>
            <a:headEnd/>
            <a:tailEnd/>
          </a:ln>
        </p:spPr>
        <p:txBody>
          <a:bodyPr wrap="none">
            <a:spAutoFit/>
          </a:bodyPr>
          <a:lstStyle/>
          <a:p>
            <a:r>
              <a:rPr lang="es-MX" sz="2400">
                <a:solidFill>
                  <a:schemeClr val="bg1"/>
                </a:solidFill>
              </a:rPr>
              <a:t>1. 2   Productividad a nivel municipal</a:t>
            </a:r>
            <a:endParaRPr lang="es-ES" sz="2400">
              <a:solidFill>
                <a:schemeClr val="bg1"/>
              </a:solidFill>
            </a:endParaRPr>
          </a:p>
        </p:txBody>
      </p:sp>
      <p:pic>
        <p:nvPicPr>
          <p:cNvPr id="26628" name="Picture 442"/>
          <p:cNvPicPr>
            <a:picLocks noChangeAspect="1" noChangeArrowheads="1"/>
          </p:cNvPicPr>
          <p:nvPr/>
        </p:nvPicPr>
        <p:blipFill>
          <a:blip r:embed="rId4" cstate="print"/>
          <a:srcRect/>
          <a:stretch>
            <a:fillRect/>
          </a:stretch>
        </p:blipFill>
        <p:spPr bwMode="auto">
          <a:xfrm>
            <a:off x="179388" y="1516063"/>
            <a:ext cx="2233612" cy="2135187"/>
          </a:xfrm>
          <a:prstGeom prst="rect">
            <a:avLst/>
          </a:prstGeom>
          <a:noFill/>
          <a:ln w="9525" algn="ctr">
            <a:noFill/>
            <a:miter lim="800000"/>
            <a:headEnd/>
            <a:tailEnd/>
          </a:ln>
        </p:spPr>
      </p:pic>
      <p:pic>
        <p:nvPicPr>
          <p:cNvPr id="26629" name="Picture 444"/>
          <p:cNvPicPr>
            <a:picLocks noChangeAspect="1" noChangeArrowheads="1"/>
          </p:cNvPicPr>
          <p:nvPr/>
        </p:nvPicPr>
        <p:blipFill>
          <a:blip r:embed="rId5" cstate="print"/>
          <a:srcRect/>
          <a:stretch>
            <a:fillRect/>
          </a:stretch>
        </p:blipFill>
        <p:spPr bwMode="auto">
          <a:xfrm>
            <a:off x="1908175" y="1658938"/>
            <a:ext cx="2217738" cy="2484437"/>
          </a:xfrm>
          <a:prstGeom prst="rect">
            <a:avLst/>
          </a:prstGeom>
          <a:noFill/>
          <a:ln w="9525">
            <a:noFill/>
            <a:miter lim="800000"/>
            <a:headEnd/>
            <a:tailEnd/>
          </a:ln>
        </p:spPr>
      </p:pic>
      <p:sp>
        <p:nvSpPr>
          <p:cNvPr id="26630" name="Line 443"/>
          <p:cNvSpPr>
            <a:spLocks noChangeShapeType="1"/>
          </p:cNvSpPr>
          <p:nvPr/>
        </p:nvSpPr>
        <p:spPr bwMode="auto">
          <a:xfrm>
            <a:off x="1593850" y="2687638"/>
            <a:ext cx="1528763" cy="412750"/>
          </a:xfrm>
          <a:prstGeom prst="line">
            <a:avLst/>
          </a:prstGeom>
          <a:noFill/>
          <a:ln w="9525">
            <a:solidFill>
              <a:schemeClr val="tx1"/>
            </a:solidFill>
            <a:round/>
            <a:headEnd/>
            <a:tailEnd type="triangle" w="med" len="med"/>
          </a:ln>
        </p:spPr>
        <p:txBody>
          <a:bodyPr/>
          <a:lstStyle/>
          <a:p>
            <a:endParaRPr lang="es-ES"/>
          </a:p>
        </p:txBody>
      </p:sp>
      <p:sp>
        <p:nvSpPr>
          <p:cNvPr id="26631" name="Text Box 445"/>
          <p:cNvSpPr txBox="1">
            <a:spLocks noChangeArrowheads="1"/>
          </p:cNvSpPr>
          <p:nvPr/>
        </p:nvSpPr>
        <p:spPr bwMode="auto">
          <a:xfrm>
            <a:off x="2411413" y="1443038"/>
            <a:ext cx="1835150" cy="261937"/>
          </a:xfrm>
          <a:prstGeom prst="rect">
            <a:avLst/>
          </a:prstGeom>
          <a:noFill/>
          <a:ln w="9525">
            <a:noFill/>
            <a:miter lim="800000"/>
            <a:headEnd/>
            <a:tailEnd/>
          </a:ln>
        </p:spPr>
        <p:txBody>
          <a:bodyPr wrap="none">
            <a:spAutoFit/>
          </a:bodyPr>
          <a:lstStyle/>
          <a:p>
            <a:r>
              <a:rPr lang="es-MX" sz="1100"/>
              <a:t>Mpio Guadalupe Victoria</a:t>
            </a:r>
            <a:endParaRPr lang="es-ES" sz="1100"/>
          </a:p>
        </p:txBody>
      </p:sp>
      <p:graphicFrame>
        <p:nvGraphicFramePr>
          <p:cNvPr id="26632" name="Object 1"/>
          <p:cNvGraphicFramePr>
            <a:graphicFrameLocks noGrp="1" noChangeAspect="1"/>
          </p:cNvGraphicFramePr>
          <p:nvPr>
            <p:ph/>
          </p:nvPr>
        </p:nvGraphicFramePr>
        <p:xfrm>
          <a:off x="0" y="3906838"/>
          <a:ext cx="5005388" cy="2879725"/>
        </p:xfrm>
        <a:graphic>
          <a:graphicData uri="http://schemas.openxmlformats.org/presentationml/2006/ole">
            <mc:AlternateContent xmlns:mc="http://schemas.openxmlformats.org/markup-compatibility/2006">
              <mc:Choice xmlns:v="urn:schemas-microsoft-com:vml" Requires="v">
                <p:oleObj spid="_x0000_s26669" name="Gráfico" r:id="rId7" imgW="6238840" imgH="3590925" progId="Excel.Sheet.8">
                  <p:embed/>
                </p:oleObj>
              </mc:Choice>
              <mc:Fallback>
                <p:oleObj name="Gráfico" r:id="rId7" imgW="6238840" imgH="3590925" progId="Excel.Sheet.8">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906838"/>
                        <a:ext cx="5005388"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3" name="Text Box 1101"/>
          <p:cNvSpPr txBox="1">
            <a:spLocks noChangeArrowheads="1"/>
          </p:cNvSpPr>
          <p:nvPr/>
        </p:nvSpPr>
        <p:spPr bwMode="auto">
          <a:xfrm>
            <a:off x="5216525" y="5548313"/>
            <a:ext cx="3381375" cy="646112"/>
          </a:xfrm>
          <a:prstGeom prst="rect">
            <a:avLst/>
          </a:prstGeom>
          <a:noFill/>
          <a:ln w="9525">
            <a:noFill/>
            <a:miter lim="800000"/>
            <a:headEnd/>
            <a:tailEnd/>
          </a:ln>
        </p:spPr>
        <p:txBody>
          <a:bodyPr>
            <a:spAutoFit/>
          </a:bodyPr>
          <a:lstStyle/>
          <a:p>
            <a:pPr algn="just"/>
            <a:r>
              <a:rPr lang="es-MX">
                <a:solidFill>
                  <a:srgbClr val="A50021"/>
                </a:solidFill>
              </a:rPr>
              <a:t>En los años con mayor afectación se registraron condiciones de sequía – por presencia de “ El Niño”.(1982 y 1997)</a:t>
            </a:r>
            <a:endParaRPr lang="es-ES">
              <a:solidFill>
                <a:srgbClr val="A50021"/>
              </a:solidFill>
            </a:endParaRPr>
          </a:p>
        </p:txBody>
      </p:sp>
      <p:pic>
        <p:nvPicPr>
          <p:cNvPr id="26634" name="Picture 1103"/>
          <p:cNvPicPr>
            <a:picLocks noChangeAspect="1" noChangeArrowheads="1"/>
          </p:cNvPicPr>
          <p:nvPr/>
        </p:nvPicPr>
        <p:blipFill>
          <a:blip r:embed="rId9" cstate="print"/>
          <a:srcRect/>
          <a:stretch>
            <a:fillRect/>
          </a:stretch>
        </p:blipFill>
        <p:spPr bwMode="auto">
          <a:xfrm>
            <a:off x="4819650" y="914400"/>
            <a:ext cx="4324350" cy="4433888"/>
          </a:xfrm>
          <a:prstGeom prst="rect">
            <a:avLst/>
          </a:prstGeom>
          <a:noFill/>
          <a:ln w="9525">
            <a:noFill/>
            <a:miter lim="800000"/>
            <a:headEnd/>
            <a:tailEnd/>
          </a:ln>
        </p:spPr>
      </p:pic>
      <p:sp>
        <p:nvSpPr>
          <p:cNvPr id="12" name="Rectangle 7"/>
          <p:cNvSpPr>
            <a:spLocks noChangeArrowheads="1"/>
          </p:cNvSpPr>
          <p:nvPr/>
        </p:nvSpPr>
        <p:spPr bwMode="auto">
          <a:xfrm>
            <a:off x="1708878" y="104930"/>
            <a:ext cx="6715593"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 con Evaluación en Campo</a:t>
            </a:r>
            <a:endParaRPr lang="es-ES" sz="4800" i="0" dirty="0">
              <a:solidFill>
                <a:schemeClr val="bg1"/>
              </a:solidFill>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auto">
          <a:xfrm>
            <a:off x="468313" y="793750"/>
            <a:ext cx="4967287" cy="361950"/>
          </a:xfrm>
          <a:prstGeom prst="rect">
            <a:avLst/>
          </a:prstGeom>
          <a:solidFill>
            <a:srgbClr val="000099"/>
          </a:solidFill>
          <a:ln w="9525">
            <a:noFill/>
            <a:miter lim="800000"/>
            <a:headEnd/>
            <a:tailEnd/>
          </a:ln>
        </p:spPr>
        <p:txBody>
          <a:bodyPr>
            <a:spAutoFit/>
          </a:bodyPr>
          <a:lstStyle/>
          <a:p>
            <a:pPr>
              <a:lnSpc>
                <a:spcPct val="120000"/>
              </a:lnSpc>
              <a:spcBef>
                <a:spcPct val="20000"/>
              </a:spcBef>
              <a:buClr>
                <a:schemeClr val="tx1"/>
              </a:buClr>
              <a:buFont typeface="Wingdings" pitchFamily="2" charset="2"/>
              <a:buNone/>
            </a:pPr>
            <a:r>
              <a:rPr lang="es-MX" sz="2400">
                <a:solidFill>
                  <a:schemeClr val="bg1"/>
                </a:solidFill>
              </a:rPr>
              <a:t>1.3   Determinación del rendimiento protegido</a:t>
            </a:r>
          </a:p>
        </p:txBody>
      </p:sp>
      <p:graphicFrame>
        <p:nvGraphicFramePr>
          <p:cNvPr id="27652" name="Object 1"/>
          <p:cNvGraphicFramePr>
            <a:graphicFrameLocks noGrp="1" noChangeAspect="1"/>
          </p:cNvGraphicFramePr>
          <p:nvPr>
            <p:ph/>
          </p:nvPr>
        </p:nvGraphicFramePr>
        <p:xfrm>
          <a:off x="611188" y="1069975"/>
          <a:ext cx="4695825" cy="3181350"/>
        </p:xfrm>
        <a:graphic>
          <a:graphicData uri="http://schemas.openxmlformats.org/presentationml/2006/ole">
            <mc:AlternateContent xmlns:mc="http://schemas.openxmlformats.org/markup-compatibility/2006">
              <mc:Choice xmlns:v="urn:schemas-microsoft-com:vml" Requires="v">
                <p:oleObj spid="_x0000_s27689" name="Gráfico" r:id="rId5" imgW="4695860" imgH="3181350" progId="Excel.Sheet.8">
                  <p:embed/>
                </p:oleObj>
              </mc:Choice>
              <mc:Fallback>
                <p:oleObj name="Gráfico" r:id="rId5" imgW="4695860" imgH="3181350" progId="Excel.Sheet.8">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1069975"/>
                        <a:ext cx="4695825"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3" name="Text Box 9"/>
          <p:cNvSpPr txBox="1">
            <a:spLocks noChangeArrowheads="1"/>
          </p:cNvSpPr>
          <p:nvPr/>
        </p:nvSpPr>
        <p:spPr bwMode="auto">
          <a:xfrm>
            <a:off x="6227763" y="800100"/>
            <a:ext cx="1739900" cy="366713"/>
          </a:xfrm>
          <a:prstGeom prst="rect">
            <a:avLst/>
          </a:prstGeom>
          <a:noFill/>
          <a:ln w="9525">
            <a:noFill/>
            <a:miter lim="800000"/>
            <a:headEnd/>
            <a:tailEnd/>
          </a:ln>
        </p:spPr>
        <p:txBody>
          <a:bodyPr wrap="none">
            <a:spAutoFit/>
          </a:bodyPr>
          <a:lstStyle/>
          <a:p>
            <a:r>
              <a:rPr lang="es-MX"/>
              <a:t>Rp = 170 kg/ha</a:t>
            </a:r>
            <a:endParaRPr lang="es-ES"/>
          </a:p>
        </p:txBody>
      </p:sp>
      <p:sp>
        <p:nvSpPr>
          <p:cNvPr id="27654" name="Text Box 10"/>
          <p:cNvSpPr txBox="1">
            <a:spLocks noChangeArrowheads="1"/>
          </p:cNvSpPr>
          <p:nvPr/>
        </p:nvSpPr>
        <p:spPr bwMode="auto">
          <a:xfrm>
            <a:off x="539750" y="5580063"/>
            <a:ext cx="5013325" cy="1117600"/>
          </a:xfrm>
          <a:prstGeom prst="rect">
            <a:avLst/>
          </a:prstGeom>
          <a:noFill/>
          <a:ln w="9525">
            <a:noFill/>
            <a:miter lim="800000"/>
            <a:headEnd/>
            <a:tailEnd/>
          </a:ln>
        </p:spPr>
        <p:txBody>
          <a:bodyPr>
            <a:spAutoFit/>
          </a:bodyPr>
          <a:lstStyle/>
          <a:p>
            <a:pPr algn="just"/>
            <a:r>
              <a:rPr lang="es-MX" sz="2000"/>
              <a:t>Ejido, Núcleo agrario o conjunto de pequeñas propiedades en las que se siembren un mismo cultivo.</a:t>
            </a:r>
          </a:p>
          <a:p>
            <a:endParaRPr lang="es-MX" sz="2000"/>
          </a:p>
          <a:p>
            <a:pPr algn="just"/>
            <a:r>
              <a:rPr lang="es-MX" sz="2000"/>
              <a:t>Núcleo Agrario:  Ejido o comunidad constituida legalmente conforme a la Ley Agraria</a:t>
            </a:r>
            <a:endParaRPr lang="es-ES" sz="2000"/>
          </a:p>
        </p:txBody>
      </p:sp>
      <p:sp>
        <p:nvSpPr>
          <p:cNvPr id="27655" name="Text Box 11"/>
          <p:cNvSpPr txBox="1">
            <a:spLocks noChangeArrowheads="1"/>
          </p:cNvSpPr>
          <p:nvPr/>
        </p:nvSpPr>
        <p:spPr bwMode="auto">
          <a:xfrm>
            <a:off x="539750" y="5164138"/>
            <a:ext cx="2513013" cy="338137"/>
          </a:xfrm>
          <a:prstGeom prst="rect">
            <a:avLst/>
          </a:prstGeom>
          <a:solidFill>
            <a:srgbClr val="000099"/>
          </a:solidFill>
          <a:ln w="9525">
            <a:noFill/>
            <a:miter lim="800000"/>
            <a:headEnd/>
            <a:tailEnd/>
          </a:ln>
        </p:spPr>
        <p:txBody>
          <a:bodyPr>
            <a:spAutoFit/>
          </a:bodyPr>
          <a:lstStyle/>
          <a:p>
            <a:r>
              <a:rPr lang="es-MX" sz="2400">
                <a:solidFill>
                  <a:schemeClr val="bg1"/>
                </a:solidFill>
              </a:rPr>
              <a:t>2.   Unidad de Riesgo</a:t>
            </a:r>
            <a:endParaRPr lang="es-ES" sz="2400">
              <a:solidFill>
                <a:schemeClr val="bg1"/>
              </a:solidFill>
            </a:endParaRPr>
          </a:p>
        </p:txBody>
      </p:sp>
      <p:pic>
        <p:nvPicPr>
          <p:cNvPr id="27656" name="Picture 101"/>
          <p:cNvPicPr>
            <a:picLocks noChangeAspect="1" noChangeArrowheads="1"/>
          </p:cNvPicPr>
          <p:nvPr/>
        </p:nvPicPr>
        <p:blipFill>
          <a:blip r:embed="rId7" cstate="print"/>
          <a:srcRect/>
          <a:stretch>
            <a:fillRect/>
          </a:stretch>
        </p:blipFill>
        <p:spPr bwMode="auto">
          <a:xfrm>
            <a:off x="5867400" y="5019675"/>
            <a:ext cx="2624138" cy="1800225"/>
          </a:xfrm>
          <a:prstGeom prst="rect">
            <a:avLst/>
          </a:prstGeom>
          <a:noFill/>
          <a:ln w="9525">
            <a:noFill/>
            <a:miter lim="800000"/>
            <a:headEnd/>
            <a:tailEnd/>
          </a:ln>
        </p:spPr>
      </p:pic>
      <p:pic>
        <p:nvPicPr>
          <p:cNvPr id="27657" name="Picture 102"/>
          <p:cNvPicPr>
            <a:picLocks noChangeAspect="1" noChangeArrowheads="1"/>
          </p:cNvPicPr>
          <p:nvPr/>
        </p:nvPicPr>
        <p:blipFill>
          <a:blip r:embed="rId8" cstate="print"/>
          <a:srcRect/>
          <a:stretch>
            <a:fillRect/>
          </a:stretch>
        </p:blipFill>
        <p:spPr bwMode="auto">
          <a:xfrm>
            <a:off x="5867400" y="1098550"/>
            <a:ext cx="2622550" cy="3816350"/>
          </a:xfrm>
          <a:prstGeom prst="rect">
            <a:avLst/>
          </a:prstGeom>
          <a:noFill/>
          <a:ln w="9525">
            <a:noFill/>
            <a:miter lim="800000"/>
            <a:headEnd/>
            <a:tailEnd/>
          </a:ln>
        </p:spPr>
      </p:pic>
      <p:sp>
        <p:nvSpPr>
          <p:cNvPr id="27659" name="10 Rectángulo"/>
          <p:cNvSpPr>
            <a:spLocks noChangeArrowheads="1"/>
          </p:cNvSpPr>
          <p:nvPr/>
        </p:nvSpPr>
        <p:spPr bwMode="auto">
          <a:xfrm>
            <a:off x="144463" y="4146550"/>
            <a:ext cx="5899150" cy="708025"/>
          </a:xfrm>
          <a:prstGeom prst="rect">
            <a:avLst/>
          </a:prstGeom>
          <a:noFill/>
          <a:ln w="9525">
            <a:noFill/>
            <a:miter lim="800000"/>
            <a:headEnd/>
            <a:tailEnd/>
          </a:ln>
        </p:spPr>
        <p:txBody>
          <a:bodyPr>
            <a:spAutoFit/>
          </a:bodyPr>
          <a:lstStyle/>
          <a:p>
            <a:pPr algn="just">
              <a:buClr>
                <a:schemeClr val="accent2"/>
              </a:buClr>
              <a:buFont typeface="Wingdings" pitchFamily="2" charset="2"/>
              <a:buNone/>
            </a:pPr>
            <a:r>
              <a:rPr lang="es-MX" sz="2000"/>
              <a:t>Series históricas para determinar un rendimiento por municipio, cultivo, modalidad y ciclo agrícola tomando como base el SIAP (SAGARPA) durante el periodo 2001- 2007.</a:t>
            </a:r>
          </a:p>
        </p:txBody>
      </p:sp>
      <p:sp>
        <p:nvSpPr>
          <p:cNvPr id="12" name="Rectangle 7"/>
          <p:cNvSpPr>
            <a:spLocks noChangeArrowheads="1"/>
          </p:cNvSpPr>
          <p:nvPr/>
        </p:nvSpPr>
        <p:spPr bwMode="auto">
          <a:xfrm>
            <a:off x="1708878" y="104930"/>
            <a:ext cx="6715593"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 con Evaluación en Campo</a:t>
            </a:r>
            <a:endParaRPr lang="es-ES" sz="4800" i="0" dirty="0">
              <a:solidFill>
                <a:schemeClr val="bg1"/>
              </a:solidFill>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fld id="{F2FBF38C-74E6-43B5-A789-6CD18FC952FC}" type="slidenum">
              <a:rPr lang="es-ES" smtClean="0"/>
              <a:pPr>
                <a:defRPr/>
              </a:pPr>
              <a:t>23</a:t>
            </a:fld>
            <a:endParaRPr lang="es-ES"/>
          </a:p>
        </p:txBody>
      </p:sp>
      <p:sp>
        <p:nvSpPr>
          <p:cNvPr id="28675" name="Text Box 4"/>
          <p:cNvSpPr txBox="1">
            <a:spLocks noChangeArrowheads="1"/>
          </p:cNvSpPr>
          <p:nvPr/>
        </p:nvSpPr>
        <p:spPr bwMode="auto">
          <a:xfrm>
            <a:off x="323850" y="1020762"/>
            <a:ext cx="4167188" cy="338137"/>
          </a:xfrm>
          <a:prstGeom prst="rect">
            <a:avLst/>
          </a:prstGeom>
          <a:solidFill>
            <a:srgbClr val="000099"/>
          </a:solidFill>
          <a:ln w="9525">
            <a:noFill/>
            <a:miter lim="800000"/>
            <a:headEnd/>
            <a:tailEnd/>
          </a:ln>
        </p:spPr>
        <p:txBody>
          <a:bodyPr wrap="none">
            <a:spAutoFit/>
          </a:bodyPr>
          <a:lstStyle/>
          <a:p>
            <a:r>
              <a:rPr lang="es-MX" sz="2400" dirty="0">
                <a:solidFill>
                  <a:schemeClr val="bg1"/>
                </a:solidFill>
              </a:rPr>
              <a:t>3. Suma Asegurada por unidad de riesgo</a:t>
            </a:r>
            <a:endParaRPr lang="es-ES" sz="2400" dirty="0">
              <a:solidFill>
                <a:schemeClr val="bg1"/>
              </a:solidFill>
            </a:endParaRPr>
          </a:p>
        </p:txBody>
      </p:sp>
      <p:sp>
        <p:nvSpPr>
          <p:cNvPr id="28676" name="Text Box 5"/>
          <p:cNvSpPr txBox="1">
            <a:spLocks noChangeArrowheads="1"/>
          </p:cNvSpPr>
          <p:nvPr/>
        </p:nvSpPr>
        <p:spPr bwMode="auto">
          <a:xfrm>
            <a:off x="557213" y="1506538"/>
            <a:ext cx="5310187" cy="1323439"/>
          </a:xfrm>
          <a:prstGeom prst="rect">
            <a:avLst/>
          </a:prstGeom>
          <a:noFill/>
          <a:ln w="9525">
            <a:noFill/>
            <a:miter lim="800000"/>
            <a:headEnd/>
            <a:tailEnd/>
          </a:ln>
        </p:spPr>
        <p:txBody>
          <a:bodyPr>
            <a:spAutoFit/>
          </a:bodyPr>
          <a:lstStyle/>
          <a:p>
            <a:pPr marL="342900" indent="-342900">
              <a:buSzPct val="70000"/>
              <a:buFontTx/>
              <a:buAutoNum type="arabicPeriod"/>
            </a:pPr>
            <a:r>
              <a:rPr lang="es-MX" sz="1600" b="0" i="0" baseline="0" dirty="0">
                <a:latin typeface="Verdana" pitchFamily="34" charset="0"/>
              </a:rPr>
              <a:t>Superficie elegible por municipio </a:t>
            </a:r>
          </a:p>
          <a:p>
            <a:pPr marL="342900" indent="-342900">
              <a:buSzPct val="70000"/>
              <a:buFontTx/>
              <a:buAutoNum type="arabicPeriod"/>
            </a:pPr>
            <a:r>
              <a:rPr lang="es-MX" sz="1600" b="0" i="0" baseline="0" dirty="0">
                <a:latin typeface="Verdana" pitchFamily="34" charset="0"/>
              </a:rPr>
              <a:t>Superficie sembrada de los últimos tres ciclos agrícolas</a:t>
            </a:r>
          </a:p>
          <a:p>
            <a:pPr marL="342900" indent="-342900">
              <a:buSzPct val="70000"/>
              <a:buFontTx/>
              <a:buAutoNum type="arabicPeriod"/>
            </a:pPr>
            <a:r>
              <a:rPr lang="es-MX" sz="1600" b="0" i="0" baseline="0" dirty="0">
                <a:latin typeface="Verdana" pitchFamily="34" charset="0"/>
              </a:rPr>
              <a:t>Asignación de superficie por unidad de riesgo</a:t>
            </a:r>
          </a:p>
          <a:p>
            <a:pPr marL="342900" indent="-342900">
              <a:buSzPct val="70000"/>
              <a:buFontTx/>
              <a:buAutoNum type="arabicPeriod"/>
            </a:pPr>
            <a:r>
              <a:rPr lang="es-MX" sz="1600" b="0" i="0" baseline="0" dirty="0">
                <a:latin typeface="Verdana" pitchFamily="34" charset="0"/>
              </a:rPr>
              <a:t>Montos de apoyo por cultivo</a:t>
            </a:r>
            <a:endParaRPr lang="es-ES" sz="1600" b="0" i="0" baseline="0" dirty="0">
              <a:latin typeface="Verdana" pitchFamily="34" charset="0"/>
            </a:endParaRPr>
          </a:p>
        </p:txBody>
      </p:sp>
      <p:pic>
        <p:nvPicPr>
          <p:cNvPr id="28677" name="Picture 162"/>
          <p:cNvPicPr>
            <a:picLocks noChangeAspect="1" noChangeArrowheads="1"/>
          </p:cNvPicPr>
          <p:nvPr/>
        </p:nvPicPr>
        <p:blipFill>
          <a:blip r:embed="rId3" cstate="print"/>
          <a:srcRect/>
          <a:stretch>
            <a:fillRect/>
          </a:stretch>
        </p:blipFill>
        <p:spPr bwMode="auto">
          <a:xfrm>
            <a:off x="6011863" y="1241425"/>
            <a:ext cx="2447925" cy="1736725"/>
          </a:xfrm>
          <a:prstGeom prst="rect">
            <a:avLst/>
          </a:prstGeom>
          <a:noFill/>
          <a:ln w="9525">
            <a:noFill/>
            <a:miter lim="800000"/>
            <a:headEnd/>
            <a:tailEnd/>
          </a:ln>
        </p:spPr>
      </p:pic>
      <p:pic>
        <p:nvPicPr>
          <p:cNvPr id="28678" name="Picture 163"/>
          <p:cNvPicPr>
            <a:picLocks noChangeAspect="1" noChangeArrowheads="1"/>
          </p:cNvPicPr>
          <p:nvPr/>
        </p:nvPicPr>
        <p:blipFill>
          <a:blip r:embed="rId4" cstate="print"/>
          <a:srcRect/>
          <a:stretch>
            <a:fillRect/>
          </a:stretch>
        </p:blipFill>
        <p:spPr bwMode="auto">
          <a:xfrm>
            <a:off x="395288" y="3522663"/>
            <a:ext cx="4895850" cy="2413000"/>
          </a:xfrm>
          <a:prstGeom prst="rect">
            <a:avLst/>
          </a:prstGeom>
          <a:noFill/>
          <a:ln w="9525">
            <a:noFill/>
            <a:miter lim="800000"/>
            <a:headEnd/>
            <a:tailEnd/>
          </a:ln>
        </p:spPr>
      </p:pic>
      <p:pic>
        <p:nvPicPr>
          <p:cNvPr id="28679" name="Picture 164"/>
          <p:cNvPicPr>
            <a:picLocks noChangeAspect="1" noChangeArrowheads="1"/>
          </p:cNvPicPr>
          <p:nvPr/>
        </p:nvPicPr>
        <p:blipFill>
          <a:blip r:embed="rId5" cstate="print"/>
          <a:srcRect/>
          <a:stretch>
            <a:fillRect/>
          </a:stretch>
        </p:blipFill>
        <p:spPr bwMode="auto">
          <a:xfrm>
            <a:off x="6084888" y="3090863"/>
            <a:ext cx="2622550" cy="3816350"/>
          </a:xfrm>
          <a:prstGeom prst="rect">
            <a:avLst/>
          </a:prstGeom>
          <a:noFill/>
          <a:ln w="9525">
            <a:noFill/>
            <a:miter lim="800000"/>
            <a:headEnd/>
            <a:tailEnd/>
          </a:ln>
        </p:spPr>
      </p:pic>
      <p:sp>
        <p:nvSpPr>
          <p:cNvPr id="28680" name="Line 165"/>
          <p:cNvSpPr>
            <a:spLocks noChangeShapeType="1"/>
          </p:cNvSpPr>
          <p:nvPr/>
        </p:nvSpPr>
        <p:spPr bwMode="auto">
          <a:xfrm>
            <a:off x="5292725" y="5683250"/>
            <a:ext cx="2447925" cy="431800"/>
          </a:xfrm>
          <a:prstGeom prst="line">
            <a:avLst/>
          </a:prstGeom>
          <a:noFill/>
          <a:ln w="9525">
            <a:solidFill>
              <a:schemeClr val="tx1"/>
            </a:solidFill>
            <a:round/>
            <a:headEnd/>
            <a:tailEnd type="triangle" w="med" len="med"/>
          </a:ln>
        </p:spPr>
        <p:txBody>
          <a:bodyPr/>
          <a:lstStyle/>
          <a:p>
            <a:endParaRPr lang="es-ES"/>
          </a:p>
        </p:txBody>
      </p:sp>
      <p:sp>
        <p:nvSpPr>
          <p:cNvPr id="28681" name="Line 166"/>
          <p:cNvSpPr>
            <a:spLocks noChangeShapeType="1"/>
          </p:cNvSpPr>
          <p:nvPr/>
        </p:nvSpPr>
        <p:spPr bwMode="auto">
          <a:xfrm>
            <a:off x="5292725" y="5180013"/>
            <a:ext cx="1871663" cy="358775"/>
          </a:xfrm>
          <a:prstGeom prst="line">
            <a:avLst/>
          </a:prstGeom>
          <a:noFill/>
          <a:ln w="9525">
            <a:solidFill>
              <a:schemeClr val="tx1"/>
            </a:solidFill>
            <a:round/>
            <a:headEnd/>
            <a:tailEnd type="triangle" w="med" len="med"/>
          </a:ln>
        </p:spPr>
        <p:txBody>
          <a:bodyPr/>
          <a:lstStyle/>
          <a:p>
            <a:endParaRPr lang="es-ES"/>
          </a:p>
        </p:txBody>
      </p:sp>
      <p:sp>
        <p:nvSpPr>
          <p:cNvPr id="28682" name="Line 169"/>
          <p:cNvSpPr>
            <a:spLocks noChangeShapeType="1"/>
          </p:cNvSpPr>
          <p:nvPr/>
        </p:nvSpPr>
        <p:spPr bwMode="auto">
          <a:xfrm flipV="1">
            <a:off x="4259263" y="3055938"/>
            <a:ext cx="1873250" cy="2574925"/>
          </a:xfrm>
          <a:prstGeom prst="line">
            <a:avLst/>
          </a:prstGeom>
          <a:noFill/>
          <a:ln w="9525">
            <a:solidFill>
              <a:schemeClr val="tx1"/>
            </a:solidFill>
            <a:round/>
            <a:headEnd/>
            <a:tailEnd type="triangle" w="med" len="med"/>
          </a:ln>
        </p:spPr>
        <p:txBody>
          <a:bodyPr/>
          <a:lstStyle/>
          <a:p>
            <a:endParaRPr lang="es-ES"/>
          </a:p>
        </p:txBody>
      </p:sp>
      <p:sp>
        <p:nvSpPr>
          <p:cNvPr id="12" name="Rectangle 7"/>
          <p:cNvSpPr>
            <a:spLocks noChangeArrowheads="1"/>
          </p:cNvSpPr>
          <p:nvPr/>
        </p:nvSpPr>
        <p:spPr bwMode="auto">
          <a:xfrm>
            <a:off x="1708878" y="104930"/>
            <a:ext cx="6715593"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 con Evaluación en Campo</a:t>
            </a:r>
            <a:endParaRPr lang="es-ES" sz="4800" i="0" dirty="0">
              <a:solidFill>
                <a:schemeClr val="bg1"/>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498294" y="1374775"/>
            <a:ext cx="5111750" cy="966788"/>
          </a:xfrm>
          <a:prstGeom prst="rect">
            <a:avLst/>
          </a:prstGeom>
          <a:noFill/>
          <a:ln w="9525" algn="ctr">
            <a:noFill/>
            <a:miter lim="800000"/>
            <a:headEnd/>
            <a:tailEnd/>
          </a:ln>
        </p:spPr>
        <p:txBody>
          <a:bodyPr/>
          <a:lstStyle/>
          <a:p>
            <a:pPr marL="7938" indent="-7938" algn="just">
              <a:lnSpc>
                <a:spcPct val="120000"/>
              </a:lnSpc>
              <a:spcBef>
                <a:spcPct val="20000"/>
              </a:spcBef>
              <a:buClr>
                <a:schemeClr val="tx1"/>
              </a:buClr>
            </a:pPr>
            <a:r>
              <a:rPr lang="es-MX" sz="1600" b="0" i="0" baseline="0" dirty="0">
                <a:latin typeface="Verdana" pitchFamily="34" charset="0"/>
              </a:rPr>
              <a:t>Sequía, exceso de humedad, inundación, helada, granizo, huracán (ciclón, tornado y vientos fuertes)   a partir del arraigo y para cultivos de temporal.</a:t>
            </a:r>
          </a:p>
        </p:txBody>
      </p:sp>
      <p:pic>
        <p:nvPicPr>
          <p:cNvPr id="29701" name="Picture 7"/>
          <p:cNvPicPr>
            <a:picLocks noChangeAspect="1" noChangeArrowheads="1"/>
          </p:cNvPicPr>
          <p:nvPr/>
        </p:nvPicPr>
        <p:blipFill>
          <a:blip r:embed="rId3" cstate="print"/>
          <a:srcRect/>
          <a:stretch>
            <a:fillRect/>
          </a:stretch>
        </p:blipFill>
        <p:spPr bwMode="auto">
          <a:xfrm>
            <a:off x="5698896" y="1318440"/>
            <a:ext cx="3206319" cy="2163726"/>
          </a:xfrm>
          <a:prstGeom prst="rect">
            <a:avLst/>
          </a:prstGeom>
          <a:noFill/>
          <a:ln w="9525">
            <a:noFill/>
            <a:miter lim="800000"/>
            <a:headEnd/>
            <a:tailEnd/>
          </a:ln>
        </p:spPr>
      </p:pic>
      <p:sp>
        <p:nvSpPr>
          <p:cNvPr id="29702" name="Text Box 8"/>
          <p:cNvSpPr txBox="1">
            <a:spLocks noChangeArrowheads="1"/>
          </p:cNvSpPr>
          <p:nvPr/>
        </p:nvSpPr>
        <p:spPr bwMode="auto">
          <a:xfrm>
            <a:off x="468313" y="990973"/>
            <a:ext cx="2247900" cy="338138"/>
          </a:xfrm>
          <a:prstGeom prst="rect">
            <a:avLst/>
          </a:prstGeom>
          <a:solidFill>
            <a:srgbClr val="000099"/>
          </a:solidFill>
          <a:ln w="9525">
            <a:noFill/>
            <a:miter lim="800000"/>
            <a:headEnd/>
            <a:tailEnd/>
          </a:ln>
        </p:spPr>
        <p:txBody>
          <a:bodyPr wrap="none">
            <a:spAutoFit/>
          </a:bodyPr>
          <a:lstStyle/>
          <a:p>
            <a:r>
              <a:rPr lang="es-MX" sz="2400" dirty="0">
                <a:solidFill>
                  <a:schemeClr val="bg1"/>
                </a:solidFill>
              </a:rPr>
              <a:t>Cobertura de riesgos</a:t>
            </a:r>
            <a:endParaRPr lang="es-ES" sz="2400" dirty="0">
              <a:solidFill>
                <a:schemeClr val="bg1"/>
              </a:solidFill>
            </a:endParaRPr>
          </a:p>
        </p:txBody>
      </p:sp>
      <p:sp>
        <p:nvSpPr>
          <p:cNvPr id="29703" name="Text Box 9"/>
          <p:cNvSpPr txBox="1">
            <a:spLocks noChangeArrowheads="1"/>
          </p:cNvSpPr>
          <p:nvPr/>
        </p:nvSpPr>
        <p:spPr bwMode="auto">
          <a:xfrm>
            <a:off x="539750" y="2967038"/>
            <a:ext cx="2114550" cy="338137"/>
          </a:xfrm>
          <a:prstGeom prst="rect">
            <a:avLst/>
          </a:prstGeom>
          <a:solidFill>
            <a:srgbClr val="000099"/>
          </a:solidFill>
          <a:ln w="9525">
            <a:noFill/>
            <a:miter lim="800000"/>
            <a:headEnd/>
            <a:tailEnd/>
          </a:ln>
        </p:spPr>
        <p:txBody>
          <a:bodyPr wrap="none">
            <a:spAutoFit/>
          </a:bodyPr>
          <a:lstStyle/>
          <a:p>
            <a:r>
              <a:rPr lang="es-MX" sz="2400">
                <a:solidFill>
                  <a:schemeClr val="bg1"/>
                </a:solidFill>
              </a:rPr>
              <a:t>Vigencia del seguro</a:t>
            </a:r>
            <a:endParaRPr lang="es-ES" sz="2400">
              <a:solidFill>
                <a:schemeClr val="bg1"/>
              </a:solidFill>
            </a:endParaRPr>
          </a:p>
        </p:txBody>
      </p:sp>
      <p:sp>
        <p:nvSpPr>
          <p:cNvPr id="29704" name="Text Box 10"/>
          <p:cNvSpPr txBox="1">
            <a:spLocks noChangeArrowheads="1"/>
          </p:cNvSpPr>
          <p:nvPr/>
        </p:nvSpPr>
        <p:spPr bwMode="auto">
          <a:xfrm>
            <a:off x="447675" y="3922713"/>
            <a:ext cx="184150" cy="366712"/>
          </a:xfrm>
          <a:prstGeom prst="rect">
            <a:avLst/>
          </a:prstGeom>
          <a:noFill/>
          <a:ln w="9525">
            <a:noFill/>
            <a:miter lim="800000"/>
            <a:headEnd/>
            <a:tailEnd/>
          </a:ln>
        </p:spPr>
        <p:txBody>
          <a:bodyPr wrap="none">
            <a:spAutoFit/>
          </a:bodyPr>
          <a:lstStyle/>
          <a:p>
            <a:endParaRPr lang="es-ES"/>
          </a:p>
        </p:txBody>
      </p:sp>
      <p:sp>
        <p:nvSpPr>
          <p:cNvPr id="29705" name="Text Box 11"/>
          <p:cNvSpPr txBox="1">
            <a:spLocks noChangeArrowheads="1"/>
          </p:cNvSpPr>
          <p:nvPr/>
        </p:nvSpPr>
        <p:spPr bwMode="auto">
          <a:xfrm>
            <a:off x="468313" y="3398838"/>
            <a:ext cx="5492750" cy="830997"/>
          </a:xfrm>
          <a:prstGeom prst="rect">
            <a:avLst/>
          </a:prstGeom>
          <a:noFill/>
          <a:ln w="9525">
            <a:noFill/>
            <a:miter lim="800000"/>
            <a:headEnd/>
            <a:tailEnd/>
          </a:ln>
        </p:spPr>
        <p:txBody>
          <a:bodyPr>
            <a:spAutoFit/>
          </a:bodyPr>
          <a:lstStyle/>
          <a:p>
            <a:r>
              <a:rPr lang="es-MX" sz="1600" b="0" i="0" baseline="0" dirty="0">
                <a:latin typeface="Verdana" pitchFamily="34" charset="0"/>
              </a:rPr>
              <a:t>Inicio: Aceptación del riesgo (automática)</a:t>
            </a:r>
          </a:p>
          <a:p>
            <a:r>
              <a:rPr lang="es-MX" sz="1600" b="0" i="0" baseline="0" dirty="0">
                <a:latin typeface="Verdana" pitchFamily="34" charset="0"/>
              </a:rPr>
              <a:t>Término: Cosecha del cultivo</a:t>
            </a:r>
          </a:p>
          <a:p>
            <a:r>
              <a:rPr lang="es-MX" sz="1600" b="0" i="0" baseline="0" dirty="0">
                <a:latin typeface="Verdana" pitchFamily="34" charset="0"/>
              </a:rPr>
              <a:t>La cobertura opera a partir del arraigo</a:t>
            </a:r>
            <a:endParaRPr lang="es-ES" sz="1600" b="0" i="0" baseline="0" dirty="0">
              <a:latin typeface="Verdana" pitchFamily="34" charset="0"/>
            </a:endParaRPr>
          </a:p>
        </p:txBody>
      </p:sp>
      <p:pic>
        <p:nvPicPr>
          <p:cNvPr id="29706" name="Picture 12"/>
          <p:cNvPicPr>
            <a:picLocks noChangeAspect="1" noChangeArrowheads="1"/>
          </p:cNvPicPr>
          <p:nvPr/>
        </p:nvPicPr>
        <p:blipFill>
          <a:blip r:embed="rId4" cstate="print"/>
          <a:srcRect/>
          <a:stretch>
            <a:fillRect/>
          </a:stretch>
        </p:blipFill>
        <p:spPr bwMode="auto">
          <a:xfrm>
            <a:off x="468313" y="4229835"/>
            <a:ext cx="7437437" cy="2585303"/>
          </a:xfrm>
          <a:prstGeom prst="rect">
            <a:avLst/>
          </a:prstGeom>
          <a:noFill/>
          <a:ln w="9525">
            <a:noFill/>
            <a:miter lim="800000"/>
            <a:headEnd/>
            <a:tailEnd/>
          </a:ln>
        </p:spPr>
      </p:pic>
      <p:sp>
        <p:nvSpPr>
          <p:cNvPr id="12" name="Rectangle 7"/>
          <p:cNvSpPr>
            <a:spLocks noChangeArrowheads="1"/>
          </p:cNvSpPr>
          <p:nvPr/>
        </p:nvSpPr>
        <p:spPr bwMode="auto">
          <a:xfrm>
            <a:off x="1708878" y="104930"/>
            <a:ext cx="6715593"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 con Evaluación en Campo</a:t>
            </a:r>
            <a:endParaRPr lang="es-ES" sz="4800" i="0" dirty="0">
              <a:solidFill>
                <a:schemeClr val="bg1"/>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4294967295"/>
          </p:nvPr>
        </p:nvSpPr>
        <p:spPr>
          <a:xfrm>
            <a:off x="457200" y="1052513"/>
            <a:ext cx="8229600" cy="4321175"/>
          </a:xfrm>
        </p:spPr>
        <p:txBody>
          <a:bodyPr/>
          <a:lstStyle/>
          <a:p>
            <a:pPr algn="just">
              <a:lnSpc>
                <a:spcPct val="90000"/>
              </a:lnSpc>
              <a:buNone/>
            </a:pPr>
            <a:r>
              <a:rPr lang="es-ES" sz="1800" b="1" dirty="0" smtClean="0"/>
              <a:t>Etapa de siniestros </a:t>
            </a:r>
          </a:p>
          <a:p>
            <a:pPr algn="just">
              <a:lnSpc>
                <a:spcPct val="90000"/>
              </a:lnSpc>
              <a:buFont typeface="Wingdings" pitchFamily="2" charset="2"/>
              <a:buNone/>
            </a:pPr>
            <a:endParaRPr lang="es-ES" sz="1800" b="1" dirty="0" smtClean="0"/>
          </a:p>
          <a:p>
            <a:pPr algn="just">
              <a:lnSpc>
                <a:spcPct val="90000"/>
              </a:lnSpc>
              <a:buFont typeface="Verdana" pitchFamily="34" charset="0"/>
              <a:buNone/>
            </a:pPr>
            <a:r>
              <a:rPr lang="es-MX" sz="1600" dirty="0" smtClean="0"/>
              <a:t>     El Asegurado deberá notificar por escrito a la Compañía </a:t>
            </a:r>
            <a:r>
              <a:rPr lang="es-ES_tradnl" sz="1600" dirty="0" smtClean="0"/>
              <a:t>la ocurrencia de cualquiera </a:t>
            </a:r>
            <a:r>
              <a:rPr lang="es-MX" sz="1600" dirty="0" smtClean="0"/>
              <a:t>de l</a:t>
            </a:r>
            <a:r>
              <a:rPr lang="es-ES_tradnl" sz="1600" dirty="0" smtClean="0"/>
              <a:t>o</a:t>
            </a:r>
            <a:r>
              <a:rPr lang="es-MX" sz="1600" dirty="0" smtClean="0"/>
              <a:t>s siguientes </a:t>
            </a:r>
            <a:r>
              <a:rPr lang="es-ES_tradnl" sz="1600" dirty="0" smtClean="0"/>
              <a:t>hechos</a:t>
            </a:r>
            <a:r>
              <a:rPr lang="es-MX" sz="1600" dirty="0" smtClean="0"/>
              <a:t>, como consecuencia de los riesgos cubiertos:</a:t>
            </a:r>
            <a:endParaRPr lang="es-ES" sz="1600" dirty="0" smtClean="0"/>
          </a:p>
          <a:p>
            <a:pPr algn="just">
              <a:lnSpc>
                <a:spcPct val="90000"/>
              </a:lnSpc>
              <a:buFont typeface="Wingdings" pitchFamily="2" charset="2"/>
              <a:buNone/>
            </a:pPr>
            <a:endParaRPr lang="es-ES" sz="1600" dirty="0" smtClean="0"/>
          </a:p>
          <a:p>
            <a:pPr algn="just">
              <a:lnSpc>
                <a:spcPct val="90000"/>
              </a:lnSpc>
              <a:buFont typeface="Verdana" pitchFamily="34" charset="0"/>
              <a:buAutoNum type="alphaLcParenR"/>
            </a:pPr>
            <a:r>
              <a:rPr lang="es-MX" sz="1600" dirty="0" smtClean="0"/>
              <a:t>Cuando el cultivo </a:t>
            </a:r>
            <a:r>
              <a:rPr lang="es-MX" sz="1600" b="1" dirty="0" smtClean="0"/>
              <a:t>sea afectado de manera irreversible y pierda su capacidad de producción</a:t>
            </a:r>
            <a:r>
              <a:rPr lang="es-MX" sz="1600" dirty="0" smtClean="0"/>
              <a:t>.</a:t>
            </a:r>
            <a:endParaRPr lang="es-ES" sz="1600" dirty="0" smtClean="0"/>
          </a:p>
          <a:p>
            <a:pPr algn="just">
              <a:lnSpc>
                <a:spcPct val="90000"/>
              </a:lnSpc>
              <a:buFont typeface="Verdana" pitchFamily="34" charset="0"/>
              <a:buAutoNum type="alphaLcParenR"/>
            </a:pPr>
            <a:endParaRPr lang="es-ES" sz="1600" dirty="0" smtClean="0"/>
          </a:p>
          <a:p>
            <a:pPr algn="just">
              <a:lnSpc>
                <a:spcPct val="90000"/>
              </a:lnSpc>
              <a:buFont typeface="Verdana" pitchFamily="34" charset="0"/>
              <a:buAutoNum type="alphaLcParenR"/>
            </a:pPr>
            <a:r>
              <a:rPr lang="es-MX" sz="1600" dirty="0" smtClean="0"/>
              <a:t>Cuando se estime que </a:t>
            </a:r>
            <a:r>
              <a:rPr lang="es-MX" sz="1600" b="1" dirty="0" smtClean="0"/>
              <a:t>el rendimiento promedio a obtener </a:t>
            </a:r>
            <a:r>
              <a:rPr lang="es-MX" sz="1600" dirty="0" smtClean="0"/>
              <a:t>en la unidad de riesgo </a:t>
            </a:r>
            <a:r>
              <a:rPr lang="es-MX" sz="1600" b="1" dirty="0" smtClean="0"/>
              <a:t>sea inferior al </a:t>
            </a:r>
            <a:r>
              <a:rPr lang="es-MX" sz="1600" dirty="0" smtClean="0"/>
              <a:t>establecido como </a:t>
            </a:r>
            <a:r>
              <a:rPr lang="es-MX" sz="1600" b="1" dirty="0" smtClean="0"/>
              <a:t>protegido</a:t>
            </a:r>
            <a:r>
              <a:rPr lang="es-MX" sz="1600" dirty="0" smtClean="0"/>
              <a:t> en la póliza.</a:t>
            </a:r>
            <a:endParaRPr lang="es-ES" sz="1600" dirty="0" smtClean="0"/>
          </a:p>
          <a:p>
            <a:pPr algn="just">
              <a:lnSpc>
                <a:spcPct val="90000"/>
              </a:lnSpc>
              <a:buFont typeface="Verdana" pitchFamily="34" charset="0"/>
              <a:buAutoNum type="alphaLcParenR"/>
            </a:pPr>
            <a:endParaRPr lang="es-ES" sz="1600" dirty="0" smtClean="0"/>
          </a:p>
          <a:p>
            <a:pPr algn="just">
              <a:lnSpc>
                <a:spcPct val="90000"/>
              </a:lnSpc>
              <a:buFont typeface="Verdana" pitchFamily="34" charset="0"/>
              <a:buAutoNum type="alphaLcParenR"/>
            </a:pPr>
            <a:r>
              <a:rPr lang="es-MX" sz="1600" dirty="0" smtClean="0"/>
              <a:t>En cultivos perennes cuando </a:t>
            </a:r>
            <a:r>
              <a:rPr lang="es-MX" sz="1600" b="1" dirty="0" smtClean="0"/>
              <a:t>más del 70 por ciento de la población </a:t>
            </a:r>
            <a:r>
              <a:rPr lang="es-MX" sz="1600" dirty="0" smtClean="0"/>
              <a:t>técnicamente recomendable en la unidad de riesgo, </a:t>
            </a:r>
            <a:r>
              <a:rPr lang="es-MX" sz="1600" b="1" dirty="0" smtClean="0"/>
              <a:t>sea desarraigada o presente fracturas en el tallo principal </a:t>
            </a:r>
            <a:r>
              <a:rPr lang="es-MX" sz="1600" dirty="0" smtClean="0"/>
              <a:t>por debajo de las ramas primarias.</a:t>
            </a:r>
            <a:endParaRPr lang="es-ES" sz="1600" b="1" dirty="0" smtClean="0"/>
          </a:p>
        </p:txBody>
      </p:sp>
      <p:sp>
        <p:nvSpPr>
          <p:cNvPr id="4" name="Rectangle 7"/>
          <p:cNvSpPr>
            <a:spLocks noChangeArrowheads="1"/>
          </p:cNvSpPr>
          <p:nvPr/>
        </p:nvSpPr>
        <p:spPr bwMode="auto">
          <a:xfrm>
            <a:off x="1708878" y="104930"/>
            <a:ext cx="6715593"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 con Evaluación en Campo</a:t>
            </a:r>
            <a:endParaRPr lang="es-ES" sz="4800" i="0" dirty="0">
              <a:solidFill>
                <a:schemeClr val="bg1"/>
              </a:solidFill>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524158" y="1274453"/>
            <a:ext cx="4392612" cy="4679950"/>
          </a:xfrm>
        </p:spPr>
        <p:txBody>
          <a:bodyPr/>
          <a:lstStyle/>
          <a:p>
            <a:pPr marL="0" indent="0">
              <a:lnSpc>
                <a:spcPct val="80000"/>
              </a:lnSpc>
              <a:buFont typeface="Wingdings" pitchFamily="2" charset="2"/>
              <a:buNone/>
            </a:pPr>
            <a:endParaRPr lang="es-ES" sz="1800" b="1" dirty="0" smtClean="0"/>
          </a:p>
          <a:p>
            <a:pPr marL="0" indent="0">
              <a:lnSpc>
                <a:spcPct val="80000"/>
              </a:lnSpc>
              <a:buFont typeface="Wingdings" pitchFamily="2" charset="2"/>
              <a:buNone/>
            </a:pPr>
            <a:r>
              <a:rPr lang="es-ES" sz="1600" dirty="0" smtClean="0"/>
              <a:t>En el aviso de siniestro se reporta lo siguiente:</a:t>
            </a:r>
            <a:endParaRPr lang="es-ES" sz="1600" b="1" dirty="0" smtClean="0"/>
          </a:p>
          <a:p>
            <a:pPr marL="0" indent="0">
              <a:lnSpc>
                <a:spcPct val="80000"/>
              </a:lnSpc>
              <a:buFont typeface="Wingdings" pitchFamily="2" charset="2"/>
              <a:buNone/>
            </a:pPr>
            <a:endParaRPr lang="es-ES" sz="1600" b="1" dirty="0" smtClean="0"/>
          </a:p>
          <a:p>
            <a:pPr marL="180975" indent="-180975">
              <a:lnSpc>
                <a:spcPct val="80000"/>
              </a:lnSpc>
              <a:buClr>
                <a:srgbClr val="0000FF"/>
              </a:buClr>
              <a:buFont typeface="Wingdings" pitchFamily="2" charset="2"/>
              <a:buChar char="Ø"/>
            </a:pPr>
            <a:r>
              <a:rPr lang="es-MX" sz="1600" dirty="0" smtClean="0"/>
              <a:t>Fecha de ocurrencia.</a:t>
            </a:r>
          </a:p>
          <a:p>
            <a:pPr marL="180975" indent="-180975">
              <a:lnSpc>
                <a:spcPct val="80000"/>
              </a:lnSpc>
              <a:buClr>
                <a:srgbClr val="0000FF"/>
              </a:buClr>
              <a:buFont typeface="Wingdings" pitchFamily="2" charset="2"/>
              <a:buChar char="Ø"/>
            </a:pPr>
            <a:endParaRPr lang="es-MX" sz="1600" dirty="0" smtClean="0"/>
          </a:p>
          <a:p>
            <a:pPr marL="180975" indent="-180975">
              <a:lnSpc>
                <a:spcPct val="80000"/>
              </a:lnSpc>
              <a:buClr>
                <a:srgbClr val="0000FF"/>
              </a:buClr>
              <a:buFont typeface="Wingdings" pitchFamily="2" charset="2"/>
              <a:buChar char="Ø"/>
            </a:pPr>
            <a:r>
              <a:rPr lang="es-MX" sz="1600" dirty="0" smtClean="0"/>
              <a:t>Datos de identificación del bien asegurado (numero de póliza, nombre del asegurado, ciclo agrícola, cultivo y unidad de riesgo).</a:t>
            </a:r>
          </a:p>
          <a:p>
            <a:pPr marL="180975" indent="-180975">
              <a:lnSpc>
                <a:spcPct val="80000"/>
              </a:lnSpc>
              <a:buClr>
                <a:srgbClr val="0000FF"/>
              </a:buClr>
              <a:buFont typeface="Wingdings" pitchFamily="2" charset="2"/>
              <a:buChar char="Ø"/>
            </a:pPr>
            <a:endParaRPr lang="es-MX" sz="1600" dirty="0" smtClean="0"/>
          </a:p>
          <a:p>
            <a:pPr marL="180975" indent="-180975">
              <a:lnSpc>
                <a:spcPct val="80000"/>
              </a:lnSpc>
              <a:buClr>
                <a:srgbClr val="0000FF"/>
              </a:buClr>
              <a:buFont typeface="Wingdings" pitchFamily="2" charset="2"/>
              <a:buChar char="Ø"/>
            </a:pPr>
            <a:r>
              <a:rPr lang="es-MX" sz="1600" dirty="0" smtClean="0"/>
              <a:t>Superficie afectada.</a:t>
            </a:r>
          </a:p>
          <a:p>
            <a:pPr marL="180975" indent="-180975">
              <a:lnSpc>
                <a:spcPct val="80000"/>
              </a:lnSpc>
              <a:buClr>
                <a:srgbClr val="0000FF"/>
              </a:buClr>
              <a:buFont typeface="Wingdings" pitchFamily="2" charset="2"/>
              <a:buChar char="Ø"/>
            </a:pPr>
            <a:endParaRPr lang="es-MX" sz="1600" dirty="0" smtClean="0"/>
          </a:p>
          <a:p>
            <a:pPr marL="180975" indent="-180975">
              <a:lnSpc>
                <a:spcPct val="80000"/>
              </a:lnSpc>
              <a:buClr>
                <a:srgbClr val="0000FF"/>
              </a:buClr>
              <a:buFont typeface="Wingdings" pitchFamily="2" charset="2"/>
              <a:buChar char="Ø"/>
            </a:pPr>
            <a:r>
              <a:rPr lang="es-MX" sz="1600" dirty="0" smtClean="0"/>
              <a:t>Causa de siniestro.</a:t>
            </a:r>
          </a:p>
          <a:p>
            <a:pPr marL="0" indent="0">
              <a:lnSpc>
                <a:spcPct val="80000"/>
              </a:lnSpc>
              <a:buClr>
                <a:srgbClr val="0000FF"/>
              </a:buClr>
              <a:buFont typeface="Wingdings" pitchFamily="2" charset="2"/>
              <a:buNone/>
            </a:pPr>
            <a:endParaRPr lang="es-ES" sz="1600" dirty="0" smtClean="0"/>
          </a:p>
          <a:p>
            <a:pPr marL="0" indent="0" algn="just">
              <a:lnSpc>
                <a:spcPct val="80000"/>
              </a:lnSpc>
              <a:buFont typeface="Wingdings" pitchFamily="2" charset="2"/>
              <a:buNone/>
            </a:pPr>
            <a:r>
              <a:rPr lang="es-MX" sz="1600" dirty="0" smtClean="0"/>
              <a:t>El aviso </a:t>
            </a:r>
            <a:r>
              <a:rPr lang="es-ES" sz="1600" dirty="0" smtClean="0"/>
              <a:t>deberá</a:t>
            </a:r>
            <a:r>
              <a:rPr lang="es-MX" sz="1600" dirty="0" smtClean="0"/>
              <a:t> presentarse por escrito </a:t>
            </a:r>
            <a:r>
              <a:rPr lang="es-ES_tradnl" sz="1600" dirty="0" smtClean="0"/>
              <a:t>dentro del plazo establecido a partir de que ocurra el evento o sean evidentes los daños causados por alguno de los riesgos cubiertos.</a:t>
            </a:r>
          </a:p>
          <a:p>
            <a:pPr marL="0" indent="0">
              <a:lnSpc>
                <a:spcPct val="80000"/>
              </a:lnSpc>
            </a:pPr>
            <a:endParaRPr lang="es-ES" sz="1600" b="1" dirty="0" smtClean="0"/>
          </a:p>
          <a:p>
            <a:pPr marL="0" indent="0">
              <a:lnSpc>
                <a:spcPct val="80000"/>
              </a:lnSpc>
              <a:buFont typeface="Wingdings" pitchFamily="2" charset="2"/>
              <a:buNone/>
            </a:pPr>
            <a:endParaRPr lang="es-ES" sz="1600" dirty="0" smtClean="0">
              <a:solidFill>
                <a:srgbClr val="3019D9"/>
              </a:solidFill>
            </a:endParaRPr>
          </a:p>
          <a:p>
            <a:pPr marL="0" indent="0" algn="just">
              <a:lnSpc>
                <a:spcPct val="80000"/>
              </a:lnSpc>
              <a:buFont typeface="Verdana" pitchFamily="34" charset="0"/>
              <a:buNone/>
            </a:pPr>
            <a:r>
              <a:rPr lang="es-ES_tradnl" sz="1600" dirty="0" smtClean="0"/>
              <a:t>     </a:t>
            </a:r>
            <a:endParaRPr lang="es-ES" sz="1600" dirty="0" smtClean="0"/>
          </a:p>
        </p:txBody>
      </p:sp>
      <p:pic>
        <p:nvPicPr>
          <p:cNvPr id="6148" name="Picture 5" descr="DSC02111"/>
          <p:cNvPicPr>
            <a:picLocks noChangeAspect="1" noChangeArrowheads="1"/>
          </p:cNvPicPr>
          <p:nvPr/>
        </p:nvPicPr>
        <p:blipFill>
          <a:blip r:embed="rId3" cstate="print"/>
          <a:srcRect/>
          <a:stretch>
            <a:fillRect/>
          </a:stretch>
        </p:blipFill>
        <p:spPr bwMode="auto">
          <a:xfrm>
            <a:off x="5410200" y="1484313"/>
            <a:ext cx="3586163" cy="44656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7"/>
          <p:cNvSpPr>
            <a:spLocks noChangeArrowheads="1"/>
          </p:cNvSpPr>
          <p:nvPr/>
        </p:nvSpPr>
        <p:spPr bwMode="auto">
          <a:xfrm>
            <a:off x="1708878" y="104930"/>
            <a:ext cx="6715593"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 con Evaluación en Campo</a:t>
            </a:r>
            <a:endParaRPr lang="es-ES" sz="4800" i="0" dirty="0">
              <a:solidFill>
                <a:schemeClr val="bg1"/>
              </a:solidFill>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524158" y="1274453"/>
            <a:ext cx="4392612" cy="4679950"/>
          </a:xfrm>
        </p:spPr>
        <p:txBody>
          <a:bodyPr/>
          <a:lstStyle/>
          <a:p>
            <a:pPr marL="0" indent="0">
              <a:lnSpc>
                <a:spcPct val="80000"/>
              </a:lnSpc>
              <a:buFont typeface="Wingdings" pitchFamily="2" charset="2"/>
              <a:buNone/>
            </a:pPr>
            <a:endParaRPr lang="es-ES" sz="1800" b="1" dirty="0" smtClean="0"/>
          </a:p>
          <a:p>
            <a:pPr marL="0" indent="0">
              <a:lnSpc>
                <a:spcPct val="80000"/>
              </a:lnSpc>
              <a:buFont typeface="Wingdings" pitchFamily="2" charset="2"/>
              <a:buNone/>
            </a:pPr>
            <a:r>
              <a:rPr lang="es-ES" sz="1600" dirty="0" smtClean="0"/>
              <a:t>Se manejan dos tipos de inspecciones una preventiva y otra reactiva:</a:t>
            </a:r>
          </a:p>
          <a:p>
            <a:pPr marL="0" indent="0">
              <a:lnSpc>
                <a:spcPct val="80000"/>
              </a:lnSpc>
              <a:buFont typeface="Wingdings" pitchFamily="2" charset="2"/>
              <a:buNone/>
            </a:pPr>
            <a:endParaRPr lang="es-ES" sz="1600" b="1" dirty="0" smtClean="0"/>
          </a:p>
          <a:p>
            <a:pPr marL="180975" indent="-180975">
              <a:lnSpc>
                <a:spcPct val="80000"/>
              </a:lnSpc>
              <a:buClr>
                <a:srgbClr val="0000FF"/>
              </a:buClr>
              <a:buFont typeface="Wingdings" pitchFamily="2" charset="2"/>
              <a:buChar char="Ø"/>
            </a:pPr>
            <a:r>
              <a:rPr lang="es-MX" sz="1600" dirty="0" smtClean="0"/>
              <a:t>Inspección de seguimiento:</a:t>
            </a:r>
          </a:p>
          <a:p>
            <a:pPr marL="180975" indent="-180975">
              <a:lnSpc>
                <a:spcPct val="80000"/>
              </a:lnSpc>
              <a:buClr>
                <a:srgbClr val="0000FF"/>
              </a:buClr>
              <a:buFont typeface="Wingdings" pitchFamily="2" charset="2"/>
              <a:buChar char="Ø"/>
            </a:pPr>
            <a:endParaRPr lang="es-MX" sz="1600" dirty="0" smtClean="0"/>
          </a:p>
          <a:p>
            <a:pPr marL="180975" indent="-180975">
              <a:lnSpc>
                <a:spcPct val="80000"/>
              </a:lnSpc>
              <a:buClr>
                <a:srgbClr val="0000FF"/>
              </a:buClr>
              <a:buFont typeface="Wingdings" pitchFamily="2" charset="2"/>
              <a:buChar char="Ø"/>
            </a:pPr>
            <a:r>
              <a:rPr lang="es-MX" sz="1600" dirty="0" smtClean="0"/>
              <a:t>Inspección de evaluación de daños o estimación de cosecha.</a:t>
            </a:r>
            <a:endParaRPr lang="es-ES" sz="1600" b="1" dirty="0" smtClean="0"/>
          </a:p>
          <a:p>
            <a:pPr marL="0" indent="0">
              <a:lnSpc>
                <a:spcPct val="80000"/>
              </a:lnSpc>
              <a:buFont typeface="Wingdings" pitchFamily="2" charset="2"/>
              <a:buNone/>
            </a:pPr>
            <a:endParaRPr lang="es-ES" sz="1600" dirty="0" smtClean="0">
              <a:solidFill>
                <a:srgbClr val="3019D9"/>
              </a:solidFill>
            </a:endParaRPr>
          </a:p>
          <a:p>
            <a:pPr marL="0" indent="0" algn="just">
              <a:lnSpc>
                <a:spcPct val="80000"/>
              </a:lnSpc>
              <a:buFont typeface="Verdana" pitchFamily="34" charset="0"/>
              <a:buNone/>
            </a:pPr>
            <a:r>
              <a:rPr lang="es-ES_tradnl" sz="1600" dirty="0" smtClean="0"/>
              <a:t>     </a:t>
            </a:r>
            <a:endParaRPr lang="es-ES" sz="1600" dirty="0" smtClean="0"/>
          </a:p>
        </p:txBody>
      </p:sp>
      <p:sp>
        <p:nvSpPr>
          <p:cNvPr id="5" name="Rectangle 7"/>
          <p:cNvSpPr>
            <a:spLocks noChangeArrowheads="1"/>
          </p:cNvSpPr>
          <p:nvPr/>
        </p:nvSpPr>
        <p:spPr bwMode="auto">
          <a:xfrm>
            <a:off x="1708878" y="104930"/>
            <a:ext cx="6715593"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 con Evaluación en Campo</a:t>
            </a:r>
            <a:endParaRPr lang="es-ES" sz="4800" i="0" dirty="0">
              <a:solidFill>
                <a:schemeClr val="bg1"/>
              </a:solidFill>
              <a:latin typeface="+mn-lt"/>
            </a:endParaRPr>
          </a:p>
        </p:txBody>
      </p:sp>
      <p:pic>
        <p:nvPicPr>
          <p:cNvPr id="6" name="Picture 4" descr="Corrales-4"/>
          <p:cNvPicPr>
            <a:picLocks noChangeAspect="1" noChangeArrowheads="1"/>
          </p:cNvPicPr>
          <p:nvPr/>
        </p:nvPicPr>
        <p:blipFill>
          <a:blip r:embed="rId3" cstate="print"/>
          <a:srcRect/>
          <a:stretch>
            <a:fillRect/>
          </a:stretch>
        </p:blipFill>
        <p:spPr bwMode="auto">
          <a:xfrm>
            <a:off x="5214942" y="1071546"/>
            <a:ext cx="3535357" cy="541413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18 Marcador de contenido"/>
          <p:cNvSpPr>
            <a:spLocks noGrp="1"/>
          </p:cNvSpPr>
          <p:nvPr>
            <p:ph sz="half" idx="4294967295"/>
          </p:nvPr>
        </p:nvSpPr>
        <p:spPr>
          <a:xfrm>
            <a:off x="87313" y="949325"/>
            <a:ext cx="8964612" cy="3673475"/>
          </a:xfrm>
        </p:spPr>
        <p:txBody>
          <a:bodyPr/>
          <a:lstStyle/>
          <a:p>
            <a:pPr marL="0" indent="0" algn="just" eaLnBrk="1" hangingPunct="1">
              <a:lnSpc>
                <a:spcPct val="90000"/>
              </a:lnSpc>
              <a:buFont typeface="Wingdings" pitchFamily="2" charset="2"/>
              <a:buNone/>
            </a:pPr>
            <a:r>
              <a:rPr lang="es-MX" sz="1800" b="1" dirty="0" smtClean="0"/>
              <a:t>De seguimiento técnico.</a:t>
            </a:r>
            <a:endParaRPr lang="es-MX" sz="1800" b="1" dirty="0" smtClean="0">
              <a:solidFill>
                <a:srgbClr val="3019D9"/>
              </a:solidFill>
            </a:endParaRPr>
          </a:p>
          <a:p>
            <a:pPr marL="0" indent="0" algn="just" eaLnBrk="1" hangingPunct="1">
              <a:lnSpc>
                <a:spcPct val="90000"/>
              </a:lnSpc>
              <a:buFont typeface="Wingdings" pitchFamily="2" charset="2"/>
              <a:buNone/>
            </a:pPr>
            <a:endParaRPr lang="es-CL" sz="1800" dirty="0" smtClean="0"/>
          </a:p>
          <a:p>
            <a:pPr marL="0" indent="0" algn="just" eaLnBrk="1" hangingPunct="1">
              <a:lnSpc>
                <a:spcPct val="90000"/>
              </a:lnSpc>
              <a:buFont typeface="Wingdings" pitchFamily="2" charset="2"/>
              <a:buNone/>
            </a:pPr>
            <a:r>
              <a:rPr lang="es-CL" sz="1600" dirty="0" smtClean="0"/>
              <a:t>Recorridos generales por rutas preestablecidas; en cada una se  asignarán unidades de riesgo dentro de los cuales se realizará lo siguiente:</a:t>
            </a:r>
          </a:p>
          <a:p>
            <a:pPr marL="0" indent="0" algn="just" eaLnBrk="1" hangingPunct="1">
              <a:lnSpc>
                <a:spcPct val="90000"/>
              </a:lnSpc>
              <a:buFont typeface="Wingdings" pitchFamily="2" charset="2"/>
              <a:buNone/>
            </a:pPr>
            <a:endParaRPr lang="es-MX" sz="1600" dirty="0" smtClean="0"/>
          </a:p>
          <a:p>
            <a:pPr marL="0" indent="0" algn="just" eaLnBrk="1" hangingPunct="1">
              <a:lnSpc>
                <a:spcPct val="90000"/>
              </a:lnSpc>
              <a:buFont typeface="Wingdings" pitchFamily="2" charset="2"/>
              <a:buNone/>
            </a:pPr>
            <a:r>
              <a:rPr lang="es-MX" sz="1600" dirty="0" smtClean="0"/>
              <a:t>Se identifica el cultivo, altura de plantas, etapa vegetativa y condiciones de desarrollo.</a:t>
            </a:r>
          </a:p>
          <a:p>
            <a:pPr marL="0" indent="0" algn="just" eaLnBrk="1" hangingPunct="1">
              <a:lnSpc>
                <a:spcPct val="90000"/>
              </a:lnSpc>
              <a:buFont typeface="Wingdings" pitchFamily="2" charset="2"/>
              <a:buNone/>
            </a:pPr>
            <a:endParaRPr lang="es-MX" sz="1600" dirty="0" smtClean="0"/>
          </a:p>
          <a:p>
            <a:pPr marL="0" indent="0" algn="just" eaLnBrk="1" hangingPunct="1">
              <a:lnSpc>
                <a:spcPct val="90000"/>
              </a:lnSpc>
              <a:buFont typeface="Wingdings" pitchFamily="2" charset="2"/>
              <a:buNone/>
            </a:pPr>
            <a:r>
              <a:rPr lang="es-MX" sz="1600" dirty="0" smtClean="0"/>
              <a:t>En caso de detectarse daños, identificar la causa y su posible impacto en el rendimiento, determinar en la medida de lo posible, la fecha de ocurrencia.</a:t>
            </a:r>
          </a:p>
          <a:p>
            <a:pPr marL="0" indent="0" algn="just" eaLnBrk="1" hangingPunct="1">
              <a:lnSpc>
                <a:spcPct val="90000"/>
              </a:lnSpc>
              <a:buFont typeface="Wingdings" pitchFamily="2" charset="2"/>
              <a:buNone/>
            </a:pPr>
            <a:endParaRPr lang="es-MX" sz="1600" dirty="0" smtClean="0"/>
          </a:p>
          <a:p>
            <a:pPr marL="0" indent="0" algn="just" eaLnBrk="1" hangingPunct="1">
              <a:lnSpc>
                <a:spcPct val="90000"/>
              </a:lnSpc>
              <a:buFont typeface="Wingdings" pitchFamily="2" charset="2"/>
              <a:buNone/>
            </a:pPr>
            <a:r>
              <a:rPr lang="es-MX" sz="1600" dirty="0" smtClean="0"/>
              <a:t>Estas observaciones se plasmarán en un acta de visita que incluya la </a:t>
            </a:r>
            <a:r>
              <a:rPr lang="es-MX" sz="1600" dirty="0" err="1" smtClean="0"/>
              <a:t>georeferencia</a:t>
            </a:r>
            <a:r>
              <a:rPr lang="es-MX" sz="1600" dirty="0" smtClean="0"/>
              <a:t> de cada núcleo.</a:t>
            </a:r>
          </a:p>
          <a:p>
            <a:pPr marL="357188" lvl="1" indent="-1588" algn="just" eaLnBrk="1" hangingPunct="1">
              <a:buFont typeface="Wingdings" pitchFamily="2" charset="2"/>
              <a:buNone/>
            </a:pPr>
            <a:endParaRPr lang="es-MX" sz="1600" dirty="0" smtClean="0"/>
          </a:p>
          <a:p>
            <a:pPr marL="357188" lvl="1" indent="-1588" algn="just" eaLnBrk="1" hangingPunct="1">
              <a:buFont typeface="Wingdings" pitchFamily="2" charset="2"/>
              <a:buNone/>
            </a:pPr>
            <a:endParaRPr lang="es-MX" sz="1600" dirty="0" smtClean="0"/>
          </a:p>
        </p:txBody>
      </p:sp>
      <p:pic>
        <p:nvPicPr>
          <p:cNvPr id="9220" name="6 Imagen" descr="Núcleos de Tabasco.jpg"/>
          <p:cNvPicPr>
            <a:picLocks noChangeAspect="1"/>
          </p:cNvPicPr>
          <p:nvPr/>
        </p:nvPicPr>
        <p:blipFill>
          <a:blip r:embed="rId3" cstate="print"/>
          <a:srcRect t="12520" r="1563" b="22441"/>
          <a:stretch>
            <a:fillRect/>
          </a:stretch>
        </p:blipFill>
        <p:spPr bwMode="auto">
          <a:xfrm>
            <a:off x="1785938" y="4365625"/>
            <a:ext cx="5721350" cy="2492375"/>
          </a:xfrm>
          <a:prstGeom prst="rect">
            <a:avLst/>
          </a:prstGeom>
          <a:noFill/>
          <a:ln w="9525">
            <a:noFill/>
            <a:miter lim="800000"/>
            <a:headEnd/>
            <a:tailEnd/>
          </a:ln>
        </p:spPr>
      </p:pic>
      <p:grpSp>
        <p:nvGrpSpPr>
          <p:cNvPr id="2" name="7 Grupo"/>
          <p:cNvGrpSpPr>
            <a:grpSpLocks/>
          </p:cNvGrpSpPr>
          <p:nvPr/>
        </p:nvGrpSpPr>
        <p:grpSpPr bwMode="auto">
          <a:xfrm>
            <a:off x="6215063" y="5357813"/>
            <a:ext cx="684212" cy="942975"/>
            <a:chOff x="7129202" y="3157538"/>
            <a:chExt cx="684475" cy="942382"/>
          </a:xfrm>
        </p:grpSpPr>
        <p:sp>
          <p:nvSpPr>
            <p:cNvPr id="9" name="8 Forma libre"/>
            <p:cNvSpPr/>
            <p:nvPr/>
          </p:nvSpPr>
          <p:spPr>
            <a:xfrm>
              <a:off x="7360444" y="3629025"/>
              <a:ext cx="394567" cy="470895"/>
            </a:xfrm>
            <a:custGeom>
              <a:avLst/>
              <a:gdLst>
                <a:gd name="connsiteX0" fmla="*/ 42862 w 394567"/>
                <a:gd name="connsiteY0" fmla="*/ 466725 h 470895"/>
                <a:gd name="connsiteX1" fmla="*/ 35719 w 394567"/>
                <a:gd name="connsiteY1" fmla="*/ 452438 h 470895"/>
                <a:gd name="connsiteX2" fmla="*/ 33337 w 394567"/>
                <a:gd name="connsiteY2" fmla="*/ 445294 h 470895"/>
                <a:gd name="connsiteX3" fmla="*/ 26194 w 394567"/>
                <a:gd name="connsiteY3" fmla="*/ 440531 h 470895"/>
                <a:gd name="connsiteX4" fmla="*/ 0 w 394567"/>
                <a:gd name="connsiteY4" fmla="*/ 433388 h 470895"/>
                <a:gd name="connsiteX5" fmla="*/ 4762 w 394567"/>
                <a:gd name="connsiteY5" fmla="*/ 390525 h 470895"/>
                <a:gd name="connsiteX6" fmla="*/ 9525 w 394567"/>
                <a:gd name="connsiteY6" fmla="*/ 383381 h 470895"/>
                <a:gd name="connsiteX7" fmla="*/ 23812 w 394567"/>
                <a:gd name="connsiteY7" fmla="*/ 373856 h 470895"/>
                <a:gd name="connsiteX8" fmla="*/ 45244 w 394567"/>
                <a:gd name="connsiteY8" fmla="*/ 378619 h 470895"/>
                <a:gd name="connsiteX9" fmla="*/ 59531 w 394567"/>
                <a:gd name="connsiteY9" fmla="*/ 388144 h 470895"/>
                <a:gd name="connsiteX10" fmla="*/ 152400 w 394567"/>
                <a:gd name="connsiteY10" fmla="*/ 385763 h 470895"/>
                <a:gd name="connsiteX11" fmla="*/ 157162 w 394567"/>
                <a:gd name="connsiteY11" fmla="*/ 378619 h 470895"/>
                <a:gd name="connsiteX12" fmla="*/ 161925 w 394567"/>
                <a:gd name="connsiteY12" fmla="*/ 364331 h 470895"/>
                <a:gd name="connsiteX13" fmla="*/ 164306 w 394567"/>
                <a:gd name="connsiteY13" fmla="*/ 357188 h 470895"/>
                <a:gd name="connsiteX14" fmla="*/ 197644 w 394567"/>
                <a:gd name="connsiteY14" fmla="*/ 352425 h 470895"/>
                <a:gd name="connsiteX15" fmla="*/ 204787 w 394567"/>
                <a:gd name="connsiteY15" fmla="*/ 350044 h 470895"/>
                <a:gd name="connsiteX16" fmla="*/ 219075 w 394567"/>
                <a:gd name="connsiteY16" fmla="*/ 347663 h 470895"/>
                <a:gd name="connsiteX17" fmla="*/ 226219 w 394567"/>
                <a:gd name="connsiteY17" fmla="*/ 342900 h 470895"/>
                <a:gd name="connsiteX18" fmla="*/ 233362 w 394567"/>
                <a:gd name="connsiteY18" fmla="*/ 340519 h 470895"/>
                <a:gd name="connsiteX19" fmla="*/ 235744 w 394567"/>
                <a:gd name="connsiteY19" fmla="*/ 333375 h 470895"/>
                <a:gd name="connsiteX20" fmla="*/ 245269 w 394567"/>
                <a:gd name="connsiteY20" fmla="*/ 319088 h 470895"/>
                <a:gd name="connsiteX21" fmla="*/ 247650 w 394567"/>
                <a:gd name="connsiteY21" fmla="*/ 309563 h 470895"/>
                <a:gd name="connsiteX22" fmla="*/ 259556 w 394567"/>
                <a:gd name="connsiteY22" fmla="*/ 295275 h 470895"/>
                <a:gd name="connsiteX23" fmla="*/ 264319 w 394567"/>
                <a:gd name="connsiteY23" fmla="*/ 288131 h 470895"/>
                <a:gd name="connsiteX24" fmla="*/ 304800 w 394567"/>
                <a:gd name="connsiteY24" fmla="*/ 280988 h 470895"/>
                <a:gd name="connsiteX25" fmla="*/ 311944 w 394567"/>
                <a:gd name="connsiteY25" fmla="*/ 266700 h 470895"/>
                <a:gd name="connsiteX26" fmla="*/ 314325 w 394567"/>
                <a:gd name="connsiteY26" fmla="*/ 242888 h 470895"/>
                <a:gd name="connsiteX27" fmla="*/ 321469 w 394567"/>
                <a:gd name="connsiteY27" fmla="*/ 240506 h 470895"/>
                <a:gd name="connsiteX28" fmla="*/ 335756 w 394567"/>
                <a:gd name="connsiteY28" fmla="*/ 230981 h 470895"/>
                <a:gd name="connsiteX29" fmla="*/ 333375 w 394567"/>
                <a:gd name="connsiteY29" fmla="*/ 171450 h 470895"/>
                <a:gd name="connsiteX30" fmla="*/ 338137 w 394567"/>
                <a:gd name="connsiteY30" fmla="*/ 90488 h 470895"/>
                <a:gd name="connsiteX31" fmla="*/ 345281 w 394567"/>
                <a:gd name="connsiteY31" fmla="*/ 76200 h 470895"/>
                <a:gd name="connsiteX32" fmla="*/ 352425 w 394567"/>
                <a:gd name="connsiteY32" fmla="*/ 71438 h 470895"/>
                <a:gd name="connsiteX33" fmla="*/ 366712 w 394567"/>
                <a:gd name="connsiteY33" fmla="*/ 59531 h 470895"/>
                <a:gd name="connsiteX34" fmla="*/ 381000 w 394567"/>
                <a:gd name="connsiteY34" fmla="*/ 54769 h 470895"/>
                <a:gd name="connsiteX35" fmla="*/ 385762 w 394567"/>
                <a:gd name="connsiteY35" fmla="*/ 0 h 47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94567" h="470895">
                  <a:moveTo>
                    <a:pt x="42862" y="466725"/>
                  </a:moveTo>
                  <a:cubicBezTo>
                    <a:pt x="36879" y="448774"/>
                    <a:pt x="44948" y="470895"/>
                    <a:pt x="35719" y="452438"/>
                  </a:cubicBezTo>
                  <a:cubicBezTo>
                    <a:pt x="34596" y="450193"/>
                    <a:pt x="34905" y="447254"/>
                    <a:pt x="33337" y="445294"/>
                  </a:cubicBezTo>
                  <a:cubicBezTo>
                    <a:pt x="31549" y="443059"/>
                    <a:pt x="28809" y="441693"/>
                    <a:pt x="26194" y="440531"/>
                  </a:cubicBezTo>
                  <a:cubicBezTo>
                    <a:pt x="16309" y="436138"/>
                    <a:pt x="10183" y="435425"/>
                    <a:pt x="0" y="433388"/>
                  </a:cubicBezTo>
                  <a:cubicBezTo>
                    <a:pt x="143" y="431957"/>
                    <a:pt x="3698" y="394427"/>
                    <a:pt x="4762" y="390525"/>
                  </a:cubicBezTo>
                  <a:cubicBezTo>
                    <a:pt x="5515" y="387764"/>
                    <a:pt x="7371" y="385266"/>
                    <a:pt x="9525" y="383381"/>
                  </a:cubicBezTo>
                  <a:cubicBezTo>
                    <a:pt x="13832" y="379612"/>
                    <a:pt x="23812" y="373856"/>
                    <a:pt x="23812" y="373856"/>
                  </a:cubicBezTo>
                  <a:cubicBezTo>
                    <a:pt x="25537" y="374143"/>
                    <a:pt x="41338" y="376015"/>
                    <a:pt x="45244" y="378619"/>
                  </a:cubicBezTo>
                  <a:cubicBezTo>
                    <a:pt x="63081" y="390511"/>
                    <a:pt x="42544" y="382482"/>
                    <a:pt x="59531" y="388144"/>
                  </a:cubicBezTo>
                  <a:cubicBezTo>
                    <a:pt x="90487" y="387350"/>
                    <a:pt x="121580" y="388770"/>
                    <a:pt x="152400" y="385763"/>
                  </a:cubicBezTo>
                  <a:cubicBezTo>
                    <a:pt x="155248" y="385485"/>
                    <a:pt x="156000" y="381234"/>
                    <a:pt x="157162" y="378619"/>
                  </a:cubicBezTo>
                  <a:cubicBezTo>
                    <a:pt x="159201" y="374031"/>
                    <a:pt x="160337" y="369094"/>
                    <a:pt x="161925" y="364331"/>
                  </a:cubicBezTo>
                  <a:cubicBezTo>
                    <a:pt x="162719" y="361950"/>
                    <a:pt x="161925" y="357982"/>
                    <a:pt x="164306" y="357188"/>
                  </a:cubicBezTo>
                  <a:cubicBezTo>
                    <a:pt x="179767" y="352033"/>
                    <a:pt x="168950" y="355033"/>
                    <a:pt x="197644" y="352425"/>
                  </a:cubicBezTo>
                  <a:cubicBezTo>
                    <a:pt x="200025" y="351631"/>
                    <a:pt x="202337" y="350588"/>
                    <a:pt x="204787" y="350044"/>
                  </a:cubicBezTo>
                  <a:cubicBezTo>
                    <a:pt x="209500" y="348997"/>
                    <a:pt x="214494" y="349190"/>
                    <a:pt x="219075" y="347663"/>
                  </a:cubicBezTo>
                  <a:cubicBezTo>
                    <a:pt x="221790" y="346758"/>
                    <a:pt x="223659" y="344180"/>
                    <a:pt x="226219" y="342900"/>
                  </a:cubicBezTo>
                  <a:cubicBezTo>
                    <a:pt x="228464" y="341778"/>
                    <a:pt x="230981" y="341313"/>
                    <a:pt x="233362" y="340519"/>
                  </a:cubicBezTo>
                  <a:cubicBezTo>
                    <a:pt x="234156" y="338138"/>
                    <a:pt x="234525" y="335569"/>
                    <a:pt x="235744" y="333375"/>
                  </a:cubicBezTo>
                  <a:cubicBezTo>
                    <a:pt x="238524" y="328372"/>
                    <a:pt x="245269" y="319088"/>
                    <a:pt x="245269" y="319088"/>
                  </a:cubicBezTo>
                  <a:cubicBezTo>
                    <a:pt x="246063" y="315913"/>
                    <a:pt x="246361" y="312571"/>
                    <a:pt x="247650" y="309563"/>
                  </a:cubicBezTo>
                  <a:cubicBezTo>
                    <a:pt x="250780" y="302259"/>
                    <a:pt x="254507" y="301334"/>
                    <a:pt x="259556" y="295275"/>
                  </a:cubicBezTo>
                  <a:cubicBezTo>
                    <a:pt x="261388" y="293076"/>
                    <a:pt x="261892" y="289648"/>
                    <a:pt x="264319" y="288131"/>
                  </a:cubicBezTo>
                  <a:cubicBezTo>
                    <a:pt x="274579" y="281719"/>
                    <a:pt x="295167" y="281864"/>
                    <a:pt x="304800" y="280988"/>
                  </a:cubicBezTo>
                  <a:cubicBezTo>
                    <a:pt x="308330" y="275692"/>
                    <a:pt x="310958" y="273106"/>
                    <a:pt x="311944" y="266700"/>
                  </a:cubicBezTo>
                  <a:cubicBezTo>
                    <a:pt x="313157" y="258816"/>
                    <a:pt x="311599" y="250385"/>
                    <a:pt x="314325" y="242888"/>
                  </a:cubicBezTo>
                  <a:cubicBezTo>
                    <a:pt x="315183" y="240529"/>
                    <a:pt x="319275" y="241725"/>
                    <a:pt x="321469" y="240506"/>
                  </a:cubicBezTo>
                  <a:cubicBezTo>
                    <a:pt x="326472" y="237726"/>
                    <a:pt x="335756" y="230981"/>
                    <a:pt x="335756" y="230981"/>
                  </a:cubicBezTo>
                  <a:cubicBezTo>
                    <a:pt x="334962" y="211137"/>
                    <a:pt x="333375" y="191310"/>
                    <a:pt x="333375" y="171450"/>
                  </a:cubicBezTo>
                  <a:cubicBezTo>
                    <a:pt x="333375" y="147717"/>
                    <a:pt x="331682" y="116304"/>
                    <a:pt x="338137" y="90488"/>
                  </a:cubicBezTo>
                  <a:cubicBezTo>
                    <a:pt x="339428" y="85326"/>
                    <a:pt x="341403" y="80078"/>
                    <a:pt x="345281" y="76200"/>
                  </a:cubicBezTo>
                  <a:cubicBezTo>
                    <a:pt x="347305" y="74176"/>
                    <a:pt x="350226" y="73270"/>
                    <a:pt x="352425" y="71438"/>
                  </a:cubicBezTo>
                  <a:cubicBezTo>
                    <a:pt x="358831" y="66100"/>
                    <a:pt x="359114" y="62908"/>
                    <a:pt x="366712" y="59531"/>
                  </a:cubicBezTo>
                  <a:cubicBezTo>
                    <a:pt x="371300" y="57492"/>
                    <a:pt x="381000" y="54769"/>
                    <a:pt x="381000" y="54769"/>
                  </a:cubicBezTo>
                  <a:cubicBezTo>
                    <a:pt x="394567" y="34416"/>
                    <a:pt x="385762" y="50487"/>
                    <a:pt x="385762" y="0"/>
                  </a:cubicBezTo>
                </a:path>
              </a:pathLst>
            </a:custGeom>
            <a:ln w="57150"/>
            <a:scene3d>
              <a:camera prst="orthographicFront"/>
              <a:lightRig rig="threePt" dir="t"/>
            </a:scene3d>
            <a:sp3d>
              <a:bevelT w="139700" prst="cross"/>
            </a:sp3d>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s-ES"/>
            </a:p>
          </p:txBody>
        </p:sp>
        <p:sp>
          <p:nvSpPr>
            <p:cNvPr id="10" name="9 Forma libre"/>
            <p:cNvSpPr/>
            <p:nvPr/>
          </p:nvSpPr>
          <p:spPr>
            <a:xfrm>
              <a:off x="7369901" y="3412907"/>
              <a:ext cx="443776" cy="208974"/>
            </a:xfrm>
            <a:custGeom>
              <a:avLst/>
              <a:gdLst>
                <a:gd name="connsiteX0" fmla="*/ 376305 w 443776"/>
                <a:gd name="connsiteY0" fmla="*/ 208974 h 208974"/>
                <a:gd name="connsiteX1" fmla="*/ 397737 w 443776"/>
                <a:gd name="connsiteY1" fmla="*/ 192306 h 208974"/>
                <a:gd name="connsiteX2" fmla="*/ 404880 w 443776"/>
                <a:gd name="connsiteY2" fmla="*/ 187543 h 208974"/>
                <a:gd name="connsiteX3" fmla="*/ 421549 w 443776"/>
                <a:gd name="connsiteY3" fmla="*/ 185162 h 208974"/>
                <a:gd name="connsiteX4" fmla="*/ 438218 w 443776"/>
                <a:gd name="connsiteY4" fmla="*/ 168493 h 208974"/>
                <a:gd name="connsiteX5" fmla="*/ 438218 w 443776"/>
                <a:gd name="connsiteY5" fmla="*/ 128012 h 208974"/>
                <a:gd name="connsiteX6" fmla="*/ 383449 w 443776"/>
                <a:gd name="connsiteY6" fmla="*/ 116106 h 208974"/>
                <a:gd name="connsiteX7" fmla="*/ 371543 w 443776"/>
                <a:gd name="connsiteY7" fmla="*/ 101818 h 208974"/>
                <a:gd name="connsiteX8" fmla="*/ 354874 w 443776"/>
                <a:gd name="connsiteY8" fmla="*/ 82768 h 208974"/>
                <a:gd name="connsiteX9" fmla="*/ 352493 w 443776"/>
                <a:gd name="connsiteY9" fmla="*/ 75624 h 208974"/>
                <a:gd name="connsiteX10" fmla="*/ 338205 w 443776"/>
                <a:gd name="connsiteY10" fmla="*/ 68481 h 208974"/>
                <a:gd name="connsiteX11" fmla="*/ 335824 w 443776"/>
                <a:gd name="connsiteY11" fmla="*/ 35143 h 208974"/>
                <a:gd name="connsiteX12" fmla="*/ 328680 w 443776"/>
                <a:gd name="connsiteY12" fmla="*/ 30381 h 208974"/>
                <a:gd name="connsiteX13" fmla="*/ 314393 w 443776"/>
                <a:gd name="connsiteY13" fmla="*/ 25618 h 208974"/>
                <a:gd name="connsiteX14" fmla="*/ 207237 w 443776"/>
                <a:gd name="connsiteY14" fmla="*/ 27999 h 208974"/>
                <a:gd name="connsiteX15" fmla="*/ 192949 w 443776"/>
                <a:gd name="connsiteY15" fmla="*/ 35143 h 208974"/>
                <a:gd name="connsiteX16" fmla="*/ 159612 w 443776"/>
                <a:gd name="connsiteY16" fmla="*/ 37524 h 208974"/>
                <a:gd name="connsiteX17" fmla="*/ 152468 w 443776"/>
                <a:gd name="connsiteY17" fmla="*/ 44668 h 208974"/>
                <a:gd name="connsiteX18" fmla="*/ 2449 w 443776"/>
                <a:gd name="connsiteY18" fmla="*/ 54193 h 208974"/>
                <a:gd name="connsiteX19" fmla="*/ 4830 w 443776"/>
                <a:gd name="connsiteY19" fmla="*/ 137537 h 208974"/>
                <a:gd name="connsiteX20" fmla="*/ 9593 w 443776"/>
                <a:gd name="connsiteY20" fmla="*/ 144681 h 20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3776" h="208974">
                  <a:moveTo>
                    <a:pt x="376305" y="208974"/>
                  </a:moveTo>
                  <a:cubicBezTo>
                    <a:pt x="387498" y="197782"/>
                    <a:pt x="380644" y="203702"/>
                    <a:pt x="397737" y="192306"/>
                  </a:cubicBezTo>
                  <a:cubicBezTo>
                    <a:pt x="400118" y="190719"/>
                    <a:pt x="402047" y="187948"/>
                    <a:pt x="404880" y="187543"/>
                  </a:cubicBezTo>
                  <a:lnTo>
                    <a:pt x="421549" y="185162"/>
                  </a:lnTo>
                  <a:cubicBezTo>
                    <a:pt x="437926" y="174245"/>
                    <a:pt x="434027" y="181067"/>
                    <a:pt x="438218" y="168493"/>
                  </a:cubicBezTo>
                  <a:cubicBezTo>
                    <a:pt x="439291" y="159907"/>
                    <a:pt x="443776" y="136040"/>
                    <a:pt x="438218" y="128012"/>
                  </a:cubicBezTo>
                  <a:cubicBezTo>
                    <a:pt x="428870" y="114509"/>
                    <a:pt x="392007" y="116676"/>
                    <a:pt x="383449" y="116106"/>
                  </a:cubicBezTo>
                  <a:cubicBezTo>
                    <a:pt x="366445" y="90596"/>
                    <a:pt x="392919" y="129300"/>
                    <a:pt x="371543" y="101818"/>
                  </a:cubicBezTo>
                  <a:cubicBezTo>
                    <a:pt x="356584" y="82585"/>
                    <a:pt x="368704" y="91989"/>
                    <a:pt x="354874" y="82768"/>
                  </a:cubicBezTo>
                  <a:cubicBezTo>
                    <a:pt x="354080" y="80387"/>
                    <a:pt x="354061" y="77584"/>
                    <a:pt x="352493" y="75624"/>
                  </a:cubicBezTo>
                  <a:cubicBezTo>
                    <a:pt x="349136" y="71428"/>
                    <a:pt x="342910" y="70049"/>
                    <a:pt x="338205" y="68481"/>
                  </a:cubicBezTo>
                  <a:cubicBezTo>
                    <a:pt x="337411" y="57368"/>
                    <a:pt x="338526" y="45951"/>
                    <a:pt x="335824" y="35143"/>
                  </a:cubicBezTo>
                  <a:cubicBezTo>
                    <a:pt x="335130" y="32367"/>
                    <a:pt x="331295" y="31543"/>
                    <a:pt x="328680" y="30381"/>
                  </a:cubicBezTo>
                  <a:cubicBezTo>
                    <a:pt x="324093" y="28342"/>
                    <a:pt x="314393" y="25618"/>
                    <a:pt x="314393" y="25618"/>
                  </a:cubicBezTo>
                  <a:lnTo>
                    <a:pt x="207237" y="27999"/>
                  </a:lnTo>
                  <a:cubicBezTo>
                    <a:pt x="189271" y="28748"/>
                    <a:pt x="211425" y="31883"/>
                    <a:pt x="192949" y="35143"/>
                  </a:cubicBezTo>
                  <a:cubicBezTo>
                    <a:pt x="181978" y="37079"/>
                    <a:pt x="170724" y="36730"/>
                    <a:pt x="159612" y="37524"/>
                  </a:cubicBezTo>
                  <a:cubicBezTo>
                    <a:pt x="157231" y="39905"/>
                    <a:pt x="155829" y="44461"/>
                    <a:pt x="152468" y="44668"/>
                  </a:cubicBezTo>
                  <a:cubicBezTo>
                    <a:pt x="0" y="54051"/>
                    <a:pt x="20511" y="0"/>
                    <a:pt x="2449" y="54193"/>
                  </a:cubicBezTo>
                  <a:cubicBezTo>
                    <a:pt x="3243" y="81974"/>
                    <a:pt x="3369" y="109783"/>
                    <a:pt x="4830" y="137537"/>
                  </a:cubicBezTo>
                  <a:cubicBezTo>
                    <a:pt x="5246" y="145434"/>
                    <a:pt x="5403" y="144681"/>
                    <a:pt x="9593" y="144681"/>
                  </a:cubicBezTo>
                </a:path>
              </a:pathLst>
            </a:custGeom>
            <a:ln w="57150"/>
            <a:scene3d>
              <a:camera prst="orthographicFront"/>
              <a:lightRig rig="threePt" dir="t"/>
            </a:scene3d>
            <a:sp3d>
              <a:bevelT w="139700" prst="cross"/>
            </a:sp3d>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es-ES"/>
            </a:p>
          </p:txBody>
        </p:sp>
        <p:sp>
          <p:nvSpPr>
            <p:cNvPr id="11" name="10 Forma libre"/>
            <p:cNvSpPr/>
            <p:nvPr/>
          </p:nvSpPr>
          <p:spPr>
            <a:xfrm>
              <a:off x="7129202" y="3157538"/>
              <a:ext cx="219336" cy="301214"/>
            </a:xfrm>
            <a:custGeom>
              <a:avLst/>
              <a:gdLst>
                <a:gd name="connsiteX0" fmla="*/ 219336 w 219336"/>
                <a:gd name="connsiteY0" fmla="*/ 300037 h 301214"/>
                <a:gd name="connsiteX1" fmla="*/ 212192 w 219336"/>
                <a:gd name="connsiteY1" fmla="*/ 295275 h 301214"/>
                <a:gd name="connsiteX2" fmla="*/ 183617 w 219336"/>
                <a:gd name="connsiteY2" fmla="*/ 292893 h 301214"/>
                <a:gd name="connsiteX3" fmla="*/ 181236 w 219336"/>
                <a:gd name="connsiteY3" fmla="*/ 240506 h 301214"/>
                <a:gd name="connsiteX4" fmla="*/ 166948 w 219336"/>
                <a:gd name="connsiteY4" fmla="*/ 219075 h 301214"/>
                <a:gd name="connsiteX5" fmla="*/ 152661 w 219336"/>
                <a:gd name="connsiteY5" fmla="*/ 209550 h 301214"/>
                <a:gd name="connsiteX6" fmla="*/ 131229 w 219336"/>
                <a:gd name="connsiteY6" fmla="*/ 200025 h 301214"/>
                <a:gd name="connsiteX7" fmla="*/ 124086 w 219336"/>
                <a:gd name="connsiteY7" fmla="*/ 197643 h 301214"/>
                <a:gd name="connsiteX8" fmla="*/ 116942 w 219336"/>
                <a:gd name="connsiteY8" fmla="*/ 183356 h 301214"/>
                <a:gd name="connsiteX9" fmla="*/ 107417 w 219336"/>
                <a:gd name="connsiteY9" fmla="*/ 169068 h 301214"/>
                <a:gd name="connsiteX10" fmla="*/ 97892 w 219336"/>
                <a:gd name="connsiteY10" fmla="*/ 157162 h 301214"/>
                <a:gd name="connsiteX11" fmla="*/ 95511 w 219336"/>
                <a:gd name="connsiteY11" fmla="*/ 150018 h 301214"/>
                <a:gd name="connsiteX12" fmla="*/ 93129 w 219336"/>
                <a:gd name="connsiteY12" fmla="*/ 128587 h 301214"/>
                <a:gd name="connsiteX13" fmla="*/ 83604 w 219336"/>
                <a:gd name="connsiteY13" fmla="*/ 111918 h 301214"/>
                <a:gd name="connsiteX14" fmla="*/ 76461 w 219336"/>
                <a:gd name="connsiteY14" fmla="*/ 107156 h 301214"/>
                <a:gd name="connsiteX15" fmla="*/ 69317 w 219336"/>
                <a:gd name="connsiteY15" fmla="*/ 100012 h 301214"/>
                <a:gd name="connsiteX16" fmla="*/ 62173 w 219336"/>
                <a:gd name="connsiteY16" fmla="*/ 97631 h 301214"/>
                <a:gd name="connsiteX17" fmla="*/ 45504 w 219336"/>
                <a:gd name="connsiteY17" fmla="*/ 88106 h 301214"/>
                <a:gd name="connsiteX18" fmla="*/ 40742 w 219336"/>
                <a:gd name="connsiteY18" fmla="*/ 80962 h 301214"/>
                <a:gd name="connsiteX19" fmla="*/ 38361 w 219336"/>
                <a:gd name="connsiteY19" fmla="*/ 73818 h 301214"/>
                <a:gd name="connsiteX20" fmla="*/ 31217 w 219336"/>
                <a:gd name="connsiteY20" fmla="*/ 69056 h 301214"/>
                <a:gd name="connsiteX21" fmla="*/ 19311 w 219336"/>
                <a:gd name="connsiteY21" fmla="*/ 50006 h 301214"/>
                <a:gd name="connsiteX22" fmla="*/ 9786 w 219336"/>
                <a:gd name="connsiteY22" fmla="*/ 38100 h 301214"/>
                <a:gd name="connsiteX23" fmla="*/ 7404 w 219336"/>
                <a:gd name="connsiteY23" fmla="*/ 28575 h 301214"/>
                <a:gd name="connsiteX24" fmla="*/ 261 w 219336"/>
                <a:gd name="connsiteY24" fmla="*/ 4762 h 301214"/>
                <a:gd name="connsiteX25" fmla="*/ 261 w 219336"/>
                <a:gd name="connsiteY25" fmla="*/ 0 h 30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9336" h="301214">
                  <a:moveTo>
                    <a:pt x="219336" y="300037"/>
                  </a:moveTo>
                  <a:cubicBezTo>
                    <a:pt x="216955" y="298450"/>
                    <a:pt x="214998" y="295836"/>
                    <a:pt x="212192" y="295275"/>
                  </a:cubicBezTo>
                  <a:cubicBezTo>
                    <a:pt x="202820" y="293400"/>
                    <a:pt x="188320" y="301214"/>
                    <a:pt x="183617" y="292893"/>
                  </a:cubicBezTo>
                  <a:cubicBezTo>
                    <a:pt x="175016" y="277675"/>
                    <a:pt x="183098" y="257887"/>
                    <a:pt x="181236" y="240506"/>
                  </a:cubicBezTo>
                  <a:cubicBezTo>
                    <a:pt x="179498" y="224286"/>
                    <a:pt x="177106" y="227781"/>
                    <a:pt x="166948" y="219075"/>
                  </a:cubicBezTo>
                  <a:cubicBezTo>
                    <a:pt x="155596" y="209345"/>
                    <a:pt x="164812" y="213600"/>
                    <a:pt x="152661" y="209550"/>
                  </a:cubicBezTo>
                  <a:cubicBezTo>
                    <a:pt x="141338" y="202001"/>
                    <a:pt x="148235" y="205694"/>
                    <a:pt x="131229" y="200025"/>
                  </a:cubicBezTo>
                  <a:lnTo>
                    <a:pt x="124086" y="197643"/>
                  </a:lnTo>
                  <a:cubicBezTo>
                    <a:pt x="118096" y="179679"/>
                    <a:pt x="126178" y="201831"/>
                    <a:pt x="116942" y="183356"/>
                  </a:cubicBezTo>
                  <a:cubicBezTo>
                    <a:pt x="110051" y="169572"/>
                    <a:pt x="120958" y="182609"/>
                    <a:pt x="107417" y="169068"/>
                  </a:cubicBezTo>
                  <a:cubicBezTo>
                    <a:pt x="101432" y="151113"/>
                    <a:pt x="110202" y="172550"/>
                    <a:pt x="97892" y="157162"/>
                  </a:cubicBezTo>
                  <a:cubicBezTo>
                    <a:pt x="96324" y="155202"/>
                    <a:pt x="96305" y="152399"/>
                    <a:pt x="95511" y="150018"/>
                  </a:cubicBezTo>
                  <a:cubicBezTo>
                    <a:pt x="94717" y="142874"/>
                    <a:pt x="94745" y="135591"/>
                    <a:pt x="93129" y="128587"/>
                  </a:cubicBezTo>
                  <a:cubicBezTo>
                    <a:pt x="92568" y="126157"/>
                    <a:pt x="85917" y="114231"/>
                    <a:pt x="83604" y="111918"/>
                  </a:cubicBezTo>
                  <a:cubicBezTo>
                    <a:pt x="81581" y="109895"/>
                    <a:pt x="78659" y="108988"/>
                    <a:pt x="76461" y="107156"/>
                  </a:cubicBezTo>
                  <a:cubicBezTo>
                    <a:pt x="73874" y="105000"/>
                    <a:pt x="72119" y="101880"/>
                    <a:pt x="69317" y="100012"/>
                  </a:cubicBezTo>
                  <a:cubicBezTo>
                    <a:pt x="67228" y="98620"/>
                    <a:pt x="64480" y="98620"/>
                    <a:pt x="62173" y="97631"/>
                  </a:cubicBezTo>
                  <a:cubicBezTo>
                    <a:pt x="53717" y="94007"/>
                    <a:pt x="52676" y="92887"/>
                    <a:pt x="45504" y="88106"/>
                  </a:cubicBezTo>
                  <a:cubicBezTo>
                    <a:pt x="43917" y="85725"/>
                    <a:pt x="42022" y="83522"/>
                    <a:pt x="40742" y="80962"/>
                  </a:cubicBezTo>
                  <a:cubicBezTo>
                    <a:pt x="39620" y="78717"/>
                    <a:pt x="39929" y="75778"/>
                    <a:pt x="38361" y="73818"/>
                  </a:cubicBezTo>
                  <a:cubicBezTo>
                    <a:pt x="36573" y="71583"/>
                    <a:pt x="33598" y="70643"/>
                    <a:pt x="31217" y="69056"/>
                  </a:cubicBezTo>
                  <a:cubicBezTo>
                    <a:pt x="25549" y="52053"/>
                    <a:pt x="30631" y="57553"/>
                    <a:pt x="19311" y="50006"/>
                  </a:cubicBezTo>
                  <a:cubicBezTo>
                    <a:pt x="11523" y="26648"/>
                    <a:pt x="24149" y="59643"/>
                    <a:pt x="9786" y="38100"/>
                  </a:cubicBezTo>
                  <a:cubicBezTo>
                    <a:pt x="7971" y="35377"/>
                    <a:pt x="8344" y="31710"/>
                    <a:pt x="7404" y="28575"/>
                  </a:cubicBezTo>
                  <a:cubicBezTo>
                    <a:pt x="5023" y="20638"/>
                    <a:pt x="1633" y="12993"/>
                    <a:pt x="261" y="4762"/>
                  </a:cubicBezTo>
                  <a:cubicBezTo>
                    <a:pt x="0" y="3196"/>
                    <a:pt x="261" y="1587"/>
                    <a:pt x="261" y="0"/>
                  </a:cubicBezTo>
                </a:path>
              </a:pathLst>
            </a:custGeom>
            <a:ln w="57150"/>
            <a:scene3d>
              <a:camera prst="orthographicFront"/>
              <a:lightRig rig="threePt" dir="t"/>
            </a:scene3d>
            <a:sp3d>
              <a:bevelT w="139700" prst="cross"/>
            </a:sp3d>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es-ES"/>
            </a:p>
          </p:txBody>
        </p:sp>
      </p:grpSp>
      <p:sp>
        <p:nvSpPr>
          <p:cNvPr id="12" name="11 Flecha izquierda"/>
          <p:cNvSpPr/>
          <p:nvPr/>
        </p:nvSpPr>
        <p:spPr>
          <a:xfrm rot="19873517">
            <a:off x="7080830" y="5011303"/>
            <a:ext cx="1328021" cy="375986"/>
          </a:xfrm>
          <a:prstGeom prst="lef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MX" dirty="0"/>
              <a:t>Ruta</a:t>
            </a:r>
            <a:endParaRPr lang="es-ES" dirty="0"/>
          </a:p>
        </p:txBody>
      </p:sp>
      <p:sp>
        <p:nvSpPr>
          <p:cNvPr id="13" name="Rectangle 7"/>
          <p:cNvSpPr>
            <a:spLocks noChangeArrowheads="1"/>
          </p:cNvSpPr>
          <p:nvPr/>
        </p:nvSpPr>
        <p:spPr bwMode="auto">
          <a:xfrm>
            <a:off x="1708878" y="104930"/>
            <a:ext cx="6715593"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 con Evaluación en Campo</a:t>
            </a:r>
            <a:endParaRPr lang="es-ES" sz="4800" i="0" dirty="0">
              <a:solidFill>
                <a:schemeClr val="bg1"/>
              </a:solidFill>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18 Marcador de contenido"/>
          <p:cNvSpPr>
            <a:spLocks noGrp="1"/>
          </p:cNvSpPr>
          <p:nvPr>
            <p:ph idx="4294967295"/>
          </p:nvPr>
        </p:nvSpPr>
        <p:spPr>
          <a:xfrm>
            <a:off x="250825" y="1000125"/>
            <a:ext cx="8607425" cy="5715000"/>
          </a:xfrm>
        </p:spPr>
        <p:txBody>
          <a:bodyPr/>
          <a:lstStyle/>
          <a:p>
            <a:pPr marL="0" indent="0">
              <a:buFont typeface="Wingdings" pitchFamily="2" charset="2"/>
              <a:buNone/>
            </a:pPr>
            <a:r>
              <a:rPr lang="es-MX" sz="1800" b="1" dirty="0" smtClean="0"/>
              <a:t>De evaluación de daños.</a:t>
            </a:r>
          </a:p>
          <a:p>
            <a:pPr marL="0" indent="0">
              <a:buFont typeface="Wingdings" pitchFamily="2" charset="2"/>
              <a:buNone/>
            </a:pPr>
            <a:endParaRPr lang="es-MX" sz="1800" dirty="0" smtClean="0"/>
          </a:p>
          <a:p>
            <a:pPr marL="0" indent="0">
              <a:buFont typeface="Wingdings" pitchFamily="2" charset="2"/>
              <a:buNone/>
            </a:pPr>
            <a:r>
              <a:rPr lang="es-MX" sz="1600" dirty="0" smtClean="0"/>
              <a:t>Consta de dos etapas: previa y de desarrollo. </a:t>
            </a:r>
          </a:p>
          <a:p>
            <a:pPr marL="0" indent="0">
              <a:buFont typeface="Wingdings" pitchFamily="2" charset="2"/>
              <a:buNone/>
            </a:pPr>
            <a:endParaRPr lang="es-MX" sz="1600" dirty="0" smtClean="0"/>
          </a:p>
          <a:p>
            <a:pPr marL="0" indent="0">
              <a:buFont typeface="Wingdings" pitchFamily="2" charset="2"/>
              <a:buNone/>
            </a:pPr>
            <a:r>
              <a:rPr lang="es-MX" sz="1600" b="1" dirty="0" smtClean="0"/>
              <a:t>1. Etapa previa:</a:t>
            </a:r>
          </a:p>
          <a:p>
            <a:pPr marL="0" indent="0">
              <a:buFont typeface="Wingdings" pitchFamily="2" charset="2"/>
              <a:buNone/>
            </a:pPr>
            <a:endParaRPr lang="es-MX" sz="1600" b="1" dirty="0" smtClean="0"/>
          </a:p>
          <a:p>
            <a:pPr marL="0" indent="0" algn="just">
              <a:buFont typeface="Wingdings" pitchFamily="2" charset="2"/>
              <a:buNone/>
            </a:pPr>
            <a:r>
              <a:rPr lang="es-MX" sz="1600" dirty="0" smtClean="0"/>
              <a:t>O de gabinete, en ella se determinan las unidades de riesgo a visitar, se utilizan planos parcelarios o polígonos de los núcleos, y se localizan geográficamente con apoyo de herramientas de información geográfica como el </a:t>
            </a:r>
            <a:r>
              <a:rPr lang="es-MX" sz="1600" dirty="0" err="1" smtClean="0"/>
              <a:t>Map</a:t>
            </a:r>
            <a:r>
              <a:rPr lang="es-MX" sz="1600" dirty="0" smtClean="0"/>
              <a:t> </a:t>
            </a:r>
            <a:r>
              <a:rPr lang="es-MX" sz="1600" dirty="0" err="1" smtClean="0"/>
              <a:t>source</a:t>
            </a:r>
            <a:r>
              <a:rPr lang="es-MX" sz="1600" dirty="0" smtClean="0"/>
              <a:t>; Google </a:t>
            </a:r>
            <a:r>
              <a:rPr lang="es-MX" sz="1600" dirty="0" err="1" smtClean="0"/>
              <a:t>Earth</a:t>
            </a:r>
            <a:r>
              <a:rPr lang="es-MX" sz="1600" dirty="0" smtClean="0"/>
              <a:t>; </a:t>
            </a:r>
            <a:r>
              <a:rPr lang="es-MX" sz="1600" dirty="0" err="1" smtClean="0"/>
              <a:t>Arc</a:t>
            </a:r>
            <a:r>
              <a:rPr lang="es-MX" sz="1600" dirty="0" smtClean="0"/>
              <a:t> View, etc.</a:t>
            </a:r>
          </a:p>
          <a:p>
            <a:pPr marL="0" indent="0" algn="just">
              <a:buFont typeface="Wingdings" pitchFamily="2" charset="2"/>
              <a:buNone/>
            </a:pPr>
            <a:endParaRPr lang="es-MX" sz="1600" dirty="0" smtClean="0"/>
          </a:p>
          <a:p>
            <a:pPr marL="0" indent="0" algn="just">
              <a:buFont typeface="Wingdings" pitchFamily="2" charset="2"/>
              <a:buNone/>
            </a:pPr>
            <a:r>
              <a:rPr lang="es-MX" sz="1600" dirty="0" smtClean="0"/>
              <a:t>Se deberá contar con información sobre:</a:t>
            </a:r>
          </a:p>
          <a:p>
            <a:pPr marL="0" indent="0">
              <a:buFont typeface="Wingdings" pitchFamily="2" charset="2"/>
              <a:buNone/>
            </a:pPr>
            <a:endParaRPr lang="es-MX" sz="1600" dirty="0" smtClean="0">
              <a:solidFill>
                <a:srgbClr val="321FA1"/>
              </a:solidFill>
            </a:endParaRPr>
          </a:p>
          <a:p>
            <a:pPr marL="363538" lvl="1" indent="-363538">
              <a:buClr>
                <a:srgbClr val="3019D9"/>
              </a:buClr>
              <a:buFont typeface="Wingdings" pitchFamily="2" charset="2"/>
              <a:buChar char="Ø"/>
            </a:pPr>
            <a:r>
              <a:rPr lang="es-MX" sz="1600" dirty="0" smtClean="0"/>
              <a:t>El tipo de evento (sequía, inundación).</a:t>
            </a:r>
          </a:p>
          <a:p>
            <a:pPr marL="363538" lvl="1" indent="-363538">
              <a:buClr>
                <a:srgbClr val="3019D9"/>
              </a:buClr>
              <a:buFont typeface="Wingdings" pitchFamily="2" charset="2"/>
              <a:buChar char="Ø"/>
            </a:pPr>
            <a:r>
              <a:rPr lang="es-MX" sz="1600" dirty="0" smtClean="0"/>
              <a:t>Áreas o regiones afectadas.</a:t>
            </a:r>
          </a:p>
          <a:p>
            <a:pPr marL="363538" lvl="1" indent="-363538">
              <a:buClr>
                <a:srgbClr val="3019D9"/>
              </a:buClr>
              <a:buFont typeface="Wingdings" pitchFamily="2" charset="2"/>
              <a:buChar char="Ø"/>
            </a:pPr>
            <a:r>
              <a:rPr lang="es-MX" sz="1600" dirty="0" smtClean="0"/>
              <a:t>Ubicación de unidades de riesgo.</a:t>
            </a:r>
          </a:p>
          <a:p>
            <a:pPr marL="363538" lvl="1" indent="-363538">
              <a:buClr>
                <a:srgbClr val="3019D9"/>
              </a:buClr>
              <a:buFont typeface="Wingdings" pitchFamily="2" charset="2"/>
              <a:buChar char="Ø"/>
            </a:pPr>
            <a:r>
              <a:rPr lang="es-MX" sz="1600" dirty="0" smtClean="0"/>
              <a:t>Vías de acceso.</a:t>
            </a:r>
          </a:p>
          <a:p>
            <a:pPr marL="363538" lvl="1" indent="-363538">
              <a:buClr>
                <a:srgbClr val="3019D9"/>
              </a:buClr>
              <a:buFont typeface="Wingdings" pitchFamily="2" charset="2"/>
              <a:buChar char="Ø"/>
            </a:pPr>
            <a:r>
              <a:rPr lang="es-MX" sz="1600" dirty="0" smtClean="0"/>
              <a:t>Tiempo aproximado de atención. </a:t>
            </a:r>
          </a:p>
        </p:txBody>
      </p:sp>
      <p:pic>
        <p:nvPicPr>
          <p:cNvPr id="10244" name="Picture 2"/>
          <p:cNvPicPr>
            <a:picLocks noChangeAspect="1" noChangeArrowheads="1"/>
          </p:cNvPicPr>
          <p:nvPr/>
        </p:nvPicPr>
        <p:blipFill>
          <a:blip r:embed="rId3" cstate="print"/>
          <a:srcRect/>
          <a:stretch>
            <a:fillRect/>
          </a:stretch>
        </p:blipFill>
        <p:spPr bwMode="auto">
          <a:xfrm>
            <a:off x="5143500" y="4000500"/>
            <a:ext cx="3600450" cy="2349500"/>
          </a:xfrm>
          <a:prstGeom prst="rect">
            <a:avLst/>
          </a:prstGeom>
          <a:noFill/>
          <a:ln w="9525" algn="ctr">
            <a:noFill/>
            <a:miter lim="800000"/>
            <a:headEnd/>
            <a:tailEnd/>
          </a:ln>
        </p:spPr>
      </p:pic>
      <p:sp>
        <p:nvSpPr>
          <p:cNvPr id="5" name="Rectangle 7"/>
          <p:cNvSpPr>
            <a:spLocks noChangeArrowheads="1"/>
          </p:cNvSpPr>
          <p:nvPr/>
        </p:nvSpPr>
        <p:spPr bwMode="auto">
          <a:xfrm>
            <a:off x="1708878" y="104930"/>
            <a:ext cx="6715593"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 con Evaluación en Campo</a:t>
            </a:r>
            <a:endParaRPr lang="es-ES" sz="4800" i="0"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2083980" y="5235132"/>
            <a:ext cx="7060019" cy="1470025"/>
          </a:xfrm>
        </p:spPr>
        <p:txBody>
          <a:bodyPr/>
          <a:lstStyle/>
          <a:p>
            <a:r>
              <a:rPr lang="es-MX" sz="2000" dirty="0" smtClean="0"/>
              <a:t>Seguro Agrícola Catastrófico Paramétrico</a:t>
            </a:r>
            <a:endParaRPr lang="es-MX"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descr="C:\Documents and Settings\jgarcia\Mis documentos\Mis imágenes\fotos Berumen\fotos chile 003.jpg"/>
          <p:cNvPicPr>
            <a:picLocks noChangeAspect="1" noChangeArrowheads="1"/>
          </p:cNvPicPr>
          <p:nvPr/>
        </p:nvPicPr>
        <p:blipFill>
          <a:blip r:embed="rId3" cstate="print"/>
          <a:srcRect/>
          <a:stretch>
            <a:fillRect/>
          </a:stretch>
        </p:blipFill>
        <p:spPr bwMode="auto">
          <a:xfrm>
            <a:off x="5411787" y="4597423"/>
            <a:ext cx="3214689" cy="21431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268" name="7 Marcador de contenido"/>
          <p:cNvSpPr>
            <a:spLocks noGrp="1"/>
          </p:cNvSpPr>
          <p:nvPr>
            <p:ph idx="4294967295"/>
          </p:nvPr>
        </p:nvSpPr>
        <p:spPr>
          <a:xfrm>
            <a:off x="285750" y="1071563"/>
            <a:ext cx="8572500" cy="5000625"/>
          </a:xfrm>
        </p:spPr>
        <p:txBody>
          <a:bodyPr/>
          <a:lstStyle/>
          <a:p>
            <a:pPr marL="0" indent="0" algn="just" defTabSz="762000">
              <a:buClr>
                <a:srgbClr val="FF3300"/>
              </a:buClr>
              <a:buFont typeface="Wingdings" pitchFamily="2" charset="2"/>
              <a:buNone/>
              <a:defRPr/>
            </a:pPr>
            <a:r>
              <a:rPr lang="es-ES_tradnl" sz="1600" b="1" dirty="0" smtClean="0"/>
              <a:t>2. Etapa de desarrollo:</a:t>
            </a:r>
          </a:p>
          <a:p>
            <a:pPr marL="0" indent="0" algn="just" defTabSz="762000">
              <a:buClr>
                <a:srgbClr val="FF3300"/>
              </a:buClr>
              <a:defRPr/>
            </a:pPr>
            <a:endParaRPr lang="es-ES_tradnl" sz="1600" b="1" dirty="0" smtClean="0"/>
          </a:p>
          <a:p>
            <a:pPr marL="0" indent="0" algn="just" defTabSz="762000">
              <a:buClr>
                <a:srgbClr val="FF3300"/>
              </a:buClr>
              <a:buFont typeface="Wingdings" pitchFamily="2" charset="2"/>
              <a:buNone/>
              <a:defRPr/>
            </a:pPr>
            <a:r>
              <a:rPr lang="es-MX" sz="1600" dirty="0" smtClean="0"/>
              <a:t>Se efectúa para recabar el conjunto de observaciones que permitan conocer la causa, cuantificar los daños y en su caso determinar el rendimiento a obtener en la unidad de riesgo.</a:t>
            </a:r>
          </a:p>
          <a:p>
            <a:pPr marL="0" indent="0" algn="just" defTabSz="762000">
              <a:buClr>
                <a:srgbClr val="FF3300"/>
              </a:buClr>
              <a:defRPr/>
            </a:pPr>
            <a:endParaRPr lang="es-MX" sz="1600" dirty="0" smtClean="0"/>
          </a:p>
          <a:p>
            <a:pPr marL="0" indent="0" algn="just" defTabSz="762000">
              <a:buClr>
                <a:srgbClr val="FF3300"/>
              </a:buClr>
              <a:buFont typeface="Wingdings" pitchFamily="2" charset="2"/>
              <a:buNone/>
              <a:defRPr/>
            </a:pPr>
            <a:r>
              <a:rPr lang="es-MX" sz="1600" dirty="0" smtClean="0"/>
              <a:t>Consta de las siguientes</a:t>
            </a:r>
            <a:r>
              <a:rPr lang="es-ES" sz="1600" dirty="0" smtClean="0"/>
              <a:t> acciones:</a:t>
            </a:r>
            <a:endParaRPr lang="es-ES_tradnl" sz="1600" dirty="0" smtClean="0"/>
          </a:p>
          <a:p>
            <a:pPr marL="0" indent="0" algn="just" defTabSz="762000">
              <a:buClr>
                <a:srgbClr val="FF3300"/>
              </a:buClr>
              <a:defRPr/>
            </a:pPr>
            <a:endParaRPr lang="es-MX" sz="1600" dirty="0" smtClean="0"/>
          </a:p>
          <a:p>
            <a:pPr marL="539750" lvl="1" indent="-539750" algn="just" defTabSz="762000">
              <a:buClr>
                <a:schemeClr val="accent2"/>
              </a:buClr>
              <a:buFont typeface="Wingdings" pitchFamily="2" charset="2"/>
              <a:buChar char="Ø"/>
              <a:defRPr/>
            </a:pPr>
            <a:r>
              <a:rPr lang="es-MX" sz="1600" dirty="0" smtClean="0"/>
              <a:t>Comprobar la causa del siniestro.</a:t>
            </a:r>
          </a:p>
          <a:p>
            <a:pPr marL="539750" indent="-539750" algn="just" defTabSz="762000">
              <a:buClr>
                <a:schemeClr val="accent2"/>
              </a:buClr>
              <a:buFont typeface="Wingdings" pitchFamily="2" charset="2"/>
              <a:buChar char="Ø"/>
              <a:defRPr/>
            </a:pPr>
            <a:endParaRPr lang="es-MX" sz="1600" dirty="0" smtClean="0"/>
          </a:p>
          <a:p>
            <a:pPr marL="539750" lvl="1" indent="-539750" algn="just" defTabSz="762000">
              <a:buClr>
                <a:schemeClr val="accent2"/>
              </a:buClr>
              <a:buFont typeface="Wingdings" pitchFamily="2" charset="2"/>
              <a:buChar char="Ø"/>
              <a:defRPr/>
            </a:pPr>
            <a:r>
              <a:rPr lang="es-MX" sz="1600" dirty="0" smtClean="0"/>
              <a:t>Definir la </a:t>
            </a:r>
            <a:r>
              <a:rPr lang="es-MX" sz="1600" b="1" dirty="0" smtClean="0"/>
              <a:t>capacidad productiva </a:t>
            </a:r>
            <a:r>
              <a:rPr lang="es-MX" sz="1600" dirty="0" smtClean="0"/>
              <a:t>del cultivo considerando homogeneidad del daño, sintomatología, intensidad, porcentaje de población afectada y etapa vegetativa.</a:t>
            </a:r>
          </a:p>
          <a:p>
            <a:pPr marL="539750" lvl="1" indent="-539750" algn="just" defTabSz="762000">
              <a:buClr>
                <a:schemeClr val="accent2"/>
              </a:buClr>
              <a:buFont typeface="Wingdings" pitchFamily="2" charset="2"/>
              <a:buChar char="Ø"/>
              <a:defRPr/>
            </a:pPr>
            <a:endParaRPr lang="es-MX" sz="1600" dirty="0" smtClean="0"/>
          </a:p>
          <a:p>
            <a:pPr marL="539750" lvl="1" indent="-539750" algn="just" defTabSz="762000">
              <a:buClr>
                <a:schemeClr val="accent2"/>
              </a:buClr>
              <a:buFont typeface="Wingdings" pitchFamily="2" charset="2"/>
              <a:buChar char="Ø"/>
              <a:defRPr/>
            </a:pPr>
            <a:r>
              <a:rPr lang="es-MX" sz="1600" b="1" dirty="0" smtClean="0"/>
              <a:t>Estimar la producción promedio</a:t>
            </a:r>
            <a:r>
              <a:rPr lang="es-MX" sz="1600" dirty="0" smtClean="0"/>
              <a:t>, </a:t>
            </a:r>
          </a:p>
          <a:p>
            <a:pPr marL="539750" lvl="2" indent="-539750" algn="just" defTabSz="762000">
              <a:buClr>
                <a:schemeClr val="accent2"/>
              </a:buClr>
              <a:buFontTx/>
              <a:buNone/>
              <a:defRPr/>
            </a:pPr>
            <a:r>
              <a:rPr lang="es-MX" sz="1600" dirty="0" smtClean="0"/>
              <a:t>	si la etapa de desarrollo del cultivo</a:t>
            </a:r>
          </a:p>
          <a:p>
            <a:pPr marL="539750" lvl="2" indent="-539750" algn="just" defTabSz="762000">
              <a:buClr>
                <a:schemeClr val="accent2"/>
              </a:buClr>
              <a:buFontTx/>
              <a:buNone/>
              <a:defRPr/>
            </a:pPr>
            <a:r>
              <a:rPr lang="es-MX" sz="1600" dirty="0" smtClean="0"/>
              <a:t>	lo permite.</a:t>
            </a:r>
          </a:p>
        </p:txBody>
      </p:sp>
      <p:sp>
        <p:nvSpPr>
          <p:cNvPr id="5" name="Rectangle 7"/>
          <p:cNvSpPr>
            <a:spLocks noChangeArrowheads="1"/>
          </p:cNvSpPr>
          <p:nvPr/>
        </p:nvSpPr>
        <p:spPr bwMode="auto">
          <a:xfrm>
            <a:off x="1708878" y="104930"/>
            <a:ext cx="6715593"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 con Evaluación en Campo</a:t>
            </a:r>
            <a:endParaRPr lang="es-ES" sz="4800" i="0"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3 Grupo"/>
          <p:cNvGrpSpPr>
            <a:grpSpLocks/>
          </p:cNvGrpSpPr>
          <p:nvPr/>
        </p:nvGrpSpPr>
        <p:grpSpPr bwMode="auto">
          <a:xfrm>
            <a:off x="827088" y="2492375"/>
            <a:ext cx="6808787" cy="3276600"/>
            <a:chOff x="1181072" y="3659206"/>
            <a:chExt cx="6808787" cy="2484438"/>
          </a:xfrm>
        </p:grpSpPr>
        <p:grpSp>
          <p:nvGrpSpPr>
            <p:cNvPr id="3" name="91 Grupo"/>
            <p:cNvGrpSpPr>
              <a:grpSpLocks/>
            </p:cNvGrpSpPr>
            <p:nvPr/>
          </p:nvGrpSpPr>
          <p:grpSpPr bwMode="auto">
            <a:xfrm>
              <a:off x="1181072" y="4016394"/>
              <a:ext cx="2992437" cy="2127250"/>
              <a:chOff x="4507098" y="1285860"/>
              <a:chExt cx="4238441" cy="2984500"/>
            </a:xfrm>
          </p:grpSpPr>
          <p:pic>
            <p:nvPicPr>
              <p:cNvPr id="12305" name="Picture 72"/>
              <p:cNvPicPr>
                <a:picLocks noChangeAspect="1" noChangeArrowheads="1"/>
              </p:cNvPicPr>
              <p:nvPr/>
            </p:nvPicPr>
            <p:blipFill>
              <a:blip r:embed="rId3" cstate="print">
                <a:lum bright="12000" contrast="12000"/>
              </a:blip>
              <a:srcRect l="-4012" t="7927" r="6580" b="7927"/>
              <a:stretch>
                <a:fillRect/>
              </a:stretch>
            </p:blipFill>
            <p:spPr bwMode="auto">
              <a:xfrm>
                <a:off x="4857752" y="1285860"/>
                <a:ext cx="3887787" cy="2984500"/>
              </a:xfrm>
              <a:prstGeom prst="rect">
                <a:avLst/>
              </a:prstGeom>
              <a:noFill/>
              <a:ln w="9525">
                <a:noFill/>
                <a:miter lim="800000"/>
                <a:headEnd/>
                <a:tailEnd/>
              </a:ln>
            </p:spPr>
          </p:pic>
          <p:sp>
            <p:nvSpPr>
              <p:cNvPr id="12306" name="Oval 54"/>
              <p:cNvSpPr>
                <a:spLocks noChangeArrowheads="1"/>
              </p:cNvSpPr>
              <p:nvPr/>
            </p:nvSpPr>
            <p:spPr bwMode="auto">
              <a:xfrm>
                <a:off x="5721352" y="2128823"/>
                <a:ext cx="185737" cy="185737"/>
              </a:xfrm>
              <a:prstGeom prst="ellipse">
                <a:avLst/>
              </a:prstGeom>
              <a:solidFill>
                <a:srgbClr val="ECFA32"/>
              </a:solidFill>
              <a:ln w="9525" algn="ctr">
                <a:noFill/>
                <a:round/>
                <a:headEnd/>
                <a:tailEnd/>
              </a:ln>
            </p:spPr>
            <p:txBody>
              <a:bodyPr wrap="none" anchor="ctr"/>
              <a:lstStyle/>
              <a:p>
                <a:pPr algn="just" eaLnBrk="0" hangingPunct="0">
                  <a:buClr>
                    <a:srgbClr val="000099"/>
                  </a:buClr>
                </a:pPr>
                <a:endParaRPr lang="es-MX"/>
              </a:p>
            </p:txBody>
          </p:sp>
          <p:sp>
            <p:nvSpPr>
              <p:cNvPr id="12307" name="Oval 55"/>
              <p:cNvSpPr>
                <a:spLocks noChangeArrowheads="1"/>
              </p:cNvSpPr>
              <p:nvPr/>
            </p:nvSpPr>
            <p:spPr bwMode="auto">
              <a:xfrm>
                <a:off x="7953377" y="2222485"/>
                <a:ext cx="185737" cy="185738"/>
              </a:xfrm>
              <a:prstGeom prst="ellipse">
                <a:avLst/>
              </a:prstGeom>
              <a:solidFill>
                <a:srgbClr val="ECFA32"/>
              </a:solidFill>
              <a:ln w="9525" algn="ctr">
                <a:noFill/>
                <a:round/>
                <a:headEnd/>
                <a:tailEnd/>
              </a:ln>
            </p:spPr>
            <p:txBody>
              <a:bodyPr wrap="none" anchor="ctr"/>
              <a:lstStyle/>
              <a:p>
                <a:pPr algn="just" eaLnBrk="0" hangingPunct="0">
                  <a:buClr>
                    <a:srgbClr val="000099"/>
                  </a:buClr>
                </a:pPr>
                <a:endParaRPr lang="es-MX"/>
              </a:p>
            </p:txBody>
          </p:sp>
          <p:sp>
            <p:nvSpPr>
              <p:cNvPr id="12308" name="Oval 56"/>
              <p:cNvSpPr>
                <a:spLocks noChangeArrowheads="1"/>
              </p:cNvSpPr>
              <p:nvPr/>
            </p:nvSpPr>
            <p:spPr bwMode="auto">
              <a:xfrm>
                <a:off x="6729414" y="2654285"/>
                <a:ext cx="185738" cy="185738"/>
              </a:xfrm>
              <a:prstGeom prst="ellipse">
                <a:avLst/>
              </a:prstGeom>
              <a:solidFill>
                <a:srgbClr val="ECFA32"/>
              </a:solidFill>
              <a:ln w="9525" algn="ctr">
                <a:noFill/>
                <a:round/>
                <a:headEnd/>
                <a:tailEnd/>
              </a:ln>
            </p:spPr>
            <p:txBody>
              <a:bodyPr wrap="none" anchor="ctr"/>
              <a:lstStyle/>
              <a:p>
                <a:pPr algn="just" eaLnBrk="0" hangingPunct="0">
                  <a:buClr>
                    <a:srgbClr val="000099"/>
                  </a:buClr>
                </a:pPr>
                <a:endParaRPr lang="es-MX"/>
              </a:p>
            </p:txBody>
          </p:sp>
          <p:sp>
            <p:nvSpPr>
              <p:cNvPr id="12309" name="Oval 57"/>
              <p:cNvSpPr>
                <a:spLocks noChangeArrowheads="1"/>
              </p:cNvSpPr>
              <p:nvPr/>
            </p:nvSpPr>
            <p:spPr bwMode="auto">
              <a:xfrm>
                <a:off x="5289552" y="3086085"/>
                <a:ext cx="185737" cy="185738"/>
              </a:xfrm>
              <a:prstGeom prst="ellipse">
                <a:avLst/>
              </a:prstGeom>
              <a:solidFill>
                <a:srgbClr val="ECFA32"/>
              </a:solidFill>
              <a:ln w="9525" algn="ctr">
                <a:noFill/>
                <a:round/>
                <a:headEnd/>
                <a:tailEnd/>
              </a:ln>
            </p:spPr>
            <p:txBody>
              <a:bodyPr wrap="none" anchor="ctr"/>
              <a:lstStyle/>
              <a:p>
                <a:pPr algn="just" eaLnBrk="0" hangingPunct="0">
                  <a:buClr>
                    <a:srgbClr val="000099"/>
                  </a:buClr>
                </a:pPr>
                <a:endParaRPr lang="es-MX"/>
              </a:p>
            </p:txBody>
          </p:sp>
          <p:sp>
            <p:nvSpPr>
              <p:cNvPr id="12310" name="Oval 58"/>
              <p:cNvSpPr>
                <a:spLocks noChangeArrowheads="1"/>
              </p:cNvSpPr>
              <p:nvPr/>
            </p:nvSpPr>
            <p:spPr bwMode="auto">
              <a:xfrm>
                <a:off x="7737477" y="3230548"/>
                <a:ext cx="184150" cy="185737"/>
              </a:xfrm>
              <a:prstGeom prst="ellipse">
                <a:avLst/>
              </a:prstGeom>
              <a:solidFill>
                <a:srgbClr val="ECFA32"/>
              </a:solidFill>
              <a:ln w="9525" algn="ctr">
                <a:noFill/>
                <a:round/>
                <a:headEnd/>
                <a:tailEnd/>
              </a:ln>
            </p:spPr>
            <p:txBody>
              <a:bodyPr wrap="none" anchor="ctr"/>
              <a:lstStyle/>
              <a:p>
                <a:pPr algn="just" eaLnBrk="0" hangingPunct="0">
                  <a:buClr>
                    <a:srgbClr val="000099"/>
                  </a:buClr>
                </a:pPr>
                <a:endParaRPr lang="es-MX"/>
              </a:p>
            </p:txBody>
          </p:sp>
          <p:sp>
            <p:nvSpPr>
              <p:cNvPr id="12311" name="Line 61"/>
              <p:cNvSpPr>
                <a:spLocks noChangeShapeType="1"/>
              </p:cNvSpPr>
              <p:nvPr/>
            </p:nvSpPr>
            <p:spPr bwMode="auto">
              <a:xfrm>
                <a:off x="4507098" y="3951272"/>
                <a:ext cx="2630" cy="0"/>
              </a:xfrm>
              <a:prstGeom prst="line">
                <a:avLst/>
              </a:prstGeom>
              <a:noFill/>
              <a:ln w="28575">
                <a:solidFill>
                  <a:schemeClr val="accent2"/>
                </a:solidFill>
                <a:round/>
                <a:headEnd/>
                <a:tailEnd/>
              </a:ln>
            </p:spPr>
            <p:txBody>
              <a:bodyPr/>
              <a:lstStyle/>
              <a:p>
                <a:endParaRPr lang="es-ES"/>
              </a:p>
            </p:txBody>
          </p:sp>
        </p:grpSp>
        <p:grpSp>
          <p:nvGrpSpPr>
            <p:cNvPr id="4" name="101 Grupo"/>
            <p:cNvGrpSpPr>
              <a:grpSpLocks/>
            </p:cNvGrpSpPr>
            <p:nvPr/>
          </p:nvGrpSpPr>
          <p:grpSpPr bwMode="auto">
            <a:xfrm>
              <a:off x="5429222" y="4016394"/>
              <a:ext cx="2560637" cy="2071687"/>
              <a:chOff x="5148263" y="2420938"/>
              <a:chExt cx="3413125" cy="3030537"/>
            </a:xfrm>
          </p:grpSpPr>
          <p:pic>
            <p:nvPicPr>
              <p:cNvPr id="12298" name="Picture 63"/>
              <p:cNvPicPr>
                <a:picLocks noChangeAspect="1" noChangeArrowheads="1"/>
              </p:cNvPicPr>
              <p:nvPr/>
            </p:nvPicPr>
            <p:blipFill>
              <a:blip r:embed="rId4" cstate="print">
                <a:lum bright="12000" contrast="12000"/>
              </a:blip>
              <a:srcRect l="8369" t="7927" r="8369" b="7178"/>
              <a:stretch>
                <a:fillRect/>
              </a:stretch>
            </p:blipFill>
            <p:spPr bwMode="auto">
              <a:xfrm>
                <a:off x="5148263" y="2420938"/>
                <a:ext cx="3413125" cy="3030537"/>
              </a:xfrm>
              <a:prstGeom prst="rect">
                <a:avLst/>
              </a:prstGeom>
              <a:noFill/>
              <a:ln w="9525">
                <a:noFill/>
                <a:miter lim="800000"/>
                <a:headEnd/>
                <a:tailEnd/>
              </a:ln>
            </p:spPr>
          </p:pic>
          <p:sp>
            <p:nvSpPr>
              <p:cNvPr id="12299" name="Line 66"/>
              <p:cNvSpPr>
                <a:spLocks noChangeShapeType="1"/>
              </p:cNvSpPr>
              <p:nvPr/>
            </p:nvSpPr>
            <p:spPr bwMode="auto">
              <a:xfrm>
                <a:off x="5529698" y="5229224"/>
                <a:ext cx="2631" cy="0"/>
              </a:xfrm>
              <a:prstGeom prst="line">
                <a:avLst/>
              </a:prstGeom>
              <a:noFill/>
              <a:ln w="28575">
                <a:solidFill>
                  <a:schemeClr val="accent2"/>
                </a:solidFill>
                <a:round/>
                <a:headEnd/>
                <a:tailEnd/>
              </a:ln>
            </p:spPr>
            <p:txBody>
              <a:bodyPr/>
              <a:lstStyle/>
              <a:p>
                <a:endParaRPr lang="es-ES"/>
              </a:p>
            </p:txBody>
          </p:sp>
          <p:sp>
            <p:nvSpPr>
              <p:cNvPr id="12300" name="Oval 67"/>
              <p:cNvSpPr>
                <a:spLocks noChangeArrowheads="1"/>
              </p:cNvSpPr>
              <p:nvPr/>
            </p:nvSpPr>
            <p:spPr bwMode="auto">
              <a:xfrm>
                <a:off x="5940425" y="3933825"/>
                <a:ext cx="73025" cy="73025"/>
              </a:xfrm>
              <a:prstGeom prst="ellipse">
                <a:avLst/>
              </a:prstGeom>
              <a:solidFill>
                <a:schemeClr val="bg1"/>
              </a:solidFill>
              <a:ln w="9525" algn="ctr">
                <a:noFill/>
                <a:round/>
                <a:headEnd/>
                <a:tailEnd/>
              </a:ln>
            </p:spPr>
            <p:txBody>
              <a:bodyPr wrap="none" anchor="ctr"/>
              <a:lstStyle/>
              <a:p>
                <a:pPr algn="just" eaLnBrk="0" hangingPunct="0">
                  <a:buClr>
                    <a:srgbClr val="000099"/>
                  </a:buClr>
                </a:pPr>
                <a:endParaRPr lang="es-MX"/>
              </a:p>
            </p:txBody>
          </p:sp>
          <p:sp>
            <p:nvSpPr>
              <p:cNvPr id="12301" name="Oval 73"/>
              <p:cNvSpPr>
                <a:spLocks noChangeArrowheads="1"/>
              </p:cNvSpPr>
              <p:nvPr/>
            </p:nvSpPr>
            <p:spPr bwMode="auto">
              <a:xfrm>
                <a:off x="6227763" y="4435475"/>
                <a:ext cx="73025" cy="73025"/>
              </a:xfrm>
              <a:prstGeom prst="ellipse">
                <a:avLst/>
              </a:prstGeom>
              <a:solidFill>
                <a:schemeClr val="bg1"/>
              </a:solidFill>
              <a:ln w="9525" algn="ctr">
                <a:noFill/>
                <a:round/>
                <a:headEnd/>
                <a:tailEnd/>
              </a:ln>
            </p:spPr>
            <p:txBody>
              <a:bodyPr wrap="none" anchor="ctr"/>
              <a:lstStyle/>
              <a:p>
                <a:pPr algn="just" eaLnBrk="0" hangingPunct="0">
                  <a:buClr>
                    <a:srgbClr val="000099"/>
                  </a:buClr>
                </a:pPr>
                <a:endParaRPr lang="es-MX"/>
              </a:p>
            </p:txBody>
          </p:sp>
          <p:sp>
            <p:nvSpPr>
              <p:cNvPr id="12302" name="Oval 74"/>
              <p:cNvSpPr>
                <a:spLocks noChangeArrowheads="1"/>
              </p:cNvSpPr>
              <p:nvPr/>
            </p:nvSpPr>
            <p:spPr bwMode="auto">
              <a:xfrm>
                <a:off x="6516688" y="3933825"/>
                <a:ext cx="73025" cy="73025"/>
              </a:xfrm>
              <a:prstGeom prst="ellipse">
                <a:avLst/>
              </a:prstGeom>
              <a:solidFill>
                <a:schemeClr val="bg1"/>
              </a:solidFill>
              <a:ln w="9525" algn="ctr">
                <a:noFill/>
                <a:round/>
                <a:headEnd/>
                <a:tailEnd/>
              </a:ln>
            </p:spPr>
            <p:txBody>
              <a:bodyPr wrap="none" anchor="ctr"/>
              <a:lstStyle/>
              <a:p>
                <a:pPr algn="just" eaLnBrk="0" hangingPunct="0">
                  <a:buClr>
                    <a:srgbClr val="000099"/>
                  </a:buClr>
                </a:pPr>
                <a:endParaRPr lang="es-MX"/>
              </a:p>
            </p:txBody>
          </p:sp>
          <p:sp>
            <p:nvSpPr>
              <p:cNvPr id="12303" name="Oval 75"/>
              <p:cNvSpPr>
                <a:spLocks noChangeArrowheads="1"/>
              </p:cNvSpPr>
              <p:nvPr/>
            </p:nvSpPr>
            <p:spPr bwMode="auto">
              <a:xfrm>
                <a:off x="5867400" y="4941888"/>
                <a:ext cx="73025" cy="73025"/>
              </a:xfrm>
              <a:prstGeom prst="ellipse">
                <a:avLst/>
              </a:prstGeom>
              <a:solidFill>
                <a:schemeClr val="bg1"/>
              </a:solidFill>
              <a:ln w="9525" algn="ctr">
                <a:noFill/>
                <a:round/>
                <a:headEnd/>
                <a:tailEnd/>
              </a:ln>
            </p:spPr>
            <p:txBody>
              <a:bodyPr wrap="none" anchor="ctr"/>
              <a:lstStyle/>
              <a:p>
                <a:pPr algn="just" eaLnBrk="0" hangingPunct="0">
                  <a:buClr>
                    <a:srgbClr val="000099"/>
                  </a:buClr>
                </a:pPr>
                <a:endParaRPr lang="es-MX"/>
              </a:p>
            </p:txBody>
          </p:sp>
          <p:sp>
            <p:nvSpPr>
              <p:cNvPr id="12304" name="Oval 76"/>
              <p:cNvSpPr>
                <a:spLocks noChangeArrowheads="1"/>
              </p:cNvSpPr>
              <p:nvPr/>
            </p:nvSpPr>
            <p:spPr bwMode="auto">
              <a:xfrm>
                <a:off x="6516688" y="4940300"/>
                <a:ext cx="73025" cy="73025"/>
              </a:xfrm>
              <a:prstGeom prst="ellipse">
                <a:avLst/>
              </a:prstGeom>
              <a:solidFill>
                <a:schemeClr val="bg1"/>
              </a:solidFill>
              <a:ln w="9525" algn="ctr">
                <a:noFill/>
                <a:round/>
                <a:headEnd/>
                <a:tailEnd/>
              </a:ln>
            </p:spPr>
            <p:txBody>
              <a:bodyPr wrap="none" anchor="ctr"/>
              <a:lstStyle/>
              <a:p>
                <a:pPr algn="just" eaLnBrk="0" hangingPunct="0">
                  <a:buClr>
                    <a:srgbClr val="000099"/>
                  </a:buClr>
                </a:pPr>
                <a:endParaRPr lang="es-MX"/>
              </a:p>
            </p:txBody>
          </p:sp>
        </p:grpSp>
        <p:sp>
          <p:nvSpPr>
            <p:cNvPr id="12295" name="Line 41"/>
            <p:cNvSpPr>
              <a:spLocks noChangeShapeType="1"/>
            </p:cNvSpPr>
            <p:nvPr/>
          </p:nvSpPr>
          <p:spPr bwMode="auto">
            <a:xfrm>
              <a:off x="3714722" y="4730769"/>
              <a:ext cx="2428875" cy="571500"/>
            </a:xfrm>
            <a:prstGeom prst="line">
              <a:avLst/>
            </a:prstGeom>
            <a:noFill/>
            <a:ln w="38100">
              <a:solidFill>
                <a:srgbClr val="99CC00"/>
              </a:solidFill>
              <a:round/>
              <a:headEnd/>
              <a:tailEnd type="triangle" w="med" len="med"/>
            </a:ln>
          </p:spPr>
          <p:txBody>
            <a:bodyPr/>
            <a:lstStyle/>
            <a:p>
              <a:endParaRPr lang="es-ES"/>
            </a:p>
          </p:txBody>
        </p:sp>
        <p:sp>
          <p:nvSpPr>
            <p:cNvPr id="12296" name="59 Rectángulo"/>
            <p:cNvSpPr>
              <a:spLocks noChangeArrowheads="1"/>
            </p:cNvSpPr>
            <p:nvPr/>
          </p:nvSpPr>
          <p:spPr bwMode="auto">
            <a:xfrm>
              <a:off x="1837931" y="3659206"/>
              <a:ext cx="1848583" cy="256704"/>
            </a:xfrm>
            <a:prstGeom prst="rect">
              <a:avLst/>
            </a:prstGeom>
            <a:noFill/>
            <a:ln w="9525">
              <a:noFill/>
              <a:miter lim="800000"/>
              <a:headEnd/>
              <a:tailEnd/>
            </a:ln>
          </p:spPr>
          <p:txBody>
            <a:bodyPr wrap="none">
              <a:spAutoFit/>
            </a:bodyPr>
            <a:lstStyle/>
            <a:p>
              <a:pPr marL="469900" indent="-469900" algn="ctr"/>
              <a:r>
                <a:rPr lang="es-MX" sz="2400" dirty="0"/>
                <a:t>Unidad de riesgo</a:t>
              </a:r>
              <a:endParaRPr lang="es-ES" sz="2400" dirty="0"/>
            </a:p>
          </p:txBody>
        </p:sp>
        <p:sp>
          <p:nvSpPr>
            <p:cNvPr id="12297" name="60 Rectángulo"/>
            <p:cNvSpPr>
              <a:spLocks noChangeArrowheads="1"/>
            </p:cNvSpPr>
            <p:nvPr/>
          </p:nvSpPr>
          <p:spPr bwMode="auto">
            <a:xfrm>
              <a:off x="6149501" y="3659206"/>
              <a:ext cx="880369" cy="256704"/>
            </a:xfrm>
            <a:prstGeom prst="rect">
              <a:avLst/>
            </a:prstGeom>
            <a:noFill/>
            <a:ln w="9525">
              <a:noFill/>
              <a:miter lim="800000"/>
              <a:headEnd/>
              <a:tailEnd/>
            </a:ln>
          </p:spPr>
          <p:txBody>
            <a:bodyPr wrap="none">
              <a:spAutoFit/>
            </a:bodyPr>
            <a:lstStyle/>
            <a:p>
              <a:pPr marL="469900" indent="-469900" algn="ctr"/>
              <a:r>
                <a:rPr lang="es-MX" sz="2400"/>
                <a:t>Predio.</a:t>
              </a:r>
              <a:endParaRPr lang="es-ES" sz="2400"/>
            </a:p>
          </p:txBody>
        </p:sp>
      </p:grpSp>
      <p:sp>
        <p:nvSpPr>
          <p:cNvPr id="24" name="Rectangle 7"/>
          <p:cNvSpPr>
            <a:spLocks noChangeArrowheads="1"/>
          </p:cNvSpPr>
          <p:nvPr/>
        </p:nvSpPr>
        <p:spPr bwMode="auto">
          <a:xfrm>
            <a:off x="1708878" y="104930"/>
            <a:ext cx="6715593"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 con Evaluación en Campo</a:t>
            </a:r>
            <a:endParaRPr lang="es-ES" sz="4800" i="0" dirty="0">
              <a:solidFill>
                <a:schemeClr val="bg1"/>
              </a:solidFill>
              <a:latin typeface="+mn-lt"/>
            </a:endParaRPr>
          </a:p>
        </p:txBody>
      </p:sp>
      <p:sp>
        <p:nvSpPr>
          <p:cNvPr id="25" name="Rectangle 3"/>
          <p:cNvSpPr txBox="1">
            <a:spLocks noChangeArrowheads="1"/>
          </p:cNvSpPr>
          <p:nvPr/>
        </p:nvSpPr>
        <p:spPr bwMode="auto">
          <a:xfrm>
            <a:off x="719029" y="1124552"/>
            <a:ext cx="8125168" cy="11839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80000"/>
              </a:lnSpc>
              <a:spcBef>
                <a:spcPct val="20000"/>
              </a:spcBef>
              <a:spcAft>
                <a:spcPct val="0"/>
              </a:spcAft>
              <a:buClr>
                <a:srgbClr val="254F93"/>
              </a:buClr>
              <a:buSzTx/>
              <a:buFont typeface="Wingdings" pitchFamily="2" charset="2"/>
              <a:buNone/>
              <a:tabLst/>
              <a:defRPr/>
            </a:pPr>
            <a:endParaRPr kumimoji="0" lang="es-ES" sz="18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80000"/>
              </a:lnSpc>
              <a:spcBef>
                <a:spcPct val="20000"/>
              </a:spcBef>
              <a:spcAft>
                <a:spcPct val="0"/>
              </a:spcAft>
              <a:buClr>
                <a:srgbClr val="254F93"/>
              </a:buClr>
              <a:buSzTx/>
              <a:buFont typeface="Wingdings" pitchFamily="2" charset="2"/>
              <a:buNone/>
              <a:tabLst/>
              <a:defRPr/>
            </a:pPr>
            <a:r>
              <a:rPr kumimoji="0" lang="es-ES" sz="1600" b="0" i="0" u="none" strike="noStrike" kern="0" cap="none" spc="0" normalizeH="0" baseline="0" noProof="0" dirty="0" smtClean="0">
                <a:ln>
                  <a:noFill/>
                </a:ln>
                <a:solidFill>
                  <a:schemeClr val="tx1"/>
                </a:solidFill>
                <a:effectLst/>
                <a:uLnTx/>
                <a:uFillTx/>
                <a:latin typeface="+mn-lt"/>
                <a:ea typeface="+mn-ea"/>
                <a:cs typeface="+mn-cs"/>
              </a:rPr>
              <a:t>La compañía realizará el muestreo en cinco u once puntos que determinará de manera aleatoria en cada una Unidad de Riesgo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66933" y="1815243"/>
            <a:ext cx="7812087" cy="4465637"/>
          </a:xfrm>
          <a:prstGeom prst="rect">
            <a:avLst/>
          </a:prstGeom>
          <a:noFill/>
          <a:ln w="9525">
            <a:noFill/>
            <a:miter lim="800000"/>
            <a:headEnd/>
            <a:tailEnd/>
          </a:ln>
        </p:spPr>
        <p:txBody>
          <a:bodyPr/>
          <a:lstStyle/>
          <a:p>
            <a:pPr marL="36513" indent="-36513" algn="just">
              <a:spcBef>
                <a:spcPct val="20000"/>
              </a:spcBef>
              <a:buClr>
                <a:schemeClr val="tx1"/>
              </a:buClr>
              <a:defRPr/>
            </a:pPr>
            <a:r>
              <a:rPr lang="es-MX" sz="1600" b="0" i="0" kern="0" baseline="0" dirty="0">
                <a:latin typeface="+mn-lt"/>
                <a:cs typeface="Arial" pitchFamily="34" charset="0"/>
              </a:rPr>
              <a:t>Son esquemas de coberturas orientados a cubrir las desviaciones financieras a las que están expuestos los gobiernos de los estados y la federación  por las obligaciones derivadas del Programa de Atención a Contingencias Climatológicas, ante la presencia de eventos de carácter catastrófico.</a:t>
            </a:r>
          </a:p>
          <a:p>
            <a:pPr marL="36513" indent="-36513" algn="just">
              <a:spcBef>
                <a:spcPct val="20000"/>
              </a:spcBef>
              <a:buClr>
                <a:schemeClr val="tx1"/>
              </a:buClr>
              <a:defRPr/>
            </a:pPr>
            <a:endParaRPr lang="es-MX" sz="1600" b="0" i="0" kern="0" baseline="0" dirty="0">
              <a:latin typeface="+mn-lt"/>
              <a:cs typeface="Arial" pitchFamily="34" charset="0"/>
            </a:endParaRPr>
          </a:p>
          <a:p>
            <a:pPr marL="571500" indent="-571500" algn="just">
              <a:spcBef>
                <a:spcPct val="20000"/>
              </a:spcBef>
              <a:buClr>
                <a:schemeClr val="tx1"/>
              </a:buClr>
              <a:buFont typeface="Wingdings" pitchFamily="2" charset="2"/>
              <a:buNone/>
              <a:defRPr/>
            </a:pPr>
            <a:endParaRPr lang="es-MX" sz="1600" b="0" i="0" kern="0" baseline="0" dirty="0">
              <a:latin typeface="+mn-lt"/>
              <a:cs typeface="Arial" pitchFamily="34" charset="0"/>
            </a:endParaRPr>
          </a:p>
          <a:p>
            <a:pPr marL="1146175" lvl="2" indent="-236538" algn="just">
              <a:spcBef>
                <a:spcPct val="20000"/>
              </a:spcBef>
              <a:buClr>
                <a:schemeClr val="tx1"/>
              </a:buClr>
              <a:buSzPct val="95000"/>
              <a:buFont typeface="Wingdings" pitchFamily="2" charset="2"/>
              <a:buChar char="Ø"/>
              <a:defRPr/>
            </a:pPr>
            <a:r>
              <a:rPr lang="es-MX" sz="1600" b="0" i="0" kern="0" baseline="0" dirty="0">
                <a:latin typeface="+mn-lt"/>
                <a:cs typeface="Arial" pitchFamily="34" charset="0"/>
              </a:rPr>
              <a:t>Masivos</a:t>
            </a:r>
          </a:p>
          <a:p>
            <a:pPr marL="1146175" lvl="2" indent="-236538" algn="just">
              <a:spcBef>
                <a:spcPct val="20000"/>
              </a:spcBef>
              <a:buClr>
                <a:schemeClr val="tx1"/>
              </a:buClr>
              <a:buSzPct val="95000"/>
              <a:buFont typeface="Wingdings" pitchFamily="2" charset="2"/>
              <a:buChar char="Ø"/>
              <a:defRPr/>
            </a:pPr>
            <a:endParaRPr lang="es-MX" sz="1600" b="0" i="0" kern="0" baseline="0" dirty="0">
              <a:latin typeface="+mn-lt"/>
              <a:cs typeface="Arial" pitchFamily="34" charset="0"/>
            </a:endParaRPr>
          </a:p>
          <a:p>
            <a:pPr marL="1146175" lvl="2" indent="-236538" algn="just">
              <a:spcBef>
                <a:spcPct val="20000"/>
              </a:spcBef>
              <a:buClr>
                <a:schemeClr val="tx1"/>
              </a:buClr>
              <a:buSzPct val="95000"/>
              <a:buFont typeface="Wingdings" pitchFamily="2" charset="2"/>
              <a:buChar char="Ø"/>
              <a:defRPr/>
            </a:pPr>
            <a:r>
              <a:rPr lang="es-MX" sz="1600" b="0" i="0" kern="0" baseline="0" dirty="0">
                <a:latin typeface="+mn-lt"/>
                <a:cs typeface="Arial" pitchFamily="34" charset="0"/>
              </a:rPr>
              <a:t>Para eventos catastróficos</a:t>
            </a:r>
          </a:p>
          <a:p>
            <a:pPr marL="1146175" lvl="2" indent="-236538" algn="just">
              <a:spcBef>
                <a:spcPct val="20000"/>
              </a:spcBef>
              <a:buClr>
                <a:schemeClr val="tx1"/>
              </a:buClr>
              <a:buSzPct val="95000"/>
              <a:buFont typeface="Wingdings" pitchFamily="2" charset="2"/>
              <a:buChar char="Ø"/>
              <a:defRPr/>
            </a:pPr>
            <a:endParaRPr lang="es-MX" sz="1600" b="0" i="0" kern="0" baseline="0" dirty="0">
              <a:latin typeface="+mn-lt"/>
              <a:cs typeface="Arial" pitchFamily="34" charset="0"/>
            </a:endParaRPr>
          </a:p>
          <a:p>
            <a:pPr marL="1146175" lvl="2" indent="-236538" algn="just">
              <a:spcBef>
                <a:spcPct val="20000"/>
              </a:spcBef>
              <a:buClr>
                <a:schemeClr val="tx1"/>
              </a:buClr>
              <a:buSzPct val="95000"/>
              <a:buFont typeface="Wingdings" pitchFamily="2" charset="2"/>
              <a:buChar char="Ø"/>
              <a:defRPr/>
            </a:pPr>
            <a:r>
              <a:rPr lang="es-MX" sz="1600" b="0" i="0" kern="0" baseline="0" dirty="0">
                <a:latin typeface="+mn-lt"/>
                <a:cs typeface="Arial" pitchFamily="34" charset="0"/>
              </a:rPr>
              <a:t>Bajos costos de operación</a:t>
            </a:r>
          </a:p>
          <a:p>
            <a:pPr marL="1146175" lvl="2" indent="-236538" algn="just">
              <a:spcBef>
                <a:spcPct val="20000"/>
              </a:spcBef>
              <a:buClr>
                <a:schemeClr val="tx1"/>
              </a:buClr>
              <a:buSzPct val="95000"/>
              <a:buFont typeface="Wingdings" pitchFamily="2" charset="2"/>
              <a:buChar char="Ø"/>
              <a:defRPr/>
            </a:pPr>
            <a:endParaRPr lang="es-MX" sz="1600" b="0" i="0" kern="0" baseline="0" dirty="0">
              <a:latin typeface="+mn-lt"/>
              <a:cs typeface="Arial" pitchFamily="34" charset="0"/>
            </a:endParaRPr>
          </a:p>
          <a:p>
            <a:pPr marL="1146175" lvl="2" indent="-236538" algn="just">
              <a:spcBef>
                <a:spcPct val="20000"/>
              </a:spcBef>
              <a:buClr>
                <a:schemeClr val="tx1"/>
              </a:buClr>
              <a:buSzPct val="95000"/>
              <a:buFont typeface="Wingdings" pitchFamily="2" charset="2"/>
              <a:buChar char="Ø"/>
              <a:defRPr/>
            </a:pPr>
            <a:r>
              <a:rPr lang="es-MX" sz="1600" b="0" i="0" kern="0" baseline="0" dirty="0">
                <a:latin typeface="+mn-lt"/>
                <a:cs typeface="Arial" pitchFamily="34" charset="0"/>
              </a:rPr>
              <a:t>Transferencia a los mercados internacionales.</a:t>
            </a:r>
          </a:p>
          <a:p>
            <a:pPr marL="1146175" lvl="2" indent="-236538" algn="just">
              <a:spcBef>
                <a:spcPct val="20000"/>
              </a:spcBef>
              <a:buClr>
                <a:schemeClr val="tx1"/>
              </a:buClr>
              <a:buSzPct val="95000"/>
              <a:buFont typeface="Wingdings" pitchFamily="2" charset="2"/>
              <a:buNone/>
              <a:defRPr/>
            </a:pPr>
            <a:endParaRPr lang="es-MX" b="0" i="0" kern="0" baseline="0" dirty="0">
              <a:latin typeface="Arial" pitchFamily="34" charset="0"/>
              <a:cs typeface="Arial" pitchFamily="34" charset="0"/>
            </a:endParaRPr>
          </a:p>
          <a:p>
            <a:pPr marL="966788" lvl="1" indent="-495300" algn="just">
              <a:spcBef>
                <a:spcPct val="20000"/>
              </a:spcBef>
              <a:buClr>
                <a:schemeClr val="tx1"/>
              </a:buClr>
              <a:buSzPct val="95000"/>
              <a:buFontTx/>
              <a:buChar char="•"/>
              <a:defRPr/>
            </a:pPr>
            <a:endParaRPr lang="es-MX" b="0" i="0" kern="0" baseline="0" dirty="0">
              <a:solidFill>
                <a:srgbClr val="000000"/>
              </a:solidFill>
              <a:latin typeface="Arial" pitchFamily="34" charset="0"/>
              <a:cs typeface="Arial" pitchFamily="34" charset="0"/>
            </a:endParaRPr>
          </a:p>
        </p:txBody>
      </p:sp>
      <p:sp>
        <p:nvSpPr>
          <p:cNvPr id="11267" name="Rectangle 5"/>
          <p:cNvSpPr>
            <a:spLocks noGrp="1" noChangeArrowheads="1"/>
          </p:cNvSpPr>
          <p:nvPr>
            <p:ph type="title"/>
          </p:nvPr>
        </p:nvSpPr>
        <p:spPr>
          <a:xfrm>
            <a:off x="673100" y="1234555"/>
            <a:ext cx="6932613" cy="415925"/>
          </a:xfrm>
        </p:spPr>
        <p:txBody>
          <a:bodyPr anchor="t"/>
          <a:lstStyle/>
          <a:p>
            <a:pPr algn="l" eaLnBrk="1" hangingPunct="1"/>
            <a:r>
              <a:rPr lang="es-MX" sz="2000" dirty="0" smtClean="0">
                <a:solidFill>
                  <a:schemeClr val="tx1"/>
                </a:solidFill>
                <a:latin typeface="Arial" charset="0"/>
                <a:cs typeface="Arial" charset="0"/>
              </a:rPr>
              <a:t>Seguros Catastróficos</a:t>
            </a:r>
            <a:endParaRPr lang="es-ES" sz="2800" dirty="0" smtClean="0">
              <a:solidFill>
                <a:schemeClr val="tx1"/>
              </a:solidFill>
              <a:latin typeface="Arial" charset="0"/>
              <a:cs typeface="Arial" charset="0"/>
            </a:endParaRPr>
          </a:p>
        </p:txBody>
      </p:sp>
      <p:sp>
        <p:nvSpPr>
          <p:cNvPr id="11269" name="Rectangle 7"/>
          <p:cNvSpPr>
            <a:spLocks noChangeArrowheads="1"/>
          </p:cNvSpPr>
          <p:nvPr/>
        </p:nvSpPr>
        <p:spPr bwMode="auto">
          <a:xfrm>
            <a:off x="2676525" y="74950"/>
            <a:ext cx="5643016"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a:t>
            </a:r>
            <a:endParaRPr lang="es-ES" sz="4800" i="0" dirty="0">
              <a:solidFill>
                <a:schemeClr val="bg1"/>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cstate="print"/>
          <a:srcRect/>
          <a:stretch>
            <a:fillRect/>
          </a:stretch>
        </p:blipFill>
        <p:spPr bwMode="auto">
          <a:xfrm>
            <a:off x="4916488" y="1746543"/>
            <a:ext cx="3584575" cy="3332162"/>
          </a:xfrm>
          <a:prstGeom prst="rect">
            <a:avLst/>
          </a:prstGeom>
          <a:noFill/>
          <a:ln w="9525" algn="ctr">
            <a:noFill/>
            <a:miter lim="800000"/>
            <a:headEnd/>
            <a:tailEnd/>
          </a:ln>
        </p:spPr>
      </p:pic>
      <p:pic>
        <p:nvPicPr>
          <p:cNvPr id="13315" name="Picture 2" descr="http://www.cronicarural.com.ar/Noticias/fotos/104900AM582006Estacion_Meteorologica.jpg"/>
          <p:cNvPicPr>
            <a:picLocks noChangeAspect="1" noChangeArrowheads="1"/>
          </p:cNvPicPr>
          <p:nvPr/>
        </p:nvPicPr>
        <p:blipFill>
          <a:blip r:embed="rId4" cstate="print"/>
          <a:srcRect/>
          <a:stretch>
            <a:fillRect/>
          </a:stretch>
        </p:blipFill>
        <p:spPr bwMode="auto">
          <a:xfrm>
            <a:off x="409575" y="1743368"/>
            <a:ext cx="4059238" cy="3278187"/>
          </a:xfrm>
          <a:prstGeom prst="rect">
            <a:avLst/>
          </a:prstGeom>
          <a:noFill/>
          <a:ln w="9525">
            <a:noFill/>
            <a:miter lim="800000"/>
            <a:headEnd/>
            <a:tailEnd/>
          </a:ln>
        </p:spPr>
      </p:pic>
      <p:sp>
        <p:nvSpPr>
          <p:cNvPr id="4" name="Rectangle 4"/>
          <p:cNvSpPr>
            <a:spLocks noChangeArrowheads="1"/>
          </p:cNvSpPr>
          <p:nvPr/>
        </p:nvSpPr>
        <p:spPr bwMode="auto">
          <a:xfrm>
            <a:off x="539750" y="1138238"/>
            <a:ext cx="7810500" cy="369332"/>
          </a:xfrm>
          <a:prstGeom prst="rect">
            <a:avLst/>
          </a:prstGeom>
          <a:noFill/>
          <a:ln w="9525">
            <a:noFill/>
            <a:miter lim="800000"/>
            <a:headEnd/>
            <a:tailEnd/>
          </a:ln>
          <a:effectLst/>
        </p:spPr>
        <p:txBody>
          <a:bodyPr>
            <a:spAutoFit/>
          </a:bodyPr>
          <a:lstStyle/>
          <a:p>
            <a:pPr marL="7938" indent="-7938" defTabSz="719138" eaLnBrk="0" hangingPunct="0">
              <a:defRPr/>
            </a:pPr>
            <a:r>
              <a:rPr lang="es-ES_tradnl" i="0" baseline="0" dirty="0">
                <a:latin typeface="Verdana" pitchFamily="34" charset="0"/>
              </a:rPr>
              <a:t>Seguro Agrícola Catastrófico </a:t>
            </a:r>
            <a:r>
              <a:rPr lang="es-ES_tradnl" i="0" baseline="0" dirty="0" smtClean="0">
                <a:latin typeface="Verdana" pitchFamily="34" charset="0"/>
              </a:rPr>
              <a:t>Paramétrico</a:t>
            </a:r>
            <a:endParaRPr lang="es-ES_tradnl" i="0" baseline="0" dirty="0">
              <a:latin typeface="Verdana" pitchFamily="34" charset="0"/>
            </a:endParaRPr>
          </a:p>
        </p:txBody>
      </p:sp>
      <p:sp>
        <p:nvSpPr>
          <p:cNvPr id="6" name="Rectangle 2"/>
          <p:cNvSpPr>
            <a:spLocks noChangeArrowheads="1"/>
          </p:cNvSpPr>
          <p:nvPr/>
        </p:nvSpPr>
        <p:spPr bwMode="auto">
          <a:xfrm>
            <a:off x="538163" y="5216576"/>
            <a:ext cx="8205787" cy="1224565"/>
          </a:xfrm>
          <a:prstGeom prst="rect">
            <a:avLst/>
          </a:prstGeom>
          <a:noFill/>
          <a:ln w="9525">
            <a:noFill/>
            <a:miter lim="800000"/>
            <a:headEnd/>
            <a:tailEnd/>
          </a:ln>
        </p:spPr>
        <p:txBody>
          <a:bodyPr/>
          <a:lstStyle/>
          <a:p>
            <a:pPr marL="3175" indent="-3175" algn="just" defTabSz="533400">
              <a:spcBef>
                <a:spcPct val="20000"/>
              </a:spcBef>
              <a:buClr>
                <a:schemeClr val="accent2"/>
              </a:buClr>
              <a:buFont typeface="Wingdings" pitchFamily="2" charset="2"/>
              <a:buNone/>
            </a:pPr>
            <a:r>
              <a:rPr lang="es-MX" sz="1600" b="0" i="0" baseline="0" dirty="0">
                <a:latin typeface="Verdana" pitchFamily="34" charset="0"/>
              </a:rPr>
              <a:t>Se asegura el </a:t>
            </a:r>
            <a:r>
              <a:rPr lang="es-MX" sz="1600" b="0" i="0" u="sng" baseline="0" dirty="0">
                <a:latin typeface="Verdana" pitchFamily="34" charset="0"/>
              </a:rPr>
              <a:t>déficit o el exceso de lluvia </a:t>
            </a:r>
            <a:r>
              <a:rPr lang="es-MX" sz="1600" b="0" i="0" baseline="0" dirty="0">
                <a:latin typeface="Verdana" pitchFamily="34" charset="0"/>
              </a:rPr>
              <a:t>respecto a las necesidades propias de cada cultivo y región, el cual es medido a través de la red de estaciones climáticas que tiene la CNA en el territorio nacional, por lo que no se requiere realizar inspecciones para evaluar los daños.</a:t>
            </a:r>
          </a:p>
          <a:p>
            <a:pPr marL="3175" indent="-3175" algn="just" defTabSz="533400">
              <a:spcBef>
                <a:spcPct val="20000"/>
              </a:spcBef>
              <a:buClr>
                <a:schemeClr val="accent2"/>
              </a:buClr>
              <a:buFont typeface="Wingdings" pitchFamily="2" charset="2"/>
              <a:buNone/>
            </a:pPr>
            <a:endParaRPr lang="es-MX" sz="800" b="0" i="0" baseline="0" dirty="0">
              <a:latin typeface="Verdana" pitchFamily="34" charset="0"/>
            </a:endParaRPr>
          </a:p>
          <a:p>
            <a:pPr marL="3175" indent="-3175" algn="just" defTabSz="533400">
              <a:spcBef>
                <a:spcPct val="20000"/>
              </a:spcBef>
              <a:buClr>
                <a:schemeClr val="accent2"/>
              </a:buClr>
            </a:pPr>
            <a:r>
              <a:rPr lang="es-MX" sz="800" b="0" i="0" baseline="0" dirty="0" smtClean="0">
                <a:latin typeface="Verdana" pitchFamily="34" charset="0"/>
              </a:rPr>
              <a:t>                                                                                                                                                                                                                                                                                                                                                                                                                                         </a:t>
            </a:r>
            <a:endParaRPr lang="es-MX" sz="800" b="0" i="0" baseline="0" dirty="0">
              <a:latin typeface="Verdana" pitchFamily="34" charset="0"/>
            </a:endParaRPr>
          </a:p>
        </p:txBody>
      </p:sp>
      <p:sp>
        <p:nvSpPr>
          <p:cNvPr id="7" name="Rectangle 7"/>
          <p:cNvSpPr>
            <a:spLocks noChangeArrowheads="1"/>
          </p:cNvSpPr>
          <p:nvPr/>
        </p:nvSpPr>
        <p:spPr bwMode="auto">
          <a:xfrm>
            <a:off x="2676525" y="74950"/>
            <a:ext cx="5643016"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 paramétrico</a:t>
            </a:r>
            <a:endParaRPr lang="es-ES" sz="4800" i="0" dirty="0">
              <a:solidFill>
                <a:schemeClr val="bg1"/>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23172" y="1152707"/>
            <a:ext cx="8205787" cy="5218112"/>
          </a:xfrm>
          <a:prstGeom prst="rect">
            <a:avLst/>
          </a:prstGeom>
          <a:noFill/>
          <a:ln w="9525">
            <a:noFill/>
            <a:miter lim="800000"/>
            <a:headEnd/>
            <a:tailEnd/>
          </a:ln>
        </p:spPr>
        <p:txBody>
          <a:bodyPr/>
          <a:lstStyle/>
          <a:p>
            <a:pPr marL="3175" indent="-3175" algn="just" defTabSz="533400">
              <a:spcBef>
                <a:spcPct val="20000"/>
              </a:spcBef>
              <a:buClr>
                <a:schemeClr val="accent2"/>
              </a:buClr>
              <a:buFont typeface="Wingdings" pitchFamily="2" charset="2"/>
              <a:buNone/>
            </a:pPr>
            <a:endParaRPr lang="es-MX" sz="800" b="0" i="0" baseline="0" dirty="0">
              <a:latin typeface="Verdana" pitchFamily="34" charset="0"/>
            </a:endParaRPr>
          </a:p>
          <a:p>
            <a:pPr marL="3175" indent="-3175" algn="just" defTabSz="533400">
              <a:spcBef>
                <a:spcPct val="20000"/>
              </a:spcBef>
              <a:buClr>
                <a:schemeClr val="accent2"/>
              </a:buClr>
              <a:buFont typeface="Wingdings" pitchFamily="2" charset="2"/>
              <a:buNone/>
            </a:pPr>
            <a:r>
              <a:rPr lang="es-MX" sz="1600" b="0" i="0" baseline="0" dirty="0">
                <a:latin typeface="Verdana" pitchFamily="34" charset="0"/>
              </a:rPr>
              <a:t>Los niveles de lluvia cubiertos tienen como soporte técnico la relación </a:t>
            </a:r>
            <a:r>
              <a:rPr lang="es-MX" sz="1600" b="0" i="0" baseline="0" dirty="0" smtClean="0">
                <a:latin typeface="Verdana" pitchFamily="34" charset="0"/>
              </a:rPr>
              <a:t>     agua-suelo-planta </a:t>
            </a:r>
            <a:r>
              <a:rPr lang="es-MX" sz="1600" b="0" i="0" baseline="0" dirty="0">
                <a:latin typeface="Verdana" pitchFamily="34" charset="0"/>
              </a:rPr>
              <a:t>para cada cultivo y región. Este modelo paramétrico opera en zonas de temporal para los cultivos de </a:t>
            </a:r>
            <a:r>
              <a:rPr lang="es-MX" sz="1600" b="0" i="0" u="sng" baseline="0" dirty="0">
                <a:latin typeface="Verdana" pitchFamily="34" charset="0"/>
              </a:rPr>
              <a:t>maíz, sorgo, cebada y frijol.</a:t>
            </a:r>
          </a:p>
          <a:p>
            <a:pPr marL="3175" indent="-3175" algn="just" defTabSz="533400">
              <a:spcBef>
                <a:spcPct val="20000"/>
              </a:spcBef>
              <a:buClr>
                <a:schemeClr val="accent2"/>
              </a:buClr>
            </a:pPr>
            <a:r>
              <a:rPr lang="es-MX" sz="800" b="0" i="0" baseline="0" dirty="0">
                <a:latin typeface="Verdana" pitchFamily="34" charset="0"/>
              </a:rPr>
              <a:t>	</a:t>
            </a:r>
          </a:p>
          <a:p>
            <a:pPr marL="3175" indent="-3175" algn="just" defTabSz="533400">
              <a:spcBef>
                <a:spcPct val="20000"/>
              </a:spcBef>
              <a:buClr>
                <a:schemeClr val="accent2"/>
              </a:buClr>
            </a:pPr>
            <a:r>
              <a:rPr lang="es-ES_tradnl" sz="1600" b="0" i="0" baseline="0" dirty="0">
                <a:solidFill>
                  <a:srgbClr val="000000"/>
                </a:solidFill>
                <a:latin typeface="Verdana" pitchFamily="34" charset="0"/>
              </a:rPr>
              <a:t>La suma asegurada se determina con base a la superficie asignada a la estación, multiplicada por el monto de apoyo otorgado por el Programa de Atención a Contingencias Climatológicas (PACC).</a:t>
            </a:r>
          </a:p>
          <a:p>
            <a:pPr marL="3175" indent="-3175" algn="just" defTabSz="533400">
              <a:spcBef>
                <a:spcPct val="20000"/>
              </a:spcBef>
              <a:buClr>
                <a:schemeClr val="accent2"/>
              </a:buClr>
            </a:pPr>
            <a:endParaRPr lang="es-MX" sz="800" b="0" i="0" baseline="0" dirty="0">
              <a:latin typeface="Verdana" pitchFamily="34" charset="0"/>
            </a:endParaRPr>
          </a:p>
          <a:p>
            <a:pPr marL="3175" indent="-3175" algn="just" defTabSz="533400">
              <a:spcBef>
                <a:spcPct val="20000"/>
              </a:spcBef>
              <a:buClr>
                <a:schemeClr val="accent2"/>
              </a:buClr>
            </a:pPr>
            <a:r>
              <a:rPr lang="es-MX" sz="1600" b="0" i="0" baseline="0" dirty="0">
                <a:latin typeface="Verdana" pitchFamily="34" charset="0"/>
              </a:rPr>
              <a:t>En la cobertura de sequía el siniestro se da por ocurrido cuando el nivel de lluvia es inferior al protegido y, tratándose de la cobertura de exceso de lluvia, cuando se sobrepasan los niveles máximos asegurados; en alguna de las etapas de desarrollo del cultivo, </a:t>
            </a:r>
          </a:p>
          <a:p>
            <a:pPr marL="3175" indent="-3175" algn="just" defTabSz="533400">
              <a:spcBef>
                <a:spcPct val="20000"/>
              </a:spcBef>
              <a:buClr>
                <a:schemeClr val="accent2"/>
              </a:buClr>
            </a:pPr>
            <a:endParaRPr lang="es-MX" sz="800" b="0" i="0" baseline="0" dirty="0">
              <a:latin typeface="Verdana" pitchFamily="34" charset="0"/>
            </a:endParaRPr>
          </a:p>
          <a:p>
            <a:pPr marL="3175" indent="-3175" algn="just" defTabSz="533400">
              <a:spcBef>
                <a:spcPct val="20000"/>
              </a:spcBef>
              <a:buClr>
                <a:schemeClr val="accent2"/>
              </a:buClr>
            </a:pPr>
            <a:r>
              <a:rPr lang="es-MX" sz="1600" b="0" i="0" baseline="0" dirty="0">
                <a:latin typeface="Verdana" pitchFamily="34" charset="0"/>
              </a:rPr>
              <a:t>La indemnización equivale al 100% de la suma asegurada para el cultivo de que se trate, en el total de la superficie asignada a la estación climatológica correspondiente.</a:t>
            </a:r>
          </a:p>
        </p:txBody>
      </p:sp>
      <p:sp>
        <p:nvSpPr>
          <p:cNvPr id="6" name="Rectangle 7"/>
          <p:cNvSpPr>
            <a:spLocks noChangeArrowheads="1"/>
          </p:cNvSpPr>
          <p:nvPr/>
        </p:nvSpPr>
        <p:spPr bwMode="auto">
          <a:xfrm>
            <a:off x="2676525" y="74950"/>
            <a:ext cx="5643016"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 paramétrico</a:t>
            </a:r>
            <a:endParaRPr lang="es-ES" sz="4800" i="0" dirty="0">
              <a:solidFill>
                <a:schemeClr val="bg1"/>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3"/>
          <p:cNvPicPr>
            <a:picLocks noChangeAspect="1" noChangeArrowheads="1"/>
          </p:cNvPicPr>
          <p:nvPr/>
        </p:nvPicPr>
        <p:blipFill>
          <a:blip r:embed="rId3" cstate="print"/>
          <a:srcRect/>
          <a:stretch>
            <a:fillRect/>
          </a:stretch>
        </p:blipFill>
        <p:spPr bwMode="auto">
          <a:xfrm>
            <a:off x="4035425" y="947738"/>
            <a:ext cx="5167313" cy="3052762"/>
          </a:xfrm>
          <a:prstGeom prst="rect">
            <a:avLst/>
          </a:prstGeom>
          <a:noFill/>
          <a:ln w="9525" algn="ctr">
            <a:noFill/>
            <a:miter lim="800000"/>
            <a:headEnd/>
            <a:tailEnd/>
          </a:ln>
        </p:spPr>
      </p:pic>
      <p:pic>
        <p:nvPicPr>
          <p:cNvPr id="15364" name="Picture 8"/>
          <p:cNvPicPr>
            <a:picLocks noChangeAspect="1" noChangeArrowheads="1"/>
          </p:cNvPicPr>
          <p:nvPr/>
        </p:nvPicPr>
        <p:blipFill>
          <a:blip r:embed="rId4" cstate="print"/>
          <a:srcRect/>
          <a:stretch>
            <a:fillRect/>
          </a:stretch>
        </p:blipFill>
        <p:spPr bwMode="auto">
          <a:xfrm>
            <a:off x="592138" y="3767138"/>
            <a:ext cx="3422650" cy="2965450"/>
          </a:xfrm>
          <a:prstGeom prst="rect">
            <a:avLst/>
          </a:prstGeom>
          <a:noFill/>
          <a:ln w="9525" algn="ctr">
            <a:noFill/>
            <a:miter lim="800000"/>
            <a:headEnd/>
            <a:tailEnd/>
          </a:ln>
        </p:spPr>
      </p:pic>
      <p:sp>
        <p:nvSpPr>
          <p:cNvPr id="15365" name="Rectangle 11"/>
          <p:cNvSpPr>
            <a:spLocks noGrp="1" noChangeArrowheads="1"/>
          </p:cNvSpPr>
          <p:nvPr>
            <p:ph type="title"/>
          </p:nvPr>
        </p:nvSpPr>
        <p:spPr>
          <a:xfrm>
            <a:off x="457200" y="1154113"/>
            <a:ext cx="5194300" cy="631825"/>
          </a:xfrm>
        </p:spPr>
        <p:txBody>
          <a:bodyPr anchor="t"/>
          <a:lstStyle/>
          <a:p>
            <a:pPr eaLnBrk="1" hangingPunct="1"/>
            <a:r>
              <a:rPr lang="es-MX" sz="2000" smtClean="0"/>
              <a:t>Operación – contratación seguro</a:t>
            </a:r>
            <a:endParaRPr lang="es-ES" sz="2000" smtClean="0"/>
          </a:p>
        </p:txBody>
      </p:sp>
      <p:sp>
        <p:nvSpPr>
          <p:cNvPr id="15366" name="Text Box 12"/>
          <p:cNvSpPr txBox="1">
            <a:spLocks noChangeArrowheads="1"/>
          </p:cNvSpPr>
          <p:nvPr/>
        </p:nvSpPr>
        <p:spPr bwMode="auto">
          <a:xfrm>
            <a:off x="0" y="1703150"/>
            <a:ext cx="4805363" cy="2062103"/>
          </a:xfrm>
          <a:prstGeom prst="rect">
            <a:avLst/>
          </a:prstGeom>
          <a:noFill/>
          <a:ln w="9525" algn="ctr">
            <a:noFill/>
            <a:miter lim="800000"/>
            <a:headEnd/>
            <a:tailEnd/>
          </a:ln>
        </p:spPr>
        <p:txBody>
          <a:bodyPr>
            <a:spAutoFit/>
          </a:bodyPr>
          <a:lstStyle/>
          <a:p>
            <a:pPr marL="469900" indent="-469900">
              <a:buFont typeface="Wingdings" pitchFamily="2" charset="2"/>
              <a:buChar char="§"/>
            </a:pPr>
            <a:r>
              <a:rPr lang="es-MX" sz="1600" b="0" i="0" baseline="0" dirty="0">
                <a:latin typeface="Verdana" pitchFamily="34" charset="0"/>
              </a:rPr>
              <a:t>Red de estaciones meteorológicas </a:t>
            </a:r>
            <a:r>
              <a:rPr lang="es-MX" sz="1600" b="0" i="0" baseline="0" dirty="0" err="1">
                <a:latin typeface="Verdana" pitchFamily="34" charset="0"/>
              </a:rPr>
              <a:t>georeferenciadas</a:t>
            </a:r>
            <a:endParaRPr lang="es-MX" sz="1600" b="0" i="0" baseline="0" dirty="0">
              <a:latin typeface="Verdana" pitchFamily="34" charset="0"/>
            </a:endParaRPr>
          </a:p>
          <a:p>
            <a:pPr marL="469900" indent="-469900">
              <a:buFont typeface="Wingdings" pitchFamily="2" charset="2"/>
              <a:buChar char="§"/>
            </a:pPr>
            <a:endParaRPr lang="es-MX" sz="1600" b="0" i="0" baseline="0" dirty="0">
              <a:latin typeface="Verdana" pitchFamily="34" charset="0"/>
            </a:endParaRPr>
          </a:p>
          <a:p>
            <a:pPr marL="469900" indent="-469900">
              <a:buFont typeface="Wingdings" pitchFamily="2" charset="2"/>
              <a:buChar char="§"/>
            </a:pPr>
            <a:r>
              <a:rPr lang="es-MX" sz="1600" b="0" i="0" baseline="0" dirty="0">
                <a:latin typeface="Verdana" pitchFamily="34" charset="0"/>
              </a:rPr>
              <a:t>Superficie sembrada </a:t>
            </a:r>
            <a:r>
              <a:rPr lang="es-MX" sz="1600" b="0" i="0" baseline="0" dirty="0" smtClean="0">
                <a:latin typeface="Verdana" pitchFamily="34" charset="0"/>
              </a:rPr>
              <a:t>con base </a:t>
            </a:r>
            <a:r>
              <a:rPr lang="es-MX" sz="1600" b="0" i="0" baseline="0" dirty="0">
                <a:latin typeface="Verdana" pitchFamily="34" charset="0"/>
              </a:rPr>
              <a:t>SAGARPA a nivel municipal</a:t>
            </a:r>
          </a:p>
          <a:p>
            <a:pPr marL="469900" indent="-469900">
              <a:buFont typeface="Wingdings" pitchFamily="2" charset="2"/>
              <a:buChar char="§"/>
            </a:pPr>
            <a:endParaRPr lang="es-MX" sz="1600" b="0" i="0" baseline="0" dirty="0">
              <a:latin typeface="Verdana" pitchFamily="34" charset="0"/>
            </a:endParaRPr>
          </a:p>
          <a:p>
            <a:pPr marL="469900" indent="-469900">
              <a:buFont typeface="Wingdings" pitchFamily="2" charset="2"/>
              <a:buChar char="§"/>
            </a:pPr>
            <a:r>
              <a:rPr lang="es-MX" sz="1600" b="0" i="0" baseline="0" dirty="0">
                <a:latin typeface="Verdana" pitchFamily="34" charset="0"/>
              </a:rPr>
              <a:t>Mapa digitalizado de la superficie temporal</a:t>
            </a:r>
            <a:endParaRPr lang="es-ES" sz="1600" b="0" i="0" baseline="0" dirty="0">
              <a:latin typeface="Verdana" pitchFamily="34" charset="0"/>
            </a:endParaRPr>
          </a:p>
        </p:txBody>
      </p:sp>
      <p:pic>
        <p:nvPicPr>
          <p:cNvPr id="15367" name="Picture 7"/>
          <p:cNvPicPr>
            <a:picLocks noChangeAspect="1" noChangeArrowheads="1"/>
          </p:cNvPicPr>
          <p:nvPr/>
        </p:nvPicPr>
        <p:blipFill>
          <a:blip r:embed="rId5" cstate="print"/>
          <a:srcRect/>
          <a:stretch>
            <a:fillRect/>
          </a:stretch>
        </p:blipFill>
        <p:spPr bwMode="auto">
          <a:xfrm>
            <a:off x="4014788" y="4025900"/>
            <a:ext cx="3294062" cy="2589213"/>
          </a:xfrm>
          <a:prstGeom prst="rect">
            <a:avLst/>
          </a:prstGeom>
          <a:noFill/>
          <a:ln w="9525" algn="ctr">
            <a:noFill/>
            <a:miter lim="800000"/>
            <a:headEnd/>
            <a:tailEnd/>
          </a:ln>
        </p:spPr>
      </p:pic>
      <p:cxnSp>
        <p:nvCxnSpPr>
          <p:cNvPr id="10" name="9 Conector recto"/>
          <p:cNvCxnSpPr/>
          <p:nvPr/>
        </p:nvCxnSpPr>
        <p:spPr>
          <a:xfrm flipV="1">
            <a:off x="1995488" y="4794250"/>
            <a:ext cx="3803650" cy="179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2006600" y="5162550"/>
            <a:ext cx="3803650" cy="534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flipV="1">
            <a:off x="2125663" y="2286000"/>
            <a:ext cx="3884612" cy="154622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flipV="1">
            <a:off x="2379663" y="2598738"/>
            <a:ext cx="4087812" cy="384968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7"/>
          <p:cNvSpPr>
            <a:spLocks noChangeArrowheads="1"/>
          </p:cNvSpPr>
          <p:nvPr/>
        </p:nvSpPr>
        <p:spPr bwMode="auto">
          <a:xfrm>
            <a:off x="2676525" y="74950"/>
            <a:ext cx="5643016"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 paramétrico</a:t>
            </a:r>
            <a:endParaRPr lang="es-ES" sz="4800" i="0" dirty="0">
              <a:solidFill>
                <a:schemeClr val="bg1"/>
              </a:solidFill>
              <a:latin typeface="+mn-lt"/>
            </a:endParaRPr>
          </a:p>
        </p:txBody>
      </p:sp>
      <p:sp>
        <p:nvSpPr>
          <p:cNvPr id="16" name="15 CuadroTexto"/>
          <p:cNvSpPr txBox="1"/>
          <p:nvPr/>
        </p:nvSpPr>
        <p:spPr>
          <a:xfrm>
            <a:off x="539646" y="1073119"/>
            <a:ext cx="3582649" cy="584775"/>
          </a:xfrm>
          <a:prstGeom prst="rect">
            <a:avLst/>
          </a:prstGeom>
          <a:noFill/>
        </p:spPr>
        <p:txBody>
          <a:bodyPr wrap="square" rtlCol="0">
            <a:spAutoFit/>
          </a:bodyPr>
          <a:lstStyle/>
          <a:p>
            <a:r>
              <a:rPr lang="es-MX" sz="1600" i="0" baseline="0" dirty="0" smtClean="0">
                <a:latin typeface="Verdana" pitchFamily="34" charset="0"/>
              </a:rPr>
              <a:t>Para su operación es necesario contar con:</a:t>
            </a:r>
            <a:endParaRPr lang="es-ES" sz="1600" i="0" baseline="0" dirty="0">
              <a:latin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7"/>
          <p:cNvSpPr>
            <a:spLocks noChangeArrowheads="1"/>
          </p:cNvSpPr>
          <p:nvPr/>
        </p:nvSpPr>
        <p:spPr bwMode="auto">
          <a:xfrm>
            <a:off x="549275" y="961558"/>
            <a:ext cx="2484438" cy="369887"/>
          </a:xfrm>
          <a:prstGeom prst="rect">
            <a:avLst/>
          </a:prstGeom>
          <a:noFill/>
          <a:ln w="9525" algn="ctr">
            <a:noFill/>
            <a:miter lim="800000"/>
            <a:headEnd/>
            <a:tailEnd/>
          </a:ln>
        </p:spPr>
        <p:txBody>
          <a:bodyPr>
            <a:spAutoFit/>
          </a:bodyPr>
          <a:lstStyle/>
          <a:p>
            <a:pPr marL="446088" indent="-446088">
              <a:spcBef>
                <a:spcPct val="20000"/>
              </a:spcBef>
              <a:buClr>
                <a:schemeClr val="tx1"/>
              </a:buClr>
              <a:buFont typeface="Wingdings" pitchFamily="2" charset="2"/>
              <a:buNone/>
            </a:pPr>
            <a:r>
              <a:rPr lang="es-MX" i="0" baseline="0" dirty="0">
                <a:latin typeface="Verdana" pitchFamily="34" charset="0"/>
              </a:rPr>
              <a:t>Base técnica</a:t>
            </a:r>
          </a:p>
        </p:txBody>
      </p:sp>
      <p:pic>
        <p:nvPicPr>
          <p:cNvPr id="16387" name="Picture 10"/>
          <p:cNvPicPr>
            <a:picLocks noChangeAspect="1" noChangeArrowheads="1"/>
          </p:cNvPicPr>
          <p:nvPr/>
        </p:nvPicPr>
        <p:blipFill>
          <a:blip r:embed="rId3" cstate="print"/>
          <a:srcRect t="5589" r="6812" b="3082"/>
          <a:stretch>
            <a:fillRect/>
          </a:stretch>
        </p:blipFill>
        <p:spPr bwMode="auto">
          <a:xfrm>
            <a:off x="730250" y="3073400"/>
            <a:ext cx="7602538" cy="3409950"/>
          </a:xfrm>
          <a:prstGeom prst="rect">
            <a:avLst/>
          </a:prstGeom>
          <a:noFill/>
          <a:ln w="9525" algn="ctr">
            <a:noFill/>
            <a:miter lim="800000"/>
            <a:headEnd/>
            <a:tailEnd/>
          </a:ln>
        </p:spPr>
      </p:pic>
      <p:sp>
        <p:nvSpPr>
          <p:cNvPr id="16388" name="Text Box 16"/>
          <p:cNvSpPr txBox="1">
            <a:spLocks noChangeArrowheads="1"/>
          </p:cNvSpPr>
          <p:nvPr/>
        </p:nvSpPr>
        <p:spPr bwMode="auto">
          <a:xfrm>
            <a:off x="730250" y="6418263"/>
            <a:ext cx="2228850" cy="255587"/>
          </a:xfrm>
          <a:prstGeom prst="rect">
            <a:avLst/>
          </a:prstGeom>
          <a:noFill/>
          <a:ln w="9525" algn="ctr">
            <a:noFill/>
            <a:miter lim="800000"/>
            <a:headEnd/>
            <a:tailEnd/>
          </a:ln>
        </p:spPr>
        <p:txBody>
          <a:bodyPr wrap="none">
            <a:spAutoFit/>
          </a:bodyPr>
          <a:lstStyle/>
          <a:p>
            <a:pPr marL="469900" indent="-469900" algn="ctr" eaLnBrk="0" hangingPunct="0">
              <a:spcBef>
                <a:spcPct val="20000"/>
              </a:spcBef>
              <a:buClr>
                <a:schemeClr val="accent2"/>
              </a:buClr>
              <a:buFont typeface="Wingdings" pitchFamily="2" charset="2"/>
              <a:buNone/>
            </a:pPr>
            <a:r>
              <a:rPr lang="es-MX" sz="1600">
                <a:latin typeface="Verdana" pitchFamily="34" charset="0"/>
              </a:rPr>
              <a:t>Siembra o establecimiento</a:t>
            </a:r>
            <a:endParaRPr lang="es-ES" sz="1600">
              <a:latin typeface="Verdana" pitchFamily="34" charset="0"/>
            </a:endParaRPr>
          </a:p>
        </p:txBody>
      </p:sp>
      <p:sp>
        <p:nvSpPr>
          <p:cNvPr id="16389" name="Text Box 17"/>
          <p:cNvSpPr txBox="1">
            <a:spLocks noChangeArrowheads="1"/>
          </p:cNvSpPr>
          <p:nvPr/>
        </p:nvSpPr>
        <p:spPr bwMode="auto">
          <a:xfrm>
            <a:off x="3036888" y="6418263"/>
            <a:ext cx="2362200" cy="336550"/>
          </a:xfrm>
          <a:prstGeom prst="rect">
            <a:avLst/>
          </a:prstGeom>
          <a:noFill/>
          <a:ln w="9525" algn="ctr">
            <a:noFill/>
            <a:miter lim="800000"/>
            <a:headEnd/>
            <a:tailEnd/>
          </a:ln>
        </p:spPr>
        <p:txBody>
          <a:bodyPr wrap="none">
            <a:spAutoFit/>
          </a:bodyPr>
          <a:lstStyle/>
          <a:p>
            <a:pPr marL="469900" indent="-469900" algn="ctr" eaLnBrk="0" hangingPunct="0">
              <a:spcBef>
                <a:spcPct val="20000"/>
              </a:spcBef>
              <a:buClr>
                <a:schemeClr val="accent2"/>
              </a:buClr>
              <a:buFont typeface="Wingdings" pitchFamily="2" charset="2"/>
              <a:buNone/>
            </a:pPr>
            <a:r>
              <a:rPr lang="es-MX" sz="1600">
                <a:latin typeface="Verdana" pitchFamily="34" charset="0"/>
              </a:rPr>
              <a:t>Desarrollo y floración</a:t>
            </a:r>
            <a:endParaRPr lang="es-ES" sz="1600">
              <a:latin typeface="Verdana" pitchFamily="34" charset="0"/>
            </a:endParaRPr>
          </a:p>
        </p:txBody>
      </p:sp>
      <p:sp>
        <p:nvSpPr>
          <p:cNvPr id="16390" name="Text Box 18"/>
          <p:cNvSpPr txBox="1">
            <a:spLocks noChangeArrowheads="1"/>
          </p:cNvSpPr>
          <p:nvPr/>
        </p:nvSpPr>
        <p:spPr bwMode="auto">
          <a:xfrm>
            <a:off x="6111875" y="6429375"/>
            <a:ext cx="1528763" cy="336550"/>
          </a:xfrm>
          <a:prstGeom prst="rect">
            <a:avLst/>
          </a:prstGeom>
          <a:noFill/>
          <a:ln w="9525" algn="ctr">
            <a:noFill/>
            <a:miter lim="800000"/>
            <a:headEnd/>
            <a:tailEnd/>
          </a:ln>
        </p:spPr>
        <p:txBody>
          <a:bodyPr wrap="none">
            <a:spAutoFit/>
          </a:bodyPr>
          <a:lstStyle/>
          <a:p>
            <a:pPr marL="469900" indent="-469900" algn="ctr" eaLnBrk="0" hangingPunct="0">
              <a:spcBef>
                <a:spcPct val="20000"/>
              </a:spcBef>
              <a:buClr>
                <a:schemeClr val="accent2"/>
              </a:buClr>
              <a:buFont typeface="Wingdings" pitchFamily="2" charset="2"/>
              <a:buNone/>
            </a:pPr>
            <a:r>
              <a:rPr lang="es-MX" sz="1600">
                <a:latin typeface="Verdana" pitchFamily="34" charset="0"/>
              </a:rPr>
              <a:t>Fructificación</a:t>
            </a:r>
            <a:endParaRPr lang="es-ES" sz="1600">
              <a:latin typeface="Verdana" pitchFamily="34" charset="0"/>
            </a:endParaRPr>
          </a:p>
        </p:txBody>
      </p:sp>
      <p:sp>
        <p:nvSpPr>
          <p:cNvPr id="8" name="Rectangle 2"/>
          <p:cNvSpPr>
            <a:spLocks noChangeArrowheads="1"/>
          </p:cNvSpPr>
          <p:nvPr/>
        </p:nvSpPr>
        <p:spPr bwMode="auto">
          <a:xfrm>
            <a:off x="549275" y="1431364"/>
            <a:ext cx="8205788" cy="1871663"/>
          </a:xfrm>
          <a:prstGeom prst="rect">
            <a:avLst/>
          </a:prstGeom>
          <a:noFill/>
          <a:ln w="9525">
            <a:noFill/>
            <a:miter lim="800000"/>
            <a:headEnd/>
            <a:tailEnd/>
          </a:ln>
        </p:spPr>
        <p:txBody>
          <a:bodyPr/>
          <a:lstStyle/>
          <a:p>
            <a:pPr marL="3175" indent="-3175" algn="just" defTabSz="533400">
              <a:spcBef>
                <a:spcPct val="20000"/>
              </a:spcBef>
              <a:buClr>
                <a:schemeClr val="accent2"/>
              </a:buClr>
              <a:defRPr/>
            </a:pPr>
            <a:r>
              <a:rPr lang="es-MX" sz="1600" b="0" i="0" baseline="0" dirty="0">
                <a:latin typeface="Verdana" pitchFamily="34" charset="0"/>
              </a:rPr>
              <a:t>Se establece un nivel crítico de lluvia (“trigger</a:t>
            </a:r>
            <a:r>
              <a:rPr lang="es-MX" sz="1600" b="0" i="0" baseline="0" dirty="0" smtClean="0">
                <a:latin typeface="Verdana" pitchFamily="34" charset="0"/>
              </a:rPr>
              <a:t>”- Disparador) </a:t>
            </a:r>
            <a:r>
              <a:rPr lang="es-MX" sz="1600" b="0" i="0" baseline="0" dirty="0">
                <a:latin typeface="Verdana" pitchFamily="34" charset="0"/>
              </a:rPr>
              <a:t>por cultivo para cada una de las etapas del ciclo vegetativo:</a:t>
            </a:r>
          </a:p>
          <a:p>
            <a:pPr algn="just">
              <a:lnSpc>
                <a:spcPct val="120000"/>
              </a:lnSpc>
              <a:spcBef>
                <a:spcPct val="20000"/>
              </a:spcBef>
              <a:buClr>
                <a:schemeClr val="accent2"/>
              </a:buClr>
              <a:buFont typeface="Wingdings" pitchFamily="2" charset="2"/>
              <a:buNone/>
              <a:defRPr/>
            </a:pPr>
            <a:endParaRPr lang="es-MX" sz="800" b="0" i="0" baseline="0" dirty="0">
              <a:latin typeface="Verdana" pitchFamily="34" charset="0"/>
            </a:endParaRPr>
          </a:p>
          <a:p>
            <a:pPr marL="0" lvl="2" algn="just">
              <a:lnSpc>
                <a:spcPct val="120000"/>
              </a:lnSpc>
              <a:spcBef>
                <a:spcPct val="20000"/>
              </a:spcBef>
              <a:buClr>
                <a:schemeClr val="tx1"/>
              </a:buClr>
              <a:buFont typeface="Wingdings" pitchFamily="2" charset="2"/>
              <a:buAutoNum type="arabicPeriod"/>
              <a:defRPr/>
            </a:pPr>
            <a:r>
              <a:rPr lang="es-MX" sz="1600" b="0" i="0" baseline="0" dirty="0">
                <a:latin typeface="Verdana" pitchFamily="34" charset="0"/>
              </a:rPr>
              <a:t>  Establecimiento</a:t>
            </a:r>
          </a:p>
          <a:p>
            <a:pPr marL="0" lvl="2" algn="just">
              <a:lnSpc>
                <a:spcPct val="120000"/>
              </a:lnSpc>
              <a:spcBef>
                <a:spcPct val="20000"/>
              </a:spcBef>
              <a:buClr>
                <a:schemeClr val="tx1"/>
              </a:buClr>
              <a:buFont typeface="Wingdings" pitchFamily="2" charset="2"/>
              <a:buAutoNum type="arabicPeriod"/>
              <a:defRPr/>
            </a:pPr>
            <a:r>
              <a:rPr lang="es-MX" sz="1600" b="0" i="0" baseline="0" dirty="0">
                <a:latin typeface="Verdana" pitchFamily="34" charset="0"/>
              </a:rPr>
              <a:t>  Desarrollo vegetativo – floración</a:t>
            </a:r>
          </a:p>
          <a:p>
            <a:pPr marL="0" lvl="2" algn="just">
              <a:lnSpc>
                <a:spcPct val="120000"/>
              </a:lnSpc>
              <a:spcBef>
                <a:spcPct val="20000"/>
              </a:spcBef>
              <a:buClr>
                <a:schemeClr val="tx1"/>
              </a:buClr>
              <a:buFont typeface="Wingdings" pitchFamily="2" charset="2"/>
              <a:buAutoNum type="arabicPeriod"/>
              <a:defRPr/>
            </a:pPr>
            <a:r>
              <a:rPr lang="es-MX" sz="1600" b="0" i="0" baseline="0" dirty="0">
                <a:latin typeface="Verdana" pitchFamily="34" charset="0"/>
              </a:rPr>
              <a:t>  Formación de fruto a madurez fisiológica</a:t>
            </a:r>
          </a:p>
          <a:p>
            <a:pPr marL="3175" indent="-3175" algn="just" defTabSz="533400">
              <a:spcBef>
                <a:spcPct val="20000"/>
              </a:spcBef>
              <a:buClr>
                <a:schemeClr val="accent2"/>
              </a:buClr>
              <a:buFont typeface="Wingdings" pitchFamily="2" charset="2"/>
              <a:buNone/>
              <a:defRPr/>
            </a:pPr>
            <a:endParaRPr lang="es-MX" sz="1600" b="0" i="0" baseline="0" dirty="0">
              <a:latin typeface="Verdana" pitchFamily="34" charset="0"/>
            </a:endParaRPr>
          </a:p>
        </p:txBody>
      </p:sp>
      <p:sp>
        <p:nvSpPr>
          <p:cNvPr id="16392" name="Line 16"/>
          <p:cNvSpPr>
            <a:spLocks noChangeShapeType="1"/>
          </p:cNvSpPr>
          <p:nvPr/>
        </p:nvSpPr>
        <p:spPr bwMode="auto">
          <a:xfrm>
            <a:off x="2930525" y="4235450"/>
            <a:ext cx="0" cy="2159000"/>
          </a:xfrm>
          <a:prstGeom prst="line">
            <a:avLst/>
          </a:prstGeom>
          <a:noFill/>
          <a:ln w="9525">
            <a:solidFill>
              <a:schemeClr val="accent2"/>
            </a:solidFill>
            <a:prstDash val="dashDot"/>
            <a:round/>
            <a:headEnd/>
            <a:tailEnd/>
          </a:ln>
        </p:spPr>
        <p:txBody>
          <a:bodyPr/>
          <a:lstStyle/>
          <a:p>
            <a:endParaRPr lang="es-ES"/>
          </a:p>
        </p:txBody>
      </p:sp>
      <p:sp>
        <p:nvSpPr>
          <p:cNvPr id="16393" name="Line 17"/>
          <p:cNvSpPr>
            <a:spLocks noChangeShapeType="1"/>
          </p:cNvSpPr>
          <p:nvPr/>
        </p:nvSpPr>
        <p:spPr bwMode="auto">
          <a:xfrm>
            <a:off x="5294313" y="3140075"/>
            <a:ext cx="0" cy="3240088"/>
          </a:xfrm>
          <a:prstGeom prst="line">
            <a:avLst/>
          </a:prstGeom>
          <a:noFill/>
          <a:ln w="9525">
            <a:solidFill>
              <a:schemeClr val="accent2"/>
            </a:solidFill>
            <a:prstDash val="dashDot"/>
            <a:round/>
            <a:headEnd/>
            <a:tailEnd/>
          </a:ln>
        </p:spPr>
        <p:txBody>
          <a:bodyPr/>
          <a:lstStyle/>
          <a:p>
            <a:endParaRPr lang="es-ES"/>
          </a:p>
        </p:txBody>
      </p:sp>
      <p:sp>
        <p:nvSpPr>
          <p:cNvPr id="16394" name="Line 18"/>
          <p:cNvSpPr>
            <a:spLocks noChangeShapeType="1"/>
          </p:cNvSpPr>
          <p:nvPr/>
        </p:nvSpPr>
        <p:spPr bwMode="auto">
          <a:xfrm>
            <a:off x="8332788" y="2470150"/>
            <a:ext cx="0" cy="3922713"/>
          </a:xfrm>
          <a:prstGeom prst="line">
            <a:avLst/>
          </a:prstGeom>
          <a:noFill/>
          <a:ln w="9525">
            <a:solidFill>
              <a:schemeClr val="accent2"/>
            </a:solidFill>
            <a:prstDash val="dashDot"/>
            <a:round/>
            <a:headEnd/>
            <a:tailEnd/>
          </a:ln>
        </p:spPr>
        <p:txBody>
          <a:bodyPr/>
          <a:lstStyle/>
          <a:p>
            <a:endParaRPr lang="es-ES"/>
          </a:p>
        </p:txBody>
      </p:sp>
      <p:sp>
        <p:nvSpPr>
          <p:cNvPr id="14" name="Rectangle 7"/>
          <p:cNvSpPr>
            <a:spLocks noChangeArrowheads="1"/>
          </p:cNvSpPr>
          <p:nvPr/>
        </p:nvSpPr>
        <p:spPr bwMode="auto">
          <a:xfrm>
            <a:off x="2676525" y="74950"/>
            <a:ext cx="5643016"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 paramétrico</a:t>
            </a:r>
            <a:endParaRPr lang="es-ES" sz="4800" i="0" dirty="0">
              <a:solidFill>
                <a:schemeClr val="bg1"/>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279452" y="1224593"/>
            <a:ext cx="8205788" cy="1068461"/>
          </a:xfrm>
          <a:prstGeom prst="rect">
            <a:avLst/>
          </a:prstGeom>
          <a:noFill/>
          <a:ln w="9525">
            <a:noFill/>
            <a:miter lim="800000"/>
            <a:headEnd/>
            <a:tailEnd/>
          </a:ln>
        </p:spPr>
        <p:txBody>
          <a:bodyPr/>
          <a:lstStyle/>
          <a:p>
            <a:pPr marL="3175" indent="-3175" algn="just" defTabSz="533400">
              <a:spcBef>
                <a:spcPct val="20000"/>
              </a:spcBef>
              <a:buClr>
                <a:schemeClr val="accent2"/>
              </a:buClr>
              <a:defRPr/>
            </a:pPr>
            <a:r>
              <a:rPr lang="es-MX" sz="1600" b="0" i="0" baseline="0" dirty="0" smtClean="0">
                <a:latin typeface="Verdana" pitchFamily="34" charset="0"/>
              </a:rPr>
              <a:t>Cuando la lluvia acumulada para cierto periodo sea inferior o superior según sea el caso , se afecta la cobertura cubriendo la suma asegurada por estación.</a:t>
            </a:r>
            <a:endParaRPr lang="es-MX" sz="1600" b="0" i="0" baseline="0" dirty="0">
              <a:latin typeface="Verdana" pitchFamily="34" charset="0"/>
            </a:endParaRPr>
          </a:p>
        </p:txBody>
      </p:sp>
      <p:sp>
        <p:nvSpPr>
          <p:cNvPr id="9" name="Rectangle 7"/>
          <p:cNvSpPr>
            <a:spLocks noChangeArrowheads="1"/>
          </p:cNvSpPr>
          <p:nvPr/>
        </p:nvSpPr>
        <p:spPr bwMode="auto">
          <a:xfrm>
            <a:off x="2676525" y="74950"/>
            <a:ext cx="5643016" cy="338554"/>
          </a:xfrm>
          <a:prstGeom prst="rect">
            <a:avLst/>
          </a:prstGeom>
          <a:noFill/>
          <a:ln w="9525">
            <a:noFill/>
            <a:miter lim="800000"/>
            <a:headEnd/>
            <a:tailEnd/>
          </a:ln>
        </p:spPr>
        <p:txBody>
          <a:bodyPr wrap="square" anchor="ctr">
            <a:spAutoFit/>
          </a:bodyPr>
          <a:lstStyle/>
          <a:p>
            <a:pPr indent="182563" algn="r" eaLnBrk="0" hangingPunct="0"/>
            <a:r>
              <a:rPr lang="es-ES" sz="2400" i="0" dirty="0" smtClean="0">
                <a:solidFill>
                  <a:schemeClr val="bg1"/>
                </a:solidFill>
                <a:latin typeface="+mn-lt"/>
                <a:cs typeface="Times New Roman" pitchFamily="18" charset="0"/>
              </a:rPr>
              <a:t>Seguro agrícola catastrófico paramétrico</a:t>
            </a:r>
            <a:endParaRPr lang="es-ES" sz="4800" i="0" dirty="0">
              <a:solidFill>
                <a:schemeClr val="bg1"/>
              </a:solidFill>
              <a:latin typeface="+mn-lt"/>
            </a:endParaRPr>
          </a:p>
        </p:txBody>
      </p:sp>
      <p:sp>
        <p:nvSpPr>
          <p:cNvPr id="7" name="Text Box 4"/>
          <p:cNvSpPr txBox="1">
            <a:spLocks noChangeArrowheads="1"/>
          </p:cNvSpPr>
          <p:nvPr/>
        </p:nvSpPr>
        <p:spPr bwMode="auto">
          <a:xfrm>
            <a:off x="7431088" y="3260758"/>
            <a:ext cx="812800" cy="235962"/>
          </a:xfrm>
          <a:prstGeom prst="rect">
            <a:avLst/>
          </a:prstGeom>
          <a:noFill/>
          <a:ln w="9525" algn="ctr">
            <a:noFill/>
            <a:miter lim="800000"/>
            <a:headEnd/>
            <a:tailEnd/>
          </a:ln>
        </p:spPr>
        <p:txBody>
          <a:bodyPr>
            <a:spAutoFit/>
          </a:bodyPr>
          <a:lstStyle/>
          <a:p>
            <a:pPr marL="469900" indent="-469900">
              <a:spcBef>
                <a:spcPct val="20000"/>
              </a:spcBef>
              <a:buClr>
                <a:schemeClr val="accent2"/>
              </a:buClr>
              <a:buFont typeface="Wingdings" pitchFamily="2" charset="2"/>
              <a:buNone/>
            </a:pPr>
            <a:r>
              <a:rPr lang="es-MX" sz="1400" b="1" dirty="0"/>
              <a:t>30.9 mm</a:t>
            </a:r>
            <a:endParaRPr lang="es-ES" sz="1400" b="1" dirty="0"/>
          </a:p>
        </p:txBody>
      </p:sp>
      <p:sp>
        <p:nvSpPr>
          <p:cNvPr id="10" name="Text Box 5"/>
          <p:cNvSpPr txBox="1">
            <a:spLocks noChangeArrowheads="1"/>
          </p:cNvSpPr>
          <p:nvPr/>
        </p:nvSpPr>
        <p:spPr bwMode="auto">
          <a:xfrm>
            <a:off x="7431088" y="3065495"/>
            <a:ext cx="812800" cy="235962"/>
          </a:xfrm>
          <a:prstGeom prst="rect">
            <a:avLst/>
          </a:prstGeom>
          <a:noFill/>
          <a:ln w="9525" algn="ctr">
            <a:noFill/>
            <a:miter lim="800000"/>
            <a:headEnd/>
            <a:tailEnd/>
          </a:ln>
        </p:spPr>
        <p:txBody>
          <a:bodyPr>
            <a:spAutoFit/>
          </a:bodyPr>
          <a:lstStyle/>
          <a:p>
            <a:pPr marL="469900" indent="-469900">
              <a:spcBef>
                <a:spcPct val="20000"/>
              </a:spcBef>
              <a:buClr>
                <a:schemeClr val="accent2"/>
              </a:buClr>
              <a:buFont typeface="Wingdings" pitchFamily="2" charset="2"/>
              <a:buNone/>
            </a:pPr>
            <a:r>
              <a:rPr lang="es-MX" sz="1400" b="1"/>
              <a:t>35.0 mm</a:t>
            </a:r>
            <a:endParaRPr lang="es-ES" sz="1400" b="1"/>
          </a:p>
        </p:txBody>
      </p:sp>
      <p:pic>
        <p:nvPicPr>
          <p:cNvPr id="11" name="Picture 6"/>
          <p:cNvPicPr>
            <a:picLocks noChangeAspect="1" noChangeArrowheads="1"/>
          </p:cNvPicPr>
          <p:nvPr/>
        </p:nvPicPr>
        <p:blipFill>
          <a:blip r:embed="rId3" cstate="print"/>
          <a:srcRect/>
          <a:stretch>
            <a:fillRect/>
          </a:stretch>
        </p:blipFill>
        <p:spPr bwMode="auto">
          <a:xfrm>
            <a:off x="1104900" y="2401590"/>
            <a:ext cx="6800850" cy="33623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Perfil">
  <a:themeElements>
    <a:clrScheme name="1_Per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Perfi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1" i="1" u="none" strike="noStrike" cap="none" normalizeH="0" baseline="-2500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1" i="1" u="none" strike="noStrike" cap="none" normalizeH="0" baseline="-25000" smtClean="0">
            <a:ln>
              <a:noFill/>
            </a:ln>
            <a:solidFill>
              <a:schemeClr val="tx1"/>
            </a:solidFill>
            <a:effectLst/>
            <a:latin typeface="Arial" pitchFamily="34" charset="0"/>
          </a:defRPr>
        </a:defPPr>
      </a:lstStyle>
    </a:lnDef>
  </a:objectDefaults>
  <a:extraClrSchemeLst>
    <a:extraClrScheme>
      <a:clrScheme name="1_Per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1_Per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1_Per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1_Per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1_Per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Per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1_Per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1_Per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1_Per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Perfil">
  <a:themeElements>
    <a:clrScheme name="2_Per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2_Perfi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1" i="1" u="none" strike="noStrike" cap="none" normalizeH="0" baseline="-2500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1" i="1" u="none" strike="noStrike" cap="none" normalizeH="0" baseline="-25000" smtClean="0">
            <a:ln>
              <a:noFill/>
            </a:ln>
            <a:solidFill>
              <a:schemeClr val="tx1"/>
            </a:solidFill>
            <a:effectLst/>
            <a:latin typeface="Arial" pitchFamily="34" charset="0"/>
          </a:defRPr>
        </a:defPPr>
      </a:lstStyle>
    </a:lnDef>
  </a:objectDefaults>
  <a:extraClrSchemeLst>
    <a:extraClrScheme>
      <a:clrScheme name="2_Per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2_Per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2_Per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2_Per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2_Per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2_Per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2_Per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2_Per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2_Per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a2">
  <a:themeElements>
    <a:clrScheme name="1_Tem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ema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m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ema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ema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ema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ema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ema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ema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ema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ema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ema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ema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ema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Trebuchet MS"/>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55711</TotalTime>
  <Words>1539</Words>
  <Application>Microsoft Office PowerPoint</Application>
  <PresentationFormat>Presentación en pantalla (4:3)</PresentationFormat>
  <Paragraphs>245</Paragraphs>
  <Slides>31</Slides>
  <Notes>26</Notes>
  <HiddenSlides>0</HiddenSlides>
  <MMClips>0</MMClips>
  <ScaleCrop>false</ScaleCrop>
  <HeadingPairs>
    <vt:vector size="6" baseType="variant">
      <vt:variant>
        <vt:lpstr>Tema</vt:lpstr>
      </vt:variant>
      <vt:variant>
        <vt:i4>4</vt:i4>
      </vt:variant>
      <vt:variant>
        <vt:lpstr>Servidores OLE incrustados</vt:lpstr>
      </vt:variant>
      <vt:variant>
        <vt:i4>2</vt:i4>
      </vt:variant>
      <vt:variant>
        <vt:lpstr>Títulos de diapositiva</vt:lpstr>
      </vt:variant>
      <vt:variant>
        <vt:i4>31</vt:i4>
      </vt:variant>
    </vt:vector>
  </HeadingPairs>
  <TitlesOfParts>
    <vt:vector size="37" baseType="lpstr">
      <vt:lpstr>1_Perfil</vt:lpstr>
      <vt:lpstr>2_Perfil</vt:lpstr>
      <vt:lpstr>1_Tema2</vt:lpstr>
      <vt:lpstr>Diseño predeterminado</vt:lpstr>
      <vt:lpstr>Hoja de cálculo de Microsoft Excel 97-2003</vt:lpstr>
      <vt:lpstr>Gráfico</vt:lpstr>
      <vt:lpstr>Presentación de PowerPoint</vt:lpstr>
      <vt:lpstr>Presentación de PowerPoint</vt:lpstr>
      <vt:lpstr>Seguro Agrícola Catastrófico Paramétrico</vt:lpstr>
      <vt:lpstr>Seguros Catastróficos</vt:lpstr>
      <vt:lpstr>Presentación de PowerPoint</vt:lpstr>
      <vt:lpstr>Presentación de PowerPoint</vt:lpstr>
      <vt:lpstr>Operación – contratación seguro</vt:lpstr>
      <vt:lpstr>Presentación de PowerPoint</vt:lpstr>
      <vt:lpstr>Presentación de PowerPoint</vt:lpstr>
      <vt:lpstr>Presentación de PowerPoint</vt:lpstr>
      <vt:lpstr>Presentación de PowerPoint</vt:lpstr>
      <vt:lpstr>Presentación de PowerPoint</vt:lpstr>
      <vt:lpstr>Seguro agrícola catastrófico paramétrico</vt:lpstr>
      <vt:lpstr>Seguro agrícola catastrófico paramétrico</vt:lpstr>
      <vt:lpstr>Seguro agrícola catastrófico paramétrico</vt:lpstr>
      <vt:lpstr>Seguro Agrícola Catastrófico con Evaluación en Campo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Agroasemex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MANUEL TERRAZAS</dc:creator>
  <cp:lastModifiedBy>Felix Berumen, Francisco Javier</cp:lastModifiedBy>
  <cp:revision>2078</cp:revision>
  <dcterms:created xsi:type="dcterms:W3CDTF">2002-11-18T18:35:54Z</dcterms:created>
  <dcterms:modified xsi:type="dcterms:W3CDTF">2012-10-12T16:26:48Z</dcterms:modified>
</cp:coreProperties>
</file>