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31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5324-41E2-4307-819C-4DE91622B12F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F168-D3A8-472E-A282-415EE5D3B16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5324-41E2-4307-819C-4DE91622B12F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F168-D3A8-472E-A282-415EE5D3B16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5324-41E2-4307-819C-4DE91622B12F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F168-D3A8-472E-A282-415EE5D3B16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5324-41E2-4307-819C-4DE91622B12F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F168-D3A8-472E-A282-415EE5D3B16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5324-41E2-4307-819C-4DE91622B12F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F168-D3A8-472E-A282-415EE5D3B16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5324-41E2-4307-819C-4DE91622B12F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F168-D3A8-472E-A282-415EE5D3B16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5324-41E2-4307-819C-4DE91622B12F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F168-D3A8-472E-A282-415EE5D3B16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5324-41E2-4307-819C-4DE91622B12F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F168-D3A8-472E-A282-415EE5D3B16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5324-41E2-4307-819C-4DE91622B12F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F168-D3A8-472E-A282-415EE5D3B16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5324-41E2-4307-819C-4DE91622B12F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F168-D3A8-472E-A282-415EE5D3B16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5324-41E2-4307-819C-4DE91622B12F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F168-D3A8-472E-A282-415EE5D3B169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5324-41E2-4307-819C-4DE91622B12F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3F168-D3A8-472E-A282-415EE5D3B169}" type="slidenum">
              <a:rPr lang="es-BO" smtClean="0"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EVALUACION EX –ANTE DE PROYECTOS: LA PRE- INVERSION</a:t>
            </a:r>
            <a:endParaRPr lang="es-BO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BO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ETAPAS DE LA PRE-INVERSION</a:t>
            </a:r>
            <a:endParaRPr lang="es-BO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Formulación del perfil: Resumen del proyecto.</a:t>
            </a:r>
          </a:p>
          <a:p>
            <a:pPr algn="just"/>
            <a:r>
              <a:rPr lang="es-ES" dirty="0" smtClean="0"/>
              <a:t>Análisis de coherencia: Relación entre diagnóstico y objetivo.</a:t>
            </a:r>
          </a:p>
          <a:p>
            <a:pPr algn="just"/>
            <a:r>
              <a:rPr lang="es-ES" dirty="0" smtClean="0"/>
              <a:t>Análisis de pertinencia: Apropiación local.</a:t>
            </a:r>
          </a:p>
          <a:p>
            <a:pPr algn="just"/>
            <a:r>
              <a:rPr lang="es-ES" dirty="0" smtClean="0"/>
              <a:t>Análisis de oportunidad: El tiempo de implementación y operación.</a:t>
            </a:r>
          </a:p>
          <a:p>
            <a:pPr algn="just"/>
            <a:r>
              <a:rPr lang="es-ES" dirty="0" smtClean="0"/>
              <a:t>Análisis de pre-factibilidad económica: Beneficio/Costo</a:t>
            </a:r>
          </a:p>
          <a:p>
            <a:pPr algn="just"/>
            <a:endParaRPr lang="es-B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ANALISIS DE FACTIBILIDAD: FACTORES MAS USUALES</a:t>
            </a:r>
            <a:endParaRPr lang="es-BO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 smtClean="0"/>
              <a:t>TECNICA</a:t>
            </a:r>
            <a:r>
              <a:rPr lang="es-ES" dirty="0" smtClean="0"/>
              <a:t>: Análisis positivo del marco lógico. Además hay que comparar con otras experiencias similares.</a:t>
            </a:r>
          </a:p>
          <a:p>
            <a:r>
              <a:rPr lang="es-ES" b="1" dirty="0" smtClean="0"/>
              <a:t>SOCIAL</a:t>
            </a:r>
            <a:r>
              <a:rPr lang="es-ES" dirty="0" smtClean="0"/>
              <a:t>: Pertinencia local (Apropiación)+ pertinencia política. </a:t>
            </a:r>
          </a:p>
          <a:p>
            <a:r>
              <a:rPr lang="es-ES" b="1" dirty="0" smtClean="0"/>
              <a:t>ECONOMICA</a:t>
            </a:r>
            <a:r>
              <a:rPr lang="es-ES" dirty="0" smtClean="0"/>
              <a:t>: Beneficios en ingresos netos superiores a una tasa de referencia por uso de capital en la zona.</a:t>
            </a:r>
          </a:p>
          <a:p>
            <a:r>
              <a:rPr lang="es-ES" b="1" dirty="0" smtClean="0"/>
              <a:t>MEDIO AMBIENTAL</a:t>
            </a:r>
            <a:r>
              <a:rPr lang="es-ES" dirty="0" smtClean="0"/>
              <a:t>: Respecto al agua, al suelo, al oxígeno y al saneamiento (Y al ruido).</a:t>
            </a:r>
            <a:endParaRPr lang="es-B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IDENTIFICACION DE RIESGOS Y FACTORES ASUMIDOS</a:t>
            </a:r>
            <a:endParaRPr lang="es-BO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ES" dirty="0" smtClean="0"/>
              <a:t>Riesgos sociales/políticos (Cambios de gobierno, de dirigencias).</a:t>
            </a:r>
          </a:p>
          <a:p>
            <a:pPr algn="just"/>
            <a:r>
              <a:rPr lang="es-ES" dirty="0" smtClean="0"/>
              <a:t>Riesgos ambientales (Cambio climático).</a:t>
            </a:r>
          </a:p>
          <a:p>
            <a:pPr algn="just"/>
            <a:r>
              <a:rPr lang="es-ES" dirty="0" smtClean="0"/>
              <a:t>Riesgos institucionales (Falta de formación de los ejecutores, democracia y participación débil de los sujetos).</a:t>
            </a:r>
          </a:p>
          <a:p>
            <a:pPr algn="just"/>
            <a:r>
              <a:rPr lang="es-ES" dirty="0" smtClean="0"/>
              <a:t>LISTA DE FACTORES QUE SE ASUME QUE NO CAMBIARA NEGATIVAMENTE DURANTE LA VIDA DEL PROYECTO (Economía nacional y otros).</a:t>
            </a:r>
            <a:endParaRPr lang="es-B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191</Words>
  <Application>Microsoft Office PowerPoint</Application>
  <PresentationFormat>Presentación en pantalla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EVALUACION EX –ANTE DE PROYECTOS: LA PRE- INVERSION</vt:lpstr>
      <vt:lpstr>ETAPAS DE LA PRE-INVERSION</vt:lpstr>
      <vt:lpstr>ANALISIS DE FACTIBILIDAD: FACTORES MAS USUALES</vt:lpstr>
      <vt:lpstr>IDENTIFICACION DE RIESGOS Y FACTORES ASUMIDOS</vt:lpstr>
    </vt:vector>
  </TitlesOfParts>
  <Company>SoftPack©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EVALUACION EX –ANTE DE PROYECTOS: LA PRE- INVERSION</dc:title>
  <dc:creator>jose</dc:creator>
  <cp:lastModifiedBy>jose</cp:lastModifiedBy>
  <cp:revision>3</cp:revision>
  <dcterms:created xsi:type="dcterms:W3CDTF">2015-10-16T23:31:26Z</dcterms:created>
  <dcterms:modified xsi:type="dcterms:W3CDTF">2015-10-16T23:51:29Z</dcterms:modified>
</cp:coreProperties>
</file>