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62" r:id="rId9"/>
    <p:sldId id="264" r:id="rId10"/>
    <p:sldId id="265" r:id="rId11"/>
    <p:sldId id="268" r:id="rId12"/>
    <p:sldId id="270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786466"/>
          </a:xfrm>
        </p:spPr>
        <p:txBody>
          <a:bodyPr/>
          <a:lstStyle/>
          <a:p>
            <a:r>
              <a:rPr lang="es-EC" sz="3500" u="sng" dirty="0" smtClean="0"/>
              <a:t>Presentación del Libro </a:t>
            </a:r>
            <a:r>
              <a:rPr lang="es-EC" sz="3500" dirty="0" smtClean="0"/>
              <a:t/>
            </a:r>
            <a:br>
              <a:rPr lang="es-EC" sz="3500" dirty="0" smtClean="0"/>
            </a:br>
            <a:r>
              <a:rPr lang="es-EC" sz="3500" b="1" dirty="0" smtClean="0"/>
              <a:t>Agricultura Campesinas en Latinoamérica</a:t>
            </a:r>
            <a:endParaRPr lang="es-EC" sz="35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spcAft>
                <a:spcPts val="0"/>
              </a:spcAft>
            </a:pPr>
            <a:r>
              <a:rPr lang="es-EC" dirty="0" smtClean="0"/>
              <a:t>Por </a:t>
            </a:r>
            <a:r>
              <a:rPr lang="es-EC" dirty="0" err="1" smtClean="0"/>
              <a:t>Francois</a:t>
            </a:r>
            <a:r>
              <a:rPr lang="es-EC" dirty="0" smtClean="0"/>
              <a:t> </a:t>
            </a:r>
            <a:r>
              <a:rPr lang="es-EC" dirty="0" err="1" smtClean="0"/>
              <a:t>Houtart</a:t>
            </a:r>
            <a:endParaRPr lang="es-EC" dirty="0" smtClean="0"/>
          </a:p>
          <a:p>
            <a:pPr algn="r">
              <a:spcAft>
                <a:spcPts val="0"/>
              </a:spcAft>
            </a:pPr>
            <a:r>
              <a:rPr lang="es-EC" dirty="0" smtClean="0"/>
              <a:t>Profesor Principal - IAEN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40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82880"/>
            <a:ext cx="9601196" cy="1597510"/>
          </a:xfrm>
        </p:spPr>
        <p:txBody>
          <a:bodyPr/>
          <a:lstStyle/>
          <a:p>
            <a:r>
              <a:rPr lang="es-EC" dirty="0"/>
              <a:t>Permitir a la tierra regenerarse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7642" y="1575994"/>
            <a:ext cx="6116713" cy="461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8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5002"/>
          </a:xfrm>
        </p:spPr>
        <p:txBody>
          <a:bodyPr/>
          <a:lstStyle/>
          <a:p>
            <a:r>
              <a:rPr lang="es-EC" dirty="0" smtClean="0"/>
              <a:t>Asegurar el bienestar de sus actores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69" y="1947135"/>
            <a:ext cx="6608661" cy="4238512"/>
          </a:xfrm>
        </p:spPr>
      </p:pic>
      <p:sp>
        <p:nvSpPr>
          <p:cNvPr id="3" name="CuadroTexto 2"/>
          <p:cNvSpPr txBox="1"/>
          <p:nvPr/>
        </p:nvSpPr>
        <p:spPr>
          <a:xfrm>
            <a:off x="817581" y="2915322"/>
            <a:ext cx="1861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Comuna de </a:t>
            </a:r>
            <a:r>
              <a:rPr lang="es-EC" dirty="0" err="1" smtClean="0"/>
              <a:t>Hai</a:t>
            </a:r>
            <a:r>
              <a:rPr lang="es-EC" dirty="0" smtClean="0"/>
              <a:t> Van, Vietnam , 1999.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50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5002"/>
          </a:xfrm>
        </p:spPr>
        <p:txBody>
          <a:bodyPr/>
          <a:lstStyle/>
          <a:p>
            <a:r>
              <a:rPr lang="es-EC" dirty="0" smtClean="0"/>
              <a:t>Asegurar el bienestar de sus actores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49" y="1947135"/>
            <a:ext cx="2952101" cy="4098142"/>
          </a:xfrm>
        </p:spPr>
      </p:pic>
      <p:sp>
        <p:nvSpPr>
          <p:cNvPr id="3" name="CuadroTexto 2"/>
          <p:cNvSpPr txBox="1"/>
          <p:nvPr/>
        </p:nvSpPr>
        <p:spPr>
          <a:xfrm>
            <a:off x="828341" y="4830183"/>
            <a:ext cx="3453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F. </a:t>
            </a:r>
            <a:r>
              <a:rPr lang="es-EC" dirty="0" err="1" smtClean="0"/>
              <a:t>Houtart</a:t>
            </a:r>
            <a:r>
              <a:rPr lang="es-EC" dirty="0" smtClean="0"/>
              <a:t> y G. </a:t>
            </a:r>
            <a:r>
              <a:rPr lang="es-EC" dirty="0" err="1" smtClean="0"/>
              <a:t>Lemercinier</a:t>
            </a:r>
            <a:r>
              <a:rPr lang="es-EC" dirty="0" smtClean="0"/>
              <a:t>, El Campesino como actor – Sociología de una comarca de Nicaragua, 1992.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84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5002"/>
          </a:xfrm>
        </p:spPr>
        <p:txBody>
          <a:bodyPr/>
          <a:lstStyle/>
          <a:p>
            <a:r>
              <a:rPr lang="es-EC" dirty="0" smtClean="0"/>
              <a:t>Asegurar el bienestar de sus actores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38" y="2252299"/>
            <a:ext cx="6301576" cy="3317875"/>
          </a:xfrm>
        </p:spPr>
      </p:pic>
      <p:sp>
        <p:nvSpPr>
          <p:cNvPr id="5" name="CuadroTexto 4"/>
          <p:cNvSpPr txBox="1"/>
          <p:nvPr/>
        </p:nvSpPr>
        <p:spPr>
          <a:xfrm>
            <a:off x="2753958" y="5767762"/>
            <a:ext cx="68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err="1" smtClean="0"/>
              <a:t>Seminar</a:t>
            </a:r>
            <a:r>
              <a:rPr lang="es-EC" dirty="0" smtClean="0"/>
              <a:t> </a:t>
            </a:r>
            <a:r>
              <a:rPr lang="es-EC" dirty="0" err="1" smtClean="0"/>
              <a:t>on</a:t>
            </a:r>
            <a:r>
              <a:rPr lang="es-EC" dirty="0" smtClean="0"/>
              <a:t> </a:t>
            </a:r>
            <a:r>
              <a:rPr lang="es-EC" dirty="0" err="1" smtClean="0"/>
              <a:t>Peasant</a:t>
            </a:r>
            <a:r>
              <a:rPr lang="es-EC" dirty="0" smtClean="0"/>
              <a:t> </a:t>
            </a:r>
            <a:r>
              <a:rPr lang="es-EC" dirty="0" err="1" smtClean="0"/>
              <a:t>Agriculture</a:t>
            </a:r>
            <a:r>
              <a:rPr lang="es-EC" dirty="0" smtClean="0"/>
              <a:t> in Asia, </a:t>
            </a:r>
            <a:r>
              <a:rPr lang="es-EC" dirty="0" err="1"/>
              <a:t>R</a:t>
            </a:r>
            <a:r>
              <a:rPr lang="es-EC" dirty="0" err="1" smtClean="0"/>
              <a:t>enmin</a:t>
            </a:r>
            <a:r>
              <a:rPr lang="es-EC" dirty="0" smtClean="0"/>
              <a:t> </a:t>
            </a:r>
            <a:r>
              <a:rPr lang="es-EC" dirty="0" err="1" smtClean="0"/>
              <a:t>University</a:t>
            </a:r>
            <a:r>
              <a:rPr lang="es-EC" dirty="0" smtClean="0"/>
              <a:t>, Beijing (2010)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76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500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La necesidad de un cambio de modelo de desarrollo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69909" y="2883048"/>
            <a:ext cx="7852182" cy="2992819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s-EC" dirty="0" smtClean="0"/>
              <a:t>Desarrollo Capitalista – Agricultura como valor de cambio para la acumulación : ignorancia de las externalidades</a:t>
            </a:r>
          </a:p>
          <a:p>
            <a:pPr marL="457200" indent="-457200">
              <a:buAutoNum type="arabicParenR"/>
            </a:pPr>
            <a:r>
              <a:rPr lang="es-EC" dirty="0" smtClean="0"/>
              <a:t>Reintroducir el valor de uso dentro de una visión holística</a:t>
            </a:r>
          </a:p>
          <a:p>
            <a:pPr marL="457200" indent="-457200">
              <a:buAutoNum type="arabicParenR"/>
            </a:pPr>
            <a:r>
              <a:rPr lang="es-EC" dirty="0" smtClean="0"/>
              <a:t>Crear nuevas condiciones para una agricultura campesina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166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03" y="666974"/>
            <a:ext cx="3745151" cy="55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702434"/>
            <a:ext cx="9601196" cy="792880"/>
          </a:xfrm>
        </p:spPr>
        <p:txBody>
          <a:bodyPr>
            <a:normAutofit/>
          </a:bodyPr>
          <a:lstStyle/>
          <a:p>
            <a:r>
              <a:rPr lang="es-EC" dirty="0" smtClean="0"/>
              <a:t>Nutrir la humanidad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08" y="1463040"/>
            <a:ext cx="8132781" cy="4746892"/>
          </a:xfrm>
        </p:spPr>
      </p:pic>
      <p:sp>
        <p:nvSpPr>
          <p:cNvPr id="5" name="CuadroTexto 4"/>
          <p:cNvSpPr txBox="1"/>
          <p:nvPr/>
        </p:nvSpPr>
        <p:spPr>
          <a:xfrm>
            <a:off x="10162389" y="5357308"/>
            <a:ext cx="1477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Fuente : Naciones Unidas (1999)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27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66969"/>
          </a:xfrm>
        </p:spPr>
        <p:txBody>
          <a:bodyPr>
            <a:normAutofit fontScale="90000"/>
          </a:bodyPr>
          <a:lstStyle/>
          <a:p>
            <a:r>
              <a:rPr lang="es-EC" dirty="0"/>
              <a:t>Nutrir la humanidad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36">
            <a:off x="2918911" y="1779287"/>
            <a:ext cx="6354177" cy="4258810"/>
          </a:xfrm>
        </p:spPr>
      </p:pic>
    </p:spTree>
    <p:extLst>
      <p:ext uri="{BB962C8B-B14F-4D97-AF65-F5344CB8AC3E}">
        <p14:creationId xmlns:p14="http://schemas.microsoft.com/office/powerpoint/2010/main" val="33400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77732"/>
            <a:ext cx="9601196" cy="1000461"/>
          </a:xfrm>
        </p:spPr>
        <p:txBody>
          <a:bodyPr>
            <a:normAutofit/>
          </a:bodyPr>
          <a:lstStyle/>
          <a:p>
            <a:r>
              <a:rPr lang="es-EC" dirty="0" smtClean="0"/>
              <a:t>Permitir a la tierra regenerarse</a:t>
            </a:r>
            <a:endParaRPr lang="es-EC" dirty="0"/>
          </a:p>
        </p:txBody>
      </p:sp>
      <p:pic>
        <p:nvPicPr>
          <p:cNvPr id="6" name="Imagen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968" y="1570617"/>
            <a:ext cx="10334064" cy="390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2685826" y="5561704"/>
            <a:ext cx="682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Deforestación</a:t>
            </a:r>
            <a:r>
              <a:rPr lang="fr-BE" dirty="0"/>
              <a:t> en el Sur Global en </a:t>
            </a:r>
            <a:r>
              <a:rPr lang="fr-BE" dirty="0" err="1"/>
              <a:t>décadas</a:t>
            </a:r>
            <a:r>
              <a:rPr lang="fr-BE" dirty="0"/>
              <a:t> </a:t>
            </a:r>
            <a:r>
              <a:rPr lang="fr-BE" dirty="0" err="1" smtClean="0"/>
              <a:t>recientes</a:t>
            </a:r>
            <a:r>
              <a:rPr lang="fr-BE" dirty="0" smtClean="0"/>
              <a:t> - </a:t>
            </a:r>
            <a:r>
              <a:rPr lang="fr-BE" dirty="0" err="1"/>
              <a:t>Fuente</a:t>
            </a:r>
            <a:r>
              <a:rPr lang="fr-BE" dirty="0"/>
              <a:t>: Millenium </a:t>
            </a:r>
            <a:r>
              <a:rPr lang="fr-BE" dirty="0" err="1"/>
              <a:t>Ecosystem</a:t>
            </a:r>
            <a:r>
              <a:rPr lang="fr-BE" dirty="0"/>
              <a:t> </a:t>
            </a:r>
            <a:r>
              <a:rPr lang="fr-BE" dirty="0" err="1"/>
              <a:t>Assesment</a:t>
            </a:r>
            <a:r>
              <a:rPr lang="fr-BE" dirty="0"/>
              <a:t>, The Global </a:t>
            </a:r>
            <a:r>
              <a:rPr lang="fr-BE" dirty="0" err="1"/>
              <a:t>Canopy</a:t>
            </a:r>
            <a:r>
              <a:rPr lang="fr-BE" dirty="0"/>
              <a:t> </a:t>
            </a:r>
            <a:r>
              <a:rPr lang="fr-BE" dirty="0" err="1"/>
              <a:t>Foundation</a:t>
            </a:r>
            <a:r>
              <a:rPr lang="fr-BE" dirty="0"/>
              <a:t> (2008</a:t>
            </a:r>
            <a:r>
              <a:rPr lang="fr-BE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7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77732"/>
            <a:ext cx="9601196" cy="1000461"/>
          </a:xfrm>
        </p:spPr>
        <p:txBody>
          <a:bodyPr>
            <a:normAutofit/>
          </a:bodyPr>
          <a:lstStyle/>
          <a:p>
            <a:r>
              <a:rPr lang="es-EC" dirty="0" smtClean="0"/>
              <a:t>Permitir a la tierra regenerarse</a:t>
            </a:r>
            <a:endParaRPr lang="es-EC" dirty="0"/>
          </a:p>
        </p:txBody>
      </p:sp>
      <p:pic>
        <p:nvPicPr>
          <p:cNvPr id="4" name="Picture 4" descr="C:\Documents and Settings\Dell\My Documents\My Pictures\Foto-JJP1\Tutupan Hut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367" y="1584635"/>
            <a:ext cx="4753265" cy="45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957431" y="2657139"/>
            <a:ext cx="25172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Impacto de la expansión de la palma aceitera en Sumatra</a:t>
            </a:r>
          </a:p>
          <a:p>
            <a:r>
              <a:rPr lang="es-EC" dirty="0" smtClean="0"/>
              <a:t>	</a:t>
            </a:r>
          </a:p>
          <a:p>
            <a:r>
              <a:rPr lang="es-EC" dirty="0"/>
              <a:t> </a:t>
            </a:r>
            <a:r>
              <a:rPr lang="es-EC" dirty="0" smtClean="0"/>
              <a:t>     - </a:t>
            </a:r>
            <a:r>
              <a:rPr lang="es-EC" dirty="0" err="1" smtClean="0"/>
              <a:t>Forest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066801" y="3815824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8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77732"/>
            <a:ext cx="9601196" cy="882127"/>
          </a:xfrm>
        </p:spPr>
        <p:txBody>
          <a:bodyPr>
            <a:normAutofit/>
          </a:bodyPr>
          <a:lstStyle/>
          <a:p>
            <a:r>
              <a:rPr lang="es-EC" dirty="0" smtClean="0"/>
              <a:t>Permitir a la tierra regenerarse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548" y="1746326"/>
            <a:ext cx="5614903" cy="409686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14401" y="2756646"/>
            <a:ext cx="1893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Ubicación de la deforestación – </a:t>
            </a:r>
            <a:r>
              <a:rPr lang="es-EC" dirty="0" err="1" smtClean="0"/>
              <a:t>Coe</a:t>
            </a:r>
            <a:r>
              <a:rPr lang="es-EC" dirty="0" smtClean="0"/>
              <a:t> et al. (2013)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32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77732"/>
            <a:ext cx="9601196" cy="882127"/>
          </a:xfrm>
        </p:spPr>
        <p:txBody>
          <a:bodyPr>
            <a:normAutofit/>
          </a:bodyPr>
          <a:lstStyle/>
          <a:p>
            <a:r>
              <a:rPr lang="es-EC" dirty="0" smtClean="0"/>
              <a:t>Permitir a la tierra regenerarse</a:t>
            </a:r>
            <a:endParaRPr lang="es-EC" dirty="0"/>
          </a:p>
        </p:txBody>
      </p:sp>
      <p:pic>
        <p:nvPicPr>
          <p:cNvPr id="4" name="Marcador de contenido 3" descr="Causes of deforestation in the brazilian amazon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101" y="1559859"/>
            <a:ext cx="6265798" cy="453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9412941" y="4787153"/>
            <a:ext cx="208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World</a:t>
            </a:r>
            <a:r>
              <a:rPr lang="es-EC" dirty="0" smtClean="0"/>
              <a:t> </a:t>
            </a:r>
            <a:r>
              <a:rPr lang="es-EC" dirty="0" err="1" smtClean="0"/>
              <a:t>Ressources</a:t>
            </a:r>
            <a:r>
              <a:rPr lang="es-EC" dirty="0" smtClean="0"/>
              <a:t> Center (2012)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87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66974"/>
            <a:ext cx="9601196" cy="882127"/>
          </a:xfrm>
        </p:spPr>
        <p:txBody>
          <a:bodyPr/>
          <a:lstStyle/>
          <a:p>
            <a:r>
              <a:rPr lang="es-EC" dirty="0"/>
              <a:t>Permitir a la tierra regenerarse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842" y="1549101"/>
            <a:ext cx="6422315" cy="454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89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266</TotalTime>
  <Words>208</Words>
  <Application>Microsoft Office PowerPoint</Application>
  <PresentationFormat>Personalizado</PresentationFormat>
  <Paragraphs>28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Orgánico</vt:lpstr>
      <vt:lpstr>Presentación del Libro  Agricultura Campesinas en Latinoamérica</vt:lpstr>
      <vt:lpstr>Presentación de PowerPoint</vt:lpstr>
      <vt:lpstr>Nutrir la humanidad</vt:lpstr>
      <vt:lpstr>Nutrir la humanidad</vt:lpstr>
      <vt:lpstr>Permitir a la tierra regenerarse</vt:lpstr>
      <vt:lpstr>Permitir a la tierra regenerarse</vt:lpstr>
      <vt:lpstr>Permitir a la tierra regenerarse</vt:lpstr>
      <vt:lpstr>Permitir a la tierra regenerarse</vt:lpstr>
      <vt:lpstr>Permitir a la tierra regenerarse</vt:lpstr>
      <vt:lpstr>Permitir a la tierra regenerarse</vt:lpstr>
      <vt:lpstr>Asegurar el bienestar de sus actores</vt:lpstr>
      <vt:lpstr>Asegurar el bienestar de sus actores</vt:lpstr>
      <vt:lpstr>Asegurar el bienestar de sus actores</vt:lpstr>
      <vt:lpstr>La necesidad de un cambio de modelo de desarrollo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del Libro  Agricultura Campesinas en Latinoamérica</dc:title>
  <dc:creator>Pablo Caller</dc:creator>
  <cp:lastModifiedBy>Francois Houtart</cp:lastModifiedBy>
  <cp:revision>18</cp:revision>
  <dcterms:created xsi:type="dcterms:W3CDTF">2015-05-20T17:37:50Z</dcterms:created>
  <dcterms:modified xsi:type="dcterms:W3CDTF">2015-05-21T17:22:11Z</dcterms:modified>
</cp:coreProperties>
</file>