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65" r:id="rId4"/>
    <p:sldId id="266" r:id="rId5"/>
  </p:sldIdLst>
  <p:sldSz cx="9144000" cy="6858000" type="screen4x3"/>
  <p:notesSz cx="6858000" cy="9313863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02" autoAdjust="0"/>
    <p:restoredTop sz="90302" autoAdjust="0"/>
  </p:normalViewPr>
  <p:slideViewPr>
    <p:cSldViewPr>
      <p:cViewPr>
        <p:scale>
          <a:sx n="55" d="100"/>
          <a:sy n="55" d="100"/>
        </p:scale>
        <p:origin x="-101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5BD8-DDFB-4668-9A9A-3718158621EE}" type="datetimeFigureOut">
              <a:rPr lang="es-BO" smtClean="0"/>
              <a:pPr/>
              <a:t>16/08/2017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6F8C7-CA5A-4F2B-B505-E5EF42952424}" type="slidenum">
              <a:rPr lang="es-BO" smtClean="0"/>
              <a:pPr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9000">
              <a:srgbClr val="C00000"/>
            </a:gs>
            <a:gs pos="78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nvestigacion-2\Desktop\unidad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0"/>
            <a:ext cx="70922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55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nvestigacion-2\Desktop\ORGANIZACIÓN_PES\Diseños_curso_PES\arrib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547"/>
            <a:ext cx="9144000" cy="162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1331640" y="770782"/>
            <a:ext cx="6823802" cy="778098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BO" sz="2800" dirty="0">
                <a:latin typeface="Boogaloo" pitchFamily="66" charset="0"/>
                <a:cs typeface="Century Gothic"/>
              </a:rPr>
              <a:t>CONTENIDO DE UN PLAN DE NEGOCIOS</a:t>
            </a:r>
            <a:endParaRPr lang="es-BO" sz="2800" dirty="0">
              <a:latin typeface="Boogaloo" pitchFamily="66" charset="0"/>
              <a:cs typeface="Century Gothic"/>
            </a:endParaRPr>
          </a:p>
        </p:txBody>
      </p:sp>
      <p:pic>
        <p:nvPicPr>
          <p:cNvPr id="2050" name="Picture 2" descr="C:\Users\Investigacion-2\Desktop\ORGANIZACIÓN_PES\Diseños_curso_PES\Elipse 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10" y="6093296"/>
            <a:ext cx="9159010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1115616" y="1600200"/>
            <a:ext cx="7039826" cy="4525963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400" dirty="0" smtClean="0">
                <a:latin typeface="Raleway" pitchFamily="34" charset="0"/>
              </a:rPr>
              <a:t>Definición/descripción del bien o servicio.</a:t>
            </a:r>
          </a:p>
          <a:p>
            <a:pPr algn="just"/>
            <a:r>
              <a:rPr lang="es-ES" sz="2400" dirty="0" smtClean="0">
                <a:latin typeface="Raleway" pitchFamily="34" charset="0"/>
              </a:rPr>
              <a:t>Estructura organizacional y personal a cargo por especialidad.</a:t>
            </a:r>
          </a:p>
          <a:p>
            <a:pPr algn="just"/>
            <a:r>
              <a:rPr lang="es-ES" sz="2400" dirty="0" smtClean="0">
                <a:latin typeface="Raleway" pitchFamily="34" charset="0"/>
              </a:rPr>
              <a:t>Análisis FODA de la empresa.</a:t>
            </a:r>
          </a:p>
          <a:p>
            <a:pPr algn="just"/>
            <a:r>
              <a:rPr lang="es-ES" sz="2400" dirty="0" smtClean="0">
                <a:latin typeface="Raleway" pitchFamily="34" charset="0"/>
              </a:rPr>
              <a:t>Análisis de mercado: Producto, Precio, Plaza y Promoción.</a:t>
            </a:r>
          </a:p>
          <a:p>
            <a:pPr algn="just"/>
            <a:r>
              <a:rPr lang="es-ES" sz="2400" dirty="0" smtClean="0">
                <a:latin typeface="Raleway" pitchFamily="34" charset="0"/>
              </a:rPr>
              <a:t>Cadena económica de la empresa.</a:t>
            </a:r>
          </a:p>
          <a:p>
            <a:pPr algn="just"/>
            <a:r>
              <a:rPr lang="es-ES" sz="2400" dirty="0" smtClean="0">
                <a:latin typeface="Raleway" pitchFamily="34" charset="0"/>
              </a:rPr>
              <a:t>Plan de implementación.</a:t>
            </a:r>
          </a:p>
          <a:p>
            <a:pPr algn="just"/>
            <a:r>
              <a:rPr lang="es-ES" sz="2400" dirty="0" smtClean="0">
                <a:latin typeface="Raleway" pitchFamily="34" charset="0"/>
              </a:rPr>
              <a:t>Análisis de viabilidad económica y plan financiero.</a:t>
            </a:r>
          </a:p>
          <a:p>
            <a:pPr algn="just"/>
            <a:r>
              <a:rPr lang="es-ES" sz="2400" dirty="0" smtClean="0">
                <a:latin typeface="Raleway" pitchFamily="34" charset="0"/>
              </a:rPr>
              <a:t>Análisis de riesgos.</a:t>
            </a:r>
          </a:p>
          <a:p>
            <a:pPr algn="just"/>
            <a:r>
              <a:rPr lang="es-ES" sz="2400" dirty="0" smtClean="0">
                <a:latin typeface="Raleway" pitchFamily="34" charset="0"/>
              </a:rPr>
              <a:t>Resumen ejecutivo.</a:t>
            </a:r>
            <a:endParaRPr lang="es-BO" sz="2400" dirty="0">
              <a:latin typeface="Ralewa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92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nvestigacion-2\Desktop\ORGANIZACIÓN_PES\Diseños_curso_PES\arrib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547"/>
            <a:ext cx="9144000" cy="162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1629237" y="698349"/>
            <a:ext cx="5870516" cy="570411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BO" sz="2800" dirty="0">
                <a:solidFill>
                  <a:prstClr val="black"/>
                </a:solidFill>
                <a:latin typeface="Boogaloo" pitchFamily="66" charset="0"/>
                <a:cs typeface="Century Gothic"/>
              </a:rPr>
              <a:t>LISTA DE CHEQUEO DEL PLAN DE NEGOCIOS</a:t>
            </a:r>
            <a:endParaRPr lang="es-BO" sz="2800" dirty="0">
              <a:solidFill>
                <a:prstClr val="black"/>
              </a:solidFill>
              <a:latin typeface="Boogaloo" pitchFamily="66" charset="0"/>
              <a:cs typeface="Century Gothic"/>
            </a:endParaRPr>
          </a:p>
        </p:txBody>
      </p:sp>
      <p:pic>
        <p:nvPicPr>
          <p:cNvPr id="2050" name="Picture 2" descr="C:\Users\Investigacion-2\Desktop\ORGANIZACIÓN_PES\Diseños_curso_PES\Elipse 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10" y="6237312"/>
            <a:ext cx="9159010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2 Marcador de contenido"/>
          <p:cNvSpPr txBox="1">
            <a:spLocks/>
          </p:cNvSpPr>
          <p:nvPr/>
        </p:nvSpPr>
        <p:spPr>
          <a:xfrm>
            <a:off x="539552" y="1268760"/>
            <a:ext cx="8229600" cy="482453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200" b="1" i="1" dirty="0" smtClean="0">
                <a:latin typeface="Raleway" pitchFamily="34" charset="0"/>
              </a:rPr>
              <a:t>Qué es lo que se va a producir o qué servicio se va a ofertar</a:t>
            </a:r>
            <a:r>
              <a:rPr lang="es-ES" sz="2200" b="1" dirty="0" smtClean="0">
                <a:latin typeface="Raleway" pitchFamily="34" charset="0"/>
              </a:rPr>
              <a:t>: </a:t>
            </a:r>
            <a:r>
              <a:rPr lang="es-ES" sz="2200" dirty="0" smtClean="0">
                <a:latin typeface="Raleway" pitchFamily="34" charset="0"/>
              </a:rPr>
              <a:t>Descripción del bien o servicio.</a:t>
            </a:r>
          </a:p>
          <a:p>
            <a:pPr algn="just"/>
            <a:r>
              <a:rPr lang="es-ES" sz="2200" b="1" i="1" dirty="0" smtClean="0">
                <a:latin typeface="Raleway" pitchFamily="34" charset="0"/>
              </a:rPr>
              <a:t>Cómo se organiza la empresa y quiénes la conforman: </a:t>
            </a:r>
            <a:r>
              <a:rPr lang="es-ES" sz="2200" dirty="0" smtClean="0">
                <a:latin typeface="Raleway" pitchFamily="34" charset="0"/>
              </a:rPr>
              <a:t>Organigrama con títulos de cada cargo y nombres de los responsables.</a:t>
            </a:r>
          </a:p>
          <a:p>
            <a:pPr algn="just"/>
            <a:r>
              <a:rPr lang="es-ES" sz="2200" b="1" i="1" dirty="0" smtClean="0">
                <a:latin typeface="Raleway" pitchFamily="34" charset="0"/>
              </a:rPr>
              <a:t>Cuál es el contexto externo de la empresa y cuáles sus capacidades internas</a:t>
            </a:r>
            <a:r>
              <a:rPr lang="es-ES" sz="2200" i="1" dirty="0" smtClean="0">
                <a:latin typeface="Raleway" pitchFamily="34" charset="0"/>
              </a:rPr>
              <a:t>: </a:t>
            </a:r>
            <a:r>
              <a:rPr lang="es-ES" sz="2200" dirty="0" smtClean="0">
                <a:latin typeface="Raleway" pitchFamily="34" charset="0"/>
              </a:rPr>
              <a:t>FODA de la empresa.</a:t>
            </a:r>
          </a:p>
          <a:p>
            <a:pPr algn="just"/>
            <a:r>
              <a:rPr lang="es-ES" sz="2200" b="1" i="1" dirty="0" smtClean="0">
                <a:latin typeface="Raleway" pitchFamily="34" charset="0"/>
              </a:rPr>
              <a:t>Cómo se va a comercializar el producto o servicio</a:t>
            </a:r>
            <a:r>
              <a:rPr lang="es-ES" sz="2200" b="1" dirty="0" smtClean="0">
                <a:latin typeface="Raleway" pitchFamily="34" charset="0"/>
              </a:rPr>
              <a:t>: </a:t>
            </a:r>
            <a:r>
              <a:rPr lang="es-ES" sz="2200" dirty="0" smtClean="0">
                <a:latin typeface="Raleway" pitchFamily="34" charset="0"/>
              </a:rPr>
              <a:t>Características del producto, precio a cobrar, plaza(s) o punto(s) de venta y promoción del producto (las cuatro “P”).</a:t>
            </a:r>
          </a:p>
          <a:p>
            <a:pPr algn="just"/>
            <a:r>
              <a:rPr lang="es-ES" sz="2200" b="1" i="1" dirty="0" smtClean="0">
                <a:latin typeface="Raleway" pitchFamily="34" charset="0"/>
              </a:rPr>
              <a:t>Qué instituciones o personas están implicadas externamente a la empresa: </a:t>
            </a:r>
            <a:r>
              <a:rPr lang="es-ES" sz="2200" dirty="0" smtClean="0">
                <a:latin typeface="Raleway" pitchFamily="34" charset="0"/>
              </a:rPr>
              <a:t>Cadena de producción indicando el flujo de comercialización y los agentes de apoyo.</a:t>
            </a:r>
          </a:p>
          <a:p>
            <a:pPr algn="just"/>
            <a:endParaRPr lang="es-ES" sz="2000" b="1" dirty="0" smtClean="0"/>
          </a:p>
          <a:p>
            <a:endParaRPr lang="es-ES" sz="2400" dirty="0" smtClean="0"/>
          </a:p>
          <a:p>
            <a:endParaRPr lang="es-ES" sz="2400" b="1" dirty="0" smtClean="0"/>
          </a:p>
          <a:p>
            <a:endParaRPr lang="es-BO" sz="2400" b="1" dirty="0"/>
          </a:p>
        </p:txBody>
      </p:sp>
    </p:spTree>
    <p:extLst>
      <p:ext uri="{BB962C8B-B14F-4D97-AF65-F5344CB8AC3E}">
        <p14:creationId xmlns:p14="http://schemas.microsoft.com/office/powerpoint/2010/main" val="85551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nvestigacion-2\Desktop\ORGANIZACIÓN_PES\Diseños_curso_PES\arrib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547"/>
            <a:ext cx="9144000" cy="162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Investigacion-2\Desktop\ORGANIZACIÓN_PES\Diseños_curso_PES\Elipse 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10" y="6237312"/>
            <a:ext cx="9159010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2 Marcador de contenido"/>
          <p:cNvSpPr txBox="1">
            <a:spLocks/>
          </p:cNvSpPr>
          <p:nvPr/>
        </p:nvSpPr>
        <p:spPr>
          <a:xfrm>
            <a:off x="1115617" y="1268760"/>
            <a:ext cx="6984776" cy="475252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200" b="1" i="1" dirty="0">
                <a:latin typeface="Raleway" pitchFamily="34" charset="0"/>
              </a:rPr>
              <a:t>Cuáles serán las actividades de instalación y operación de la empresa: </a:t>
            </a:r>
            <a:r>
              <a:rPr lang="es-ES" sz="2200" dirty="0">
                <a:latin typeface="Raleway" pitchFamily="34" charset="0"/>
              </a:rPr>
              <a:t>Plan de implementación.</a:t>
            </a:r>
            <a:endParaRPr lang="es-ES" sz="2200" b="1" dirty="0">
              <a:latin typeface="Raleway" pitchFamily="34" charset="0"/>
            </a:endParaRPr>
          </a:p>
          <a:p>
            <a:pPr algn="just"/>
            <a:r>
              <a:rPr lang="es-ES" sz="2200" b="1" i="1" dirty="0">
                <a:latin typeface="Raleway" pitchFamily="34" charset="0"/>
              </a:rPr>
              <a:t>Cuál es la viabilidad económica del proyecto y cómo se financiará: </a:t>
            </a:r>
            <a:r>
              <a:rPr lang="es-ES" sz="2200" dirty="0">
                <a:latin typeface="Raleway" pitchFamily="34" charset="0"/>
              </a:rPr>
              <a:t>Flujo de caja, análisis beneficio/costo y plan de financiamiento .</a:t>
            </a:r>
          </a:p>
          <a:p>
            <a:pPr algn="just"/>
            <a:r>
              <a:rPr lang="es-ES" sz="2200" b="1" i="1" dirty="0">
                <a:latin typeface="Raleway" pitchFamily="34" charset="0"/>
              </a:rPr>
              <a:t>Cuáles son los riesgos principales de la empresa: </a:t>
            </a:r>
            <a:r>
              <a:rPr lang="es-ES" sz="2200" dirty="0">
                <a:latin typeface="Raleway" pitchFamily="34" charset="0"/>
              </a:rPr>
              <a:t>Análisis de riesgos en diferentes escenarios posibles.</a:t>
            </a:r>
          </a:p>
          <a:p>
            <a:pPr algn="just"/>
            <a:r>
              <a:rPr lang="es-ES" sz="2200" b="1" i="1" dirty="0">
                <a:latin typeface="Raleway" pitchFamily="34" charset="0"/>
              </a:rPr>
              <a:t>Cuáles son los datos más importantes del negocio</a:t>
            </a:r>
            <a:r>
              <a:rPr lang="es-ES" sz="2200" b="1" dirty="0">
                <a:latin typeface="Raleway" pitchFamily="34" charset="0"/>
              </a:rPr>
              <a:t>: </a:t>
            </a:r>
            <a:r>
              <a:rPr lang="es-ES" sz="2200" dirty="0">
                <a:latin typeface="Raleway" pitchFamily="34" charset="0"/>
              </a:rPr>
              <a:t>Resumen ejecutivo.</a:t>
            </a:r>
            <a:endParaRPr lang="es-ES" sz="2200" b="1" dirty="0">
              <a:latin typeface="Raleway" pitchFamily="34" charset="0"/>
            </a:endParaRPr>
          </a:p>
          <a:p>
            <a:endParaRPr lang="es-ES" dirty="0" smtClean="0"/>
          </a:p>
          <a:p>
            <a:pPr marL="0" indent="0">
              <a:buNone/>
            </a:pP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9222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900</TotalTime>
  <Words>262</Words>
  <Application>Microsoft Office PowerPoint</Application>
  <PresentationFormat>Presentación en pantalla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SoftPack©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FORMULACION/REDACCION DE UN PROYECTO</dc:title>
  <dc:creator>jose</dc:creator>
  <cp:lastModifiedBy>Interaprendizaje</cp:lastModifiedBy>
  <cp:revision>43</cp:revision>
  <dcterms:created xsi:type="dcterms:W3CDTF">2015-10-23T21:09:19Z</dcterms:created>
  <dcterms:modified xsi:type="dcterms:W3CDTF">2017-08-16T16:31:57Z</dcterms:modified>
</cp:coreProperties>
</file>