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Kulim Park" panose="020B0604020202020204" charset="0"/>
      <p:regular r:id="rId17"/>
      <p:bold r:id="rId18"/>
      <p:italic r:id="rId19"/>
      <p:boldItalic r:id="rId20"/>
    </p:embeddedFont>
    <p:embeddedFont>
      <p:font typeface="Kulim Park Light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2B7BD1C-F54C-4534-A909-44603E2DE659}">
  <a:tblStyle styleId="{A2B7BD1C-F54C-4534-A909-44603E2DE6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499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7668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37000">
              <a:schemeClr val="dk2"/>
            </a:gs>
            <a:gs pos="100000">
              <a:schemeClr val="dk2"/>
            </a:gs>
          </a:gsLst>
          <a:lin ang="10800025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8" y="-13"/>
            <a:ext cx="7710766" cy="5142022"/>
            <a:chOff x="-8" y="-13"/>
            <a:chExt cx="7710766" cy="5142022"/>
          </a:xfrm>
        </p:grpSpPr>
        <p:sp>
          <p:nvSpPr>
            <p:cNvPr id="11" name="Google Shape;11;p2"/>
            <p:cNvSpPr/>
            <p:nvPr/>
          </p:nvSpPr>
          <p:spPr>
            <a:xfrm>
              <a:off x="-8" y="-13"/>
              <a:ext cx="7710766" cy="5142022"/>
            </a:xfrm>
            <a:custGeom>
              <a:avLst/>
              <a:gdLst/>
              <a:ahLst/>
              <a:cxnLst/>
              <a:rect l="l" t="t" r="r" b="b"/>
              <a:pathLst>
                <a:path w="3427007" h="2285343" extrusionOk="0">
                  <a:moveTo>
                    <a:pt x="3264200" y="1931013"/>
                  </a:moveTo>
                  <a:cubicBezTo>
                    <a:pt x="3059555" y="1738083"/>
                    <a:pt x="2707189" y="1625228"/>
                    <a:pt x="2663923" y="1311888"/>
                  </a:cubicBezTo>
                  <a:cubicBezTo>
                    <a:pt x="2646918" y="776320"/>
                    <a:pt x="3405816" y="668129"/>
                    <a:pt x="325855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426103" y="2285343"/>
                  </a:lnTo>
                  <a:cubicBezTo>
                    <a:pt x="3436148" y="2153964"/>
                    <a:pt x="3361302" y="2023504"/>
                    <a:pt x="3264200" y="19310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" y="-13"/>
              <a:ext cx="7536339" cy="5142022"/>
            </a:xfrm>
            <a:custGeom>
              <a:avLst/>
              <a:gdLst/>
              <a:ahLst/>
              <a:cxnLst/>
              <a:rect l="l" t="t" r="r" b="b"/>
              <a:pathLst>
                <a:path w="3349484" h="2285343" extrusionOk="0">
                  <a:moveTo>
                    <a:pt x="3135123" y="1986849"/>
                  </a:moveTo>
                  <a:cubicBezTo>
                    <a:pt x="3002568" y="1888315"/>
                    <a:pt x="2836659" y="1848901"/>
                    <a:pt x="2687952" y="1777628"/>
                  </a:cubicBezTo>
                  <a:cubicBezTo>
                    <a:pt x="2379377" y="1643884"/>
                    <a:pt x="2269472" y="1317800"/>
                    <a:pt x="2551129" y="1092748"/>
                  </a:cubicBezTo>
                  <a:cubicBezTo>
                    <a:pt x="2647246" y="1012409"/>
                    <a:pt x="2763520" y="961040"/>
                    <a:pt x="2873688" y="901459"/>
                  </a:cubicBezTo>
                  <a:cubicBezTo>
                    <a:pt x="3268796" y="717528"/>
                    <a:pt x="3285865" y="371278"/>
                    <a:pt x="315468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349485" y="2285343"/>
                  </a:lnTo>
                  <a:cubicBezTo>
                    <a:pt x="3310420" y="2166169"/>
                    <a:pt x="3235575" y="2061939"/>
                    <a:pt x="3135123" y="1986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" y="-13"/>
              <a:ext cx="6852517" cy="5142022"/>
            </a:xfrm>
            <a:custGeom>
              <a:avLst/>
              <a:gdLst/>
              <a:ahLst/>
              <a:cxnLst/>
              <a:rect l="l" t="t" r="r" b="b"/>
              <a:pathLst>
                <a:path w="3045563" h="2285343" extrusionOk="0">
                  <a:moveTo>
                    <a:pt x="2807574" y="2063115"/>
                  </a:moveTo>
                  <a:cubicBezTo>
                    <a:pt x="2956478" y="1994404"/>
                    <a:pt x="2840008" y="1887198"/>
                    <a:pt x="2727411" y="1875177"/>
                  </a:cubicBezTo>
                  <a:cubicBezTo>
                    <a:pt x="2250301" y="1750695"/>
                    <a:pt x="2181824" y="1070150"/>
                    <a:pt x="2624661" y="853112"/>
                  </a:cubicBezTo>
                  <a:cubicBezTo>
                    <a:pt x="2701215" y="814552"/>
                    <a:pt x="2785909" y="794451"/>
                    <a:pt x="2863446" y="757796"/>
                  </a:cubicBezTo>
                  <a:cubicBezTo>
                    <a:pt x="3297881" y="540560"/>
                    <a:pt x="2793262" y="253036"/>
                    <a:pt x="298339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81190" y="2285343"/>
                  </a:lnTo>
                  <a:cubicBezTo>
                    <a:pt x="2683685" y="2196596"/>
                    <a:pt x="2730299" y="2108047"/>
                    <a:pt x="2807574" y="2063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" y="-13"/>
              <a:ext cx="6478551" cy="5142022"/>
            </a:xfrm>
            <a:custGeom>
              <a:avLst/>
              <a:gdLst/>
              <a:ahLst/>
              <a:cxnLst/>
              <a:rect l="l" t="t" r="r" b="b"/>
              <a:pathLst>
                <a:path w="2879356" h="2285343" extrusionOk="0">
                  <a:moveTo>
                    <a:pt x="2483636" y="1975748"/>
                  </a:moveTo>
                  <a:cubicBezTo>
                    <a:pt x="2425729" y="1949472"/>
                    <a:pt x="2357974" y="1946319"/>
                    <a:pt x="2304203" y="1912292"/>
                  </a:cubicBezTo>
                  <a:cubicBezTo>
                    <a:pt x="2200338" y="1846602"/>
                    <a:pt x="2149981" y="1693020"/>
                    <a:pt x="2194297" y="1578391"/>
                  </a:cubicBezTo>
                  <a:cubicBezTo>
                    <a:pt x="2362898" y="1262161"/>
                    <a:pt x="2082226" y="851863"/>
                    <a:pt x="2213994" y="698938"/>
                  </a:cubicBezTo>
                  <a:cubicBezTo>
                    <a:pt x="2289890" y="640671"/>
                    <a:pt x="2476086" y="701106"/>
                    <a:pt x="2569840" y="720484"/>
                  </a:cubicBezTo>
                  <a:cubicBezTo>
                    <a:pt x="3121795" y="827427"/>
                    <a:pt x="2785252" y="260657"/>
                    <a:pt x="269642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05819" y="2285343"/>
                  </a:lnTo>
                  <a:cubicBezTo>
                    <a:pt x="2646787" y="2172291"/>
                    <a:pt x="2595314" y="2026460"/>
                    <a:pt x="2483636" y="19757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" y="-13"/>
              <a:ext cx="6272190" cy="5142022"/>
            </a:xfrm>
            <a:custGeom>
              <a:avLst/>
              <a:gdLst/>
              <a:ahLst/>
              <a:cxnLst/>
              <a:rect l="l" t="t" r="r" b="b"/>
              <a:pathLst>
                <a:path w="2787640" h="2285343" extrusionOk="0">
                  <a:moveTo>
                    <a:pt x="2551129" y="2165460"/>
                  </a:moveTo>
                  <a:cubicBezTo>
                    <a:pt x="2474839" y="1961822"/>
                    <a:pt x="2182086" y="2092478"/>
                    <a:pt x="2041192" y="1984090"/>
                  </a:cubicBezTo>
                  <a:cubicBezTo>
                    <a:pt x="1755530" y="1606309"/>
                    <a:pt x="2254765" y="1476178"/>
                    <a:pt x="2067125" y="765219"/>
                  </a:cubicBezTo>
                  <a:cubicBezTo>
                    <a:pt x="2053010" y="702617"/>
                    <a:pt x="2051631" y="620702"/>
                    <a:pt x="2107765" y="589762"/>
                  </a:cubicBezTo>
                  <a:cubicBezTo>
                    <a:pt x="2139214" y="572223"/>
                    <a:pt x="2178081" y="579120"/>
                    <a:pt x="2213403" y="586543"/>
                  </a:cubicBezTo>
                  <a:cubicBezTo>
                    <a:pt x="2363423" y="609994"/>
                    <a:pt x="2512983" y="669378"/>
                    <a:pt x="2665433" y="663991"/>
                  </a:cubicBezTo>
                  <a:cubicBezTo>
                    <a:pt x="2829568" y="636467"/>
                    <a:pt x="2809872" y="484724"/>
                    <a:pt x="2714805" y="382445"/>
                  </a:cubicBezTo>
                  <a:cubicBezTo>
                    <a:pt x="2614157" y="255007"/>
                    <a:pt x="2513443" y="127523"/>
                    <a:pt x="241279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536094" y="2285343"/>
                  </a:lnTo>
                  <a:cubicBezTo>
                    <a:pt x="2555134" y="2247966"/>
                    <a:pt x="2563012" y="2205202"/>
                    <a:pt x="2551129" y="21654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" y="-13"/>
              <a:ext cx="5978795" cy="5142022"/>
            </a:xfrm>
            <a:custGeom>
              <a:avLst/>
              <a:gdLst/>
              <a:ahLst/>
              <a:cxnLst/>
              <a:rect l="l" t="t" r="r" b="b"/>
              <a:pathLst>
                <a:path w="2657242" h="2285343" extrusionOk="0">
                  <a:moveTo>
                    <a:pt x="2007248" y="2113499"/>
                  </a:moveTo>
                  <a:cubicBezTo>
                    <a:pt x="1570122" y="1477098"/>
                    <a:pt x="2433082" y="1775854"/>
                    <a:pt x="2003441" y="835244"/>
                  </a:cubicBezTo>
                  <a:cubicBezTo>
                    <a:pt x="1977901" y="745052"/>
                    <a:pt x="1922620" y="648094"/>
                    <a:pt x="1965558" y="564800"/>
                  </a:cubicBezTo>
                  <a:cubicBezTo>
                    <a:pt x="2004426" y="489322"/>
                    <a:pt x="2106518" y="470798"/>
                    <a:pt x="2189570" y="488337"/>
                  </a:cubicBezTo>
                  <a:cubicBezTo>
                    <a:pt x="2272623" y="505876"/>
                    <a:pt x="2348716" y="549428"/>
                    <a:pt x="2432491" y="564274"/>
                  </a:cubicBezTo>
                  <a:cubicBezTo>
                    <a:pt x="2646524" y="602374"/>
                    <a:pt x="2740016" y="398211"/>
                    <a:pt x="2567739" y="263810"/>
                  </a:cubicBezTo>
                  <a:cubicBezTo>
                    <a:pt x="2468142" y="185967"/>
                    <a:pt x="2311687" y="141430"/>
                    <a:pt x="228785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023268" y="2285343"/>
                  </a:lnTo>
                  <a:cubicBezTo>
                    <a:pt x="2055570" y="2233645"/>
                    <a:pt x="2039156" y="2165000"/>
                    <a:pt x="2007248" y="21134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658575"/>
            <a:ext cx="3620100" cy="38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37000">
              <a:schemeClr val="dk2"/>
            </a:gs>
            <a:gs pos="100000">
              <a:schemeClr val="dk2"/>
            </a:gs>
          </a:gsLst>
          <a:lin ang="10800025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8" y="-15"/>
            <a:ext cx="8946259" cy="5142022"/>
            <a:chOff x="-8" y="-15"/>
            <a:chExt cx="8946259" cy="5142022"/>
          </a:xfrm>
        </p:grpSpPr>
        <p:sp>
          <p:nvSpPr>
            <p:cNvPr id="20" name="Google Shape;20;p3"/>
            <p:cNvSpPr/>
            <p:nvPr/>
          </p:nvSpPr>
          <p:spPr>
            <a:xfrm>
              <a:off x="-8" y="-15"/>
              <a:ext cx="8946259" cy="5142022"/>
            </a:xfrm>
            <a:custGeom>
              <a:avLst/>
              <a:gdLst/>
              <a:ahLst/>
              <a:cxnLst/>
              <a:rect l="l" t="t" r="r" b="b"/>
              <a:pathLst>
                <a:path w="3976115" h="2285343" extrusionOk="0">
                  <a:moveTo>
                    <a:pt x="3715113" y="1727704"/>
                  </a:moveTo>
                  <a:cubicBezTo>
                    <a:pt x="3553145" y="1479660"/>
                    <a:pt x="3183314" y="1298028"/>
                    <a:pt x="3214303" y="961828"/>
                  </a:cubicBezTo>
                  <a:cubicBezTo>
                    <a:pt x="3275164" y="519540"/>
                    <a:pt x="4004911" y="481834"/>
                    <a:pt x="397523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797837" y="2285343"/>
                  </a:lnTo>
                  <a:cubicBezTo>
                    <a:pt x="3851674" y="2096210"/>
                    <a:pt x="3821539" y="1893038"/>
                    <a:pt x="3715113" y="17277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8" y="279"/>
              <a:ext cx="8777943" cy="5141725"/>
            </a:xfrm>
            <a:custGeom>
              <a:avLst/>
              <a:gdLst/>
              <a:ahLst/>
              <a:cxnLst/>
              <a:rect l="l" t="t" r="r" b="b"/>
              <a:pathLst>
                <a:path w="3901308" h="2285211" extrusionOk="0">
                  <a:moveTo>
                    <a:pt x="3708416" y="1627264"/>
                  </a:moveTo>
                  <a:cubicBezTo>
                    <a:pt x="3572709" y="1407927"/>
                    <a:pt x="3290527" y="1355375"/>
                    <a:pt x="3101311" y="1197194"/>
                  </a:cubicBezTo>
                  <a:cubicBezTo>
                    <a:pt x="2819851" y="972075"/>
                    <a:pt x="2929822" y="645861"/>
                    <a:pt x="3238200" y="512379"/>
                  </a:cubicBezTo>
                  <a:cubicBezTo>
                    <a:pt x="3501671" y="404123"/>
                    <a:pt x="3817403" y="307231"/>
                    <a:pt x="3901309" y="0"/>
                  </a:cubicBezTo>
                  <a:lnTo>
                    <a:pt x="0" y="0"/>
                  </a:lnTo>
                  <a:lnTo>
                    <a:pt x="0" y="2285212"/>
                  </a:lnTo>
                  <a:lnTo>
                    <a:pt x="3706316" y="2285212"/>
                  </a:lnTo>
                  <a:cubicBezTo>
                    <a:pt x="3772955" y="2075136"/>
                    <a:pt x="3829155" y="1827421"/>
                    <a:pt x="3708416" y="1627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-8" y="-15"/>
              <a:ext cx="8089742" cy="5142022"/>
            </a:xfrm>
            <a:custGeom>
              <a:avLst/>
              <a:gdLst/>
              <a:ahLst/>
              <a:cxnLst/>
              <a:rect l="l" t="t" r="r" b="b"/>
              <a:pathLst>
                <a:path w="3595441" h="2285343" extrusionOk="0">
                  <a:moveTo>
                    <a:pt x="3552685" y="1939028"/>
                  </a:moveTo>
                  <a:cubicBezTo>
                    <a:pt x="3582951" y="1866769"/>
                    <a:pt x="3608688" y="1786430"/>
                    <a:pt x="3587941" y="1710756"/>
                  </a:cubicBezTo>
                  <a:cubicBezTo>
                    <a:pt x="3534498" y="1533394"/>
                    <a:pt x="3320006" y="1508301"/>
                    <a:pt x="3174975" y="1437027"/>
                  </a:cubicBezTo>
                  <a:cubicBezTo>
                    <a:pt x="2668322" y="1141424"/>
                    <a:pt x="2837184" y="491490"/>
                    <a:pt x="3386710" y="375811"/>
                  </a:cubicBezTo>
                  <a:cubicBezTo>
                    <a:pt x="3539619" y="223214"/>
                    <a:pt x="3233605" y="269393"/>
                    <a:pt x="323150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529771" y="2285343"/>
                  </a:lnTo>
                  <a:cubicBezTo>
                    <a:pt x="3445799" y="2181620"/>
                    <a:pt x="3505348" y="2046627"/>
                    <a:pt x="3552685" y="19390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-8" y="-15"/>
              <a:ext cx="7722567" cy="5142022"/>
            </a:xfrm>
            <a:custGeom>
              <a:avLst/>
              <a:gdLst/>
              <a:ahLst/>
              <a:cxnLst/>
              <a:rect l="l" t="t" r="r" b="b"/>
              <a:pathLst>
                <a:path w="3432252" h="2285343" extrusionOk="0">
                  <a:moveTo>
                    <a:pt x="3391175" y="1610448"/>
                  </a:moveTo>
                  <a:cubicBezTo>
                    <a:pt x="3154820" y="1398993"/>
                    <a:pt x="2585794" y="1926152"/>
                    <a:pt x="2757348" y="1289817"/>
                  </a:cubicBezTo>
                  <a:cubicBezTo>
                    <a:pt x="2798382" y="1034087"/>
                    <a:pt x="2836134" y="949413"/>
                    <a:pt x="2744218" y="711748"/>
                  </a:cubicBezTo>
                  <a:cubicBezTo>
                    <a:pt x="2699901" y="597119"/>
                    <a:pt x="2750258" y="443405"/>
                    <a:pt x="2854123" y="377781"/>
                  </a:cubicBezTo>
                  <a:cubicBezTo>
                    <a:pt x="2907894" y="343820"/>
                    <a:pt x="2975649" y="340667"/>
                    <a:pt x="3033622" y="314391"/>
                  </a:cubicBezTo>
                  <a:cubicBezTo>
                    <a:pt x="3146810" y="262956"/>
                    <a:pt x="3198151" y="113643"/>
                    <a:pt x="315403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248902" y="2285343"/>
                  </a:lnTo>
                  <a:cubicBezTo>
                    <a:pt x="3296108" y="2104303"/>
                    <a:pt x="3524059" y="1769220"/>
                    <a:pt x="3391175" y="16104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-8" y="279"/>
              <a:ext cx="7515353" cy="5141725"/>
            </a:xfrm>
            <a:custGeom>
              <a:avLst/>
              <a:gdLst/>
              <a:ahLst/>
              <a:cxnLst/>
              <a:rect l="l" t="t" r="r" b="b"/>
              <a:pathLst>
                <a:path w="3340157" h="2285211" extrusionOk="0">
                  <a:moveTo>
                    <a:pt x="3332546" y="1708063"/>
                  </a:moveTo>
                  <a:cubicBezTo>
                    <a:pt x="3232751" y="1497856"/>
                    <a:pt x="2822478" y="1757067"/>
                    <a:pt x="2658145" y="1700246"/>
                  </a:cubicBezTo>
                  <a:cubicBezTo>
                    <a:pt x="2602077" y="1669043"/>
                    <a:pt x="2603390" y="1587391"/>
                    <a:pt x="2617571" y="1524788"/>
                  </a:cubicBezTo>
                  <a:cubicBezTo>
                    <a:pt x="2805211" y="813501"/>
                    <a:pt x="2305910" y="683961"/>
                    <a:pt x="2591309" y="305851"/>
                  </a:cubicBezTo>
                  <a:cubicBezTo>
                    <a:pt x="2667271" y="248438"/>
                    <a:pt x="2771859" y="256978"/>
                    <a:pt x="2867057" y="253299"/>
                  </a:cubicBezTo>
                  <a:cubicBezTo>
                    <a:pt x="3011497" y="258160"/>
                    <a:pt x="3169526" y="147013"/>
                    <a:pt x="3083716" y="0"/>
                  </a:cubicBezTo>
                  <a:lnTo>
                    <a:pt x="0" y="0"/>
                  </a:lnTo>
                  <a:lnTo>
                    <a:pt x="0" y="2285212"/>
                  </a:lnTo>
                  <a:lnTo>
                    <a:pt x="2966654" y="2285212"/>
                  </a:lnTo>
                  <a:lnTo>
                    <a:pt x="3265185" y="1907496"/>
                  </a:lnTo>
                  <a:cubicBezTo>
                    <a:pt x="3310814" y="1849755"/>
                    <a:pt x="3359202" y="1776708"/>
                    <a:pt x="3332546" y="17080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-8" y="-15"/>
              <a:ext cx="6899245" cy="5142022"/>
            </a:xfrm>
            <a:custGeom>
              <a:avLst/>
              <a:gdLst/>
              <a:ahLst/>
              <a:cxnLst/>
              <a:rect l="l" t="t" r="r" b="b"/>
              <a:pathLst>
                <a:path w="3066331" h="2285343" extrusionOk="0">
                  <a:moveTo>
                    <a:pt x="2774025" y="2159416"/>
                  </a:moveTo>
                  <a:cubicBezTo>
                    <a:pt x="2884784" y="2071195"/>
                    <a:pt x="3113261" y="1994798"/>
                    <a:pt x="3057783" y="1815794"/>
                  </a:cubicBezTo>
                  <a:cubicBezTo>
                    <a:pt x="2965867" y="1636921"/>
                    <a:pt x="2740147" y="1764293"/>
                    <a:pt x="2598203" y="1801802"/>
                  </a:cubicBezTo>
                  <a:cubicBezTo>
                    <a:pt x="2515150" y="1819341"/>
                    <a:pt x="2413058" y="1800751"/>
                    <a:pt x="2374190" y="1725339"/>
                  </a:cubicBezTo>
                  <a:cubicBezTo>
                    <a:pt x="2293436" y="1490236"/>
                    <a:pt x="2625778" y="1181823"/>
                    <a:pt x="2584810" y="955785"/>
                  </a:cubicBezTo>
                  <a:cubicBezTo>
                    <a:pt x="2401896" y="572091"/>
                    <a:pt x="2113871" y="610914"/>
                    <a:pt x="2415881" y="176640"/>
                  </a:cubicBezTo>
                  <a:cubicBezTo>
                    <a:pt x="2448708" y="123562"/>
                    <a:pt x="2465253" y="51829"/>
                    <a:pt x="2429011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97013" y="2285343"/>
                  </a:lnTo>
                  <a:cubicBezTo>
                    <a:pt x="2706335" y="2237916"/>
                    <a:pt x="2736733" y="2191604"/>
                    <a:pt x="2774025" y="21594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85800" y="2123600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685800" y="2691077"/>
            <a:ext cx="4566300" cy="3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78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-15" y="-12"/>
            <a:ext cx="9144000" cy="5142760"/>
            <a:chOff x="-15" y="-12"/>
            <a:chExt cx="9144000" cy="5142760"/>
          </a:xfrm>
        </p:grpSpPr>
        <p:sp>
          <p:nvSpPr>
            <p:cNvPr id="30" name="Google Shape;30;p4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3082140" y="1095966"/>
                  </a:moveTo>
                  <a:cubicBezTo>
                    <a:pt x="3009920" y="1483535"/>
                    <a:pt x="2684604" y="1652423"/>
                    <a:pt x="2340247" y="1756870"/>
                  </a:cubicBezTo>
                  <a:cubicBezTo>
                    <a:pt x="2062726" y="1889038"/>
                    <a:pt x="1710754" y="2209274"/>
                    <a:pt x="1410451" y="1968719"/>
                  </a:cubicBezTo>
                  <a:cubicBezTo>
                    <a:pt x="1225437" y="1799240"/>
                    <a:pt x="1294637" y="1499038"/>
                    <a:pt x="1163131" y="1300130"/>
                  </a:cubicBezTo>
                  <a:cubicBezTo>
                    <a:pt x="1007925" y="1131044"/>
                    <a:pt x="934129" y="954405"/>
                    <a:pt x="1065241" y="739731"/>
                  </a:cubicBezTo>
                  <a:cubicBezTo>
                    <a:pt x="1141071" y="619191"/>
                    <a:pt x="1267193" y="537210"/>
                    <a:pt x="1400931" y="488403"/>
                  </a:cubicBezTo>
                  <a:cubicBezTo>
                    <a:pt x="1570582" y="433092"/>
                    <a:pt x="1749227" y="457725"/>
                    <a:pt x="1892025" y="340141"/>
                  </a:cubicBezTo>
                  <a:cubicBezTo>
                    <a:pt x="2028520" y="295144"/>
                    <a:pt x="2144860" y="404583"/>
                    <a:pt x="2263825" y="452602"/>
                  </a:cubicBezTo>
                  <a:cubicBezTo>
                    <a:pt x="2464399" y="532086"/>
                    <a:pt x="2709749" y="457791"/>
                    <a:pt x="2894895" y="568544"/>
                  </a:cubicBezTo>
                  <a:cubicBezTo>
                    <a:pt x="3071701" y="674370"/>
                    <a:pt x="3124422" y="904546"/>
                    <a:pt x="3082140" y="10959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2928181" y="1644672"/>
                  </a:moveTo>
                  <a:cubicBezTo>
                    <a:pt x="2752031" y="1744652"/>
                    <a:pt x="2539574" y="1757330"/>
                    <a:pt x="2353575" y="1837405"/>
                  </a:cubicBezTo>
                  <a:cubicBezTo>
                    <a:pt x="2238351" y="1887067"/>
                    <a:pt x="2135800" y="1961427"/>
                    <a:pt x="2027667" y="2025015"/>
                  </a:cubicBezTo>
                  <a:cubicBezTo>
                    <a:pt x="1831098" y="2157840"/>
                    <a:pt x="1492781" y="2223332"/>
                    <a:pt x="1363048" y="1974828"/>
                  </a:cubicBezTo>
                  <a:cubicBezTo>
                    <a:pt x="1295031" y="1831362"/>
                    <a:pt x="1366725" y="1645657"/>
                    <a:pt x="1283213" y="1510665"/>
                  </a:cubicBezTo>
                  <a:cubicBezTo>
                    <a:pt x="1230296" y="1425269"/>
                    <a:pt x="1129385" y="1384410"/>
                    <a:pt x="1051782" y="1320165"/>
                  </a:cubicBezTo>
                  <a:cubicBezTo>
                    <a:pt x="821992" y="1139256"/>
                    <a:pt x="837289" y="755825"/>
                    <a:pt x="1081129" y="594097"/>
                  </a:cubicBezTo>
                  <a:cubicBezTo>
                    <a:pt x="1196287" y="513825"/>
                    <a:pt x="1340398" y="491227"/>
                    <a:pt x="1474530" y="449580"/>
                  </a:cubicBezTo>
                  <a:cubicBezTo>
                    <a:pt x="1963063" y="306639"/>
                    <a:pt x="1790195" y="86842"/>
                    <a:pt x="2168495" y="320828"/>
                  </a:cubicBezTo>
                  <a:cubicBezTo>
                    <a:pt x="2375700" y="414830"/>
                    <a:pt x="2611268" y="397422"/>
                    <a:pt x="2823988" y="466462"/>
                  </a:cubicBezTo>
                  <a:cubicBezTo>
                    <a:pt x="3336485" y="633839"/>
                    <a:pt x="3403715" y="1390190"/>
                    <a:pt x="2928181" y="1644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-15" y="-12"/>
              <a:ext cx="9144000" cy="5142760"/>
            </a:xfrm>
            <a:custGeom>
              <a:avLst/>
              <a:gdLst/>
              <a:ahLst/>
              <a:cxnLst/>
              <a:rect l="l" t="t" r="r" b="b"/>
              <a:pathLst>
                <a:path w="4064000" h="2285671" extrusionOk="0">
                  <a:moveTo>
                    <a:pt x="0" y="0"/>
                  </a:moveTo>
                  <a:lnTo>
                    <a:pt x="0" y="2285343"/>
                  </a:lnTo>
                  <a:lnTo>
                    <a:pt x="1470656" y="2285343"/>
                  </a:lnTo>
                  <a:cubicBezTo>
                    <a:pt x="1204690" y="2184378"/>
                    <a:pt x="1192479" y="1951180"/>
                    <a:pt x="1261088" y="1710493"/>
                  </a:cubicBezTo>
                  <a:cubicBezTo>
                    <a:pt x="1271330" y="1635344"/>
                    <a:pt x="1261088" y="1550013"/>
                    <a:pt x="1204165" y="1499761"/>
                  </a:cubicBezTo>
                  <a:cubicBezTo>
                    <a:pt x="1167793" y="1467507"/>
                    <a:pt x="1118814" y="1455157"/>
                    <a:pt x="1073448" y="1437290"/>
                  </a:cubicBezTo>
                  <a:cubicBezTo>
                    <a:pt x="859283" y="1352550"/>
                    <a:pt x="718586" y="1111732"/>
                    <a:pt x="749903" y="883395"/>
                  </a:cubicBezTo>
                  <a:cubicBezTo>
                    <a:pt x="781220" y="655057"/>
                    <a:pt x="981532" y="461076"/>
                    <a:pt x="1210665" y="437165"/>
                  </a:cubicBezTo>
                  <a:cubicBezTo>
                    <a:pt x="1329893" y="424749"/>
                    <a:pt x="1459298" y="444982"/>
                    <a:pt x="1559946" y="379949"/>
                  </a:cubicBezTo>
                  <a:cubicBezTo>
                    <a:pt x="1685083" y="299019"/>
                    <a:pt x="1663286" y="117190"/>
                    <a:pt x="1869834" y="106680"/>
                  </a:cubicBezTo>
                  <a:cubicBezTo>
                    <a:pt x="2081175" y="95644"/>
                    <a:pt x="2338737" y="351308"/>
                    <a:pt x="2756167" y="384350"/>
                  </a:cubicBezTo>
                  <a:cubicBezTo>
                    <a:pt x="2901919" y="395911"/>
                    <a:pt x="3039793" y="478024"/>
                    <a:pt x="3144840" y="580302"/>
                  </a:cubicBezTo>
                  <a:cubicBezTo>
                    <a:pt x="3559644" y="1035335"/>
                    <a:pt x="3159810" y="1809684"/>
                    <a:pt x="2608839" y="1934166"/>
                  </a:cubicBezTo>
                  <a:cubicBezTo>
                    <a:pt x="2494863" y="1963070"/>
                    <a:pt x="2375175" y="1970887"/>
                    <a:pt x="2263629" y="2009052"/>
                  </a:cubicBezTo>
                  <a:cubicBezTo>
                    <a:pt x="2066009" y="2076122"/>
                    <a:pt x="1907323" y="2233448"/>
                    <a:pt x="1702678" y="2285672"/>
                  </a:cubicBezTo>
                  <a:lnTo>
                    <a:pt x="4064000" y="2285672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1416163" y="2285343"/>
                  </a:lnTo>
                  <a:cubicBezTo>
                    <a:pt x="1016131" y="2089260"/>
                    <a:pt x="1245462" y="1851791"/>
                    <a:pt x="1134375" y="1571953"/>
                  </a:cubicBezTo>
                  <a:cubicBezTo>
                    <a:pt x="1082245" y="1479988"/>
                    <a:pt x="974900" y="1438932"/>
                    <a:pt x="887646" y="1379746"/>
                  </a:cubicBezTo>
                  <a:cubicBezTo>
                    <a:pt x="644725" y="1237790"/>
                    <a:pt x="576970" y="844243"/>
                    <a:pt x="798356" y="660378"/>
                  </a:cubicBezTo>
                  <a:cubicBezTo>
                    <a:pt x="1191231" y="477761"/>
                    <a:pt x="1102598" y="589959"/>
                    <a:pt x="1414653" y="229454"/>
                  </a:cubicBezTo>
                  <a:cubicBezTo>
                    <a:pt x="1579183" y="67398"/>
                    <a:pt x="1821709" y="34618"/>
                    <a:pt x="2050515" y="52814"/>
                  </a:cubicBezTo>
                  <a:cubicBezTo>
                    <a:pt x="2243013" y="68120"/>
                    <a:pt x="2368281" y="221046"/>
                    <a:pt x="2554608" y="260788"/>
                  </a:cubicBezTo>
                  <a:cubicBezTo>
                    <a:pt x="2689462" y="289560"/>
                    <a:pt x="2831538" y="284962"/>
                    <a:pt x="2960483" y="339287"/>
                  </a:cubicBezTo>
                  <a:cubicBezTo>
                    <a:pt x="3426629" y="523218"/>
                    <a:pt x="3494318" y="1497133"/>
                    <a:pt x="3143658" y="1800356"/>
                  </a:cubicBezTo>
                  <a:cubicBezTo>
                    <a:pt x="3081681" y="1850543"/>
                    <a:pt x="3007557" y="1882797"/>
                    <a:pt x="2934418" y="1914459"/>
                  </a:cubicBezTo>
                  <a:cubicBezTo>
                    <a:pt x="2621642" y="2045838"/>
                    <a:pt x="2314051" y="2199487"/>
                    <a:pt x="1985254" y="2285343"/>
                  </a:cubicBezTo>
                  <a:lnTo>
                    <a:pt x="4064000" y="2285343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5408537" y="-12"/>
              <a:ext cx="3735448" cy="5142022"/>
            </a:xfrm>
            <a:custGeom>
              <a:avLst/>
              <a:gdLst/>
              <a:ahLst/>
              <a:cxnLst/>
              <a:rect l="l" t="t" r="r" b="b"/>
              <a:pathLst>
                <a:path w="1660199" h="2285343" extrusionOk="0">
                  <a:moveTo>
                    <a:pt x="12277" y="0"/>
                  </a:moveTo>
                  <a:cubicBezTo>
                    <a:pt x="549133" y="201339"/>
                    <a:pt x="949098" y="345528"/>
                    <a:pt x="1082901" y="960974"/>
                  </a:cubicBezTo>
                  <a:cubicBezTo>
                    <a:pt x="1153480" y="1137745"/>
                    <a:pt x="1237780" y="1246921"/>
                    <a:pt x="1196090" y="1454435"/>
                  </a:cubicBezTo>
                  <a:cubicBezTo>
                    <a:pt x="1161162" y="1696304"/>
                    <a:pt x="946604" y="1836289"/>
                    <a:pt x="738676" y="1927860"/>
                  </a:cubicBezTo>
                  <a:lnTo>
                    <a:pt x="0" y="2285343"/>
                  </a:lnTo>
                  <a:lnTo>
                    <a:pt x="1660200" y="2285343"/>
                  </a:lnTo>
                  <a:lnTo>
                    <a:pt x="16602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171372" y="-12"/>
              <a:ext cx="2972610" cy="5142317"/>
            </a:xfrm>
            <a:custGeom>
              <a:avLst/>
              <a:gdLst/>
              <a:ahLst/>
              <a:cxnLst/>
              <a:rect l="l" t="t" r="r" b="b"/>
              <a:pathLst>
                <a:path w="1321160" h="2285474" extrusionOk="0">
                  <a:moveTo>
                    <a:pt x="1321161" y="0"/>
                  </a:moveTo>
                  <a:lnTo>
                    <a:pt x="0" y="0"/>
                  </a:lnTo>
                  <a:cubicBezTo>
                    <a:pt x="438374" y="300136"/>
                    <a:pt x="961113" y="748862"/>
                    <a:pt x="991970" y="1313268"/>
                  </a:cubicBezTo>
                  <a:cubicBezTo>
                    <a:pt x="960391" y="1723828"/>
                    <a:pt x="665340" y="2083873"/>
                    <a:pt x="318226" y="2285475"/>
                  </a:cubicBezTo>
                  <a:lnTo>
                    <a:pt x="1321161" y="22854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-15" y="-12"/>
              <a:ext cx="3691132" cy="5142022"/>
            </a:xfrm>
            <a:custGeom>
              <a:avLst/>
              <a:gdLst/>
              <a:ahLst/>
              <a:cxnLst/>
              <a:rect l="l" t="t" r="r" b="b"/>
              <a:pathLst>
                <a:path w="1640503" h="2285343" extrusionOk="0">
                  <a:moveTo>
                    <a:pt x="962295" y="2241265"/>
                  </a:moveTo>
                  <a:cubicBezTo>
                    <a:pt x="959603" y="1786562"/>
                    <a:pt x="1193923" y="1717653"/>
                    <a:pt x="698693" y="1419356"/>
                  </a:cubicBezTo>
                  <a:cubicBezTo>
                    <a:pt x="447303" y="1226032"/>
                    <a:pt x="409814" y="829857"/>
                    <a:pt x="619908" y="592652"/>
                  </a:cubicBezTo>
                  <a:cubicBezTo>
                    <a:pt x="713925" y="482688"/>
                    <a:pt x="844971" y="412334"/>
                    <a:pt x="972734" y="344608"/>
                  </a:cubicBezTo>
                  <a:cubicBezTo>
                    <a:pt x="1195499" y="230505"/>
                    <a:pt x="1411830" y="101556"/>
                    <a:pt x="164050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973587" y="2285343"/>
                  </a:lnTo>
                  <a:cubicBezTo>
                    <a:pt x="968722" y="2270957"/>
                    <a:pt x="964947" y="2256223"/>
                    <a:pt x="962295" y="22412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-15" y="-12"/>
              <a:ext cx="2881318" cy="5142022"/>
            </a:xfrm>
            <a:custGeom>
              <a:avLst/>
              <a:gdLst/>
              <a:ahLst/>
              <a:cxnLst/>
              <a:rect l="l" t="t" r="r" b="b"/>
              <a:pathLst>
                <a:path w="1280586" h="2285343" extrusionOk="0">
                  <a:moveTo>
                    <a:pt x="814113" y="2168153"/>
                  </a:moveTo>
                  <a:cubicBezTo>
                    <a:pt x="750954" y="1388022"/>
                    <a:pt x="-112400" y="736578"/>
                    <a:pt x="1008121" y="209813"/>
                  </a:cubicBezTo>
                  <a:cubicBezTo>
                    <a:pt x="1135294" y="165669"/>
                    <a:pt x="1259183" y="161202"/>
                    <a:pt x="128058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838274" y="2285343"/>
                  </a:lnTo>
                  <a:cubicBezTo>
                    <a:pt x="821880" y="2248478"/>
                    <a:pt x="813640" y="2208499"/>
                    <a:pt x="814113" y="21681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2693100" y="2161800"/>
            <a:ext cx="37581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3593400" y="7051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42875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4"/>
                </a:solidFill>
                <a:latin typeface="Kulim Park"/>
                <a:ea typeface="Kulim Park"/>
                <a:cs typeface="Kulim Park"/>
                <a:sym typeface="Kulim Park"/>
              </a:rPr>
              <a:t>“</a:t>
            </a:r>
            <a:endParaRPr sz="9600">
              <a:solidFill>
                <a:schemeClr val="accent4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5"/>
          <p:cNvGrpSpPr/>
          <p:nvPr/>
        </p:nvGrpSpPr>
        <p:grpSpPr>
          <a:xfrm>
            <a:off x="-1" y="-1329"/>
            <a:ext cx="9144884" cy="5147195"/>
            <a:chOff x="-1" y="-1329"/>
            <a:chExt cx="9144884" cy="5147195"/>
          </a:xfrm>
        </p:grpSpPr>
        <p:sp>
          <p:nvSpPr>
            <p:cNvPr id="43" name="Google Shape;43;p5"/>
            <p:cNvSpPr/>
            <p:nvPr/>
          </p:nvSpPr>
          <p:spPr>
            <a:xfrm>
              <a:off x="-1" y="-886"/>
              <a:ext cx="9144884" cy="5146749"/>
            </a:xfrm>
            <a:custGeom>
              <a:avLst/>
              <a:gdLst/>
              <a:ahLst/>
              <a:cxnLst/>
              <a:rect l="l" t="t" r="r" b="b"/>
              <a:pathLst>
                <a:path w="4064393" h="2287444" extrusionOk="0">
                  <a:moveTo>
                    <a:pt x="3788843" y="883066"/>
                  </a:moveTo>
                  <a:cubicBezTo>
                    <a:pt x="3664100" y="932662"/>
                    <a:pt x="3567457" y="1052874"/>
                    <a:pt x="3428795" y="1065618"/>
                  </a:cubicBezTo>
                  <a:cubicBezTo>
                    <a:pt x="3361105" y="1071530"/>
                    <a:pt x="3286456" y="1042298"/>
                    <a:pt x="3256912" y="981141"/>
                  </a:cubicBezTo>
                  <a:cubicBezTo>
                    <a:pt x="3196576" y="857381"/>
                    <a:pt x="3353424" y="685537"/>
                    <a:pt x="3244831" y="575639"/>
                  </a:cubicBezTo>
                  <a:cubicBezTo>
                    <a:pt x="3212792" y="545750"/>
                    <a:pt x="3166506" y="538589"/>
                    <a:pt x="3124553" y="525846"/>
                  </a:cubicBezTo>
                  <a:cubicBezTo>
                    <a:pt x="2907894" y="464426"/>
                    <a:pt x="2780787" y="210535"/>
                    <a:pt x="2861936" y="0"/>
                  </a:cubicBezTo>
                  <a:lnTo>
                    <a:pt x="0" y="0"/>
                  </a:lnTo>
                  <a:lnTo>
                    <a:pt x="0" y="2287445"/>
                  </a:lnTo>
                  <a:lnTo>
                    <a:pt x="4064394" y="2287445"/>
                  </a:lnTo>
                  <a:lnTo>
                    <a:pt x="4064394" y="886022"/>
                  </a:lnTo>
                  <a:cubicBezTo>
                    <a:pt x="3976365" y="849505"/>
                    <a:pt x="3877634" y="848441"/>
                    <a:pt x="3788843" y="8830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-1" y="-1181"/>
              <a:ext cx="9144884" cy="5147046"/>
            </a:xfrm>
            <a:custGeom>
              <a:avLst/>
              <a:gdLst/>
              <a:ahLst/>
              <a:cxnLst/>
              <a:rect l="l" t="t" r="r" b="b"/>
              <a:pathLst>
                <a:path w="4064393" h="2287576" extrusionOk="0">
                  <a:moveTo>
                    <a:pt x="3901965" y="939494"/>
                  </a:moveTo>
                  <a:cubicBezTo>
                    <a:pt x="3499701" y="855017"/>
                    <a:pt x="3568310" y="1206588"/>
                    <a:pt x="3260260" y="1099645"/>
                  </a:cubicBezTo>
                  <a:cubicBezTo>
                    <a:pt x="3067828" y="996184"/>
                    <a:pt x="3151603" y="860929"/>
                    <a:pt x="3127442" y="700317"/>
                  </a:cubicBezTo>
                  <a:cubicBezTo>
                    <a:pt x="3105645" y="624183"/>
                    <a:pt x="3033622" y="575901"/>
                    <a:pt x="2981098" y="516715"/>
                  </a:cubicBezTo>
                  <a:cubicBezTo>
                    <a:pt x="2857471" y="377387"/>
                    <a:pt x="2848871" y="151612"/>
                    <a:pt x="2954837" y="0"/>
                  </a:cubicBezTo>
                  <a:lnTo>
                    <a:pt x="0" y="0"/>
                  </a:lnTo>
                  <a:lnTo>
                    <a:pt x="0" y="2287576"/>
                  </a:lnTo>
                  <a:lnTo>
                    <a:pt x="4064394" y="2287576"/>
                  </a:lnTo>
                  <a:lnTo>
                    <a:pt x="4064394" y="955128"/>
                  </a:lnTo>
                  <a:cubicBezTo>
                    <a:pt x="4010557" y="955588"/>
                    <a:pt x="3955277" y="947245"/>
                    <a:pt x="3901965" y="9394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-1" y="-1329"/>
              <a:ext cx="9144884" cy="5147195"/>
            </a:xfrm>
            <a:custGeom>
              <a:avLst/>
              <a:gdLst/>
              <a:ahLst/>
              <a:cxnLst/>
              <a:rect l="l" t="t" r="r" b="b"/>
              <a:pathLst>
                <a:path w="4064393" h="2287642" extrusionOk="0">
                  <a:moveTo>
                    <a:pt x="3897961" y="979695"/>
                  </a:moveTo>
                  <a:cubicBezTo>
                    <a:pt x="3674736" y="964390"/>
                    <a:pt x="3602516" y="1073895"/>
                    <a:pt x="3472718" y="1222747"/>
                  </a:cubicBezTo>
                  <a:cubicBezTo>
                    <a:pt x="3361105" y="1334420"/>
                    <a:pt x="3140244" y="1318720"/>
                    <a:pt x="3084963" y="1158306"/>
                  </a:cubicBezTo>
                  <a:cubicBezTo>
                    <a:pt x="3045899" y="1043086"/>
                    <a:pt x="3123962" y="918013"/>
                    <a:pt x="3106498" y="797538"/>
                  </a:cubicBezTo>
                  <a:cubicBezTo>
                    <a:pt x="3020688" y="502395"/>
                    <a:pt x="2709290" y="454573"/>
                    <a:pt x="2826877" y="0"/>
                  </a:cubicBezTo>
                  <a:lnTo>
                    <a:pt x="0" y="0"/>
                  </a:lnTo>
                  <a:lnTo>
                    <a:pt x="0" y="2287642"/>
                  </a:lnTo>
                  <a:lnTo>
                    <a:pt x="4064394" y="2287642"/>
                  </a:lnTo>
                  <a:lnTo>
                    <a:pt x="4064394" y="1009650"/>
                  </a:lnTo>
                  <a:cubicBezTo>
                    <a:pt x="4010098" y="993931"/>
                    <a:pt x="3954324" y="983893"/>
                    <a:pt x="3897961" y="9796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-1" y="-1329"/>
              <a:ext cx="9144884" cy="5147195"/>
            </a:xfrm>
            <a:custGeom>
              <a:avLst/>
              <a:gdLst/>
              <a:ahLst/>
              <a:cxnLst/>
              <a:rect l="l" t="t" r="r" b="b"/>
              <a:pathLst>
                <a:path w="4064393" h="2287642" extrusionOk="0">
                  <a:moveTo>
                    <a:pt x="3886668" y="1168356"/>
                  </a:moveTo>
                  <a:cubicBezTo>
                    <a:pt x="3523534" y="864476"/>
                    <a:pt x="3578093" y="1536875"/>
                    <a:pt x="3166834" y="1369892"/>
                  </a:cubicBezTo>
                  <a:cubicBezTo>
                    <a:pt x="2968952" y="1280029"/>
                    <a:pt x="2931661" y="1012343"/>
                    <a:pt x="3042091" y="838988"/>
                  </a:cubicBezTo>
                  <a:cubicBezTo>
                    <a:pt x="3075772" y="781641"/>
                    <a:pt x="3123043" y="717265"/>
                    <a:pt x="3097963" y="655648"/>
                  </a:cubicBezTo>
                  <a:cubicBezTo>
                    <a:pt x="3074787" y="598695"/>
                    <a:pt x="3004406" y="582076"/>
                    <a:pt x="2945711" y="563683"/>
                  </a:cubicBezTo>
                  <a:cubicBezTo>
                    <a:pt x="2704694" y="489125"/>
                    <a:pt x="2524210" y="251788"/>
                    <a:pt x="2514231" y="0"/>
                  </a:cubicBezTo>
                  <a:lnTo>
                    <a:pt x="0" y="0"/>
                  </a:lnTo>
                  <a:lnTo>
                    <a:pt x="0" y="2287642"/>
                  </a:lnTo>
                  <a:lnTo>
                    <a:pt x="4064394" y="2287642"/>
                  </a:lnTo>
                  <a:lnTo>
                    <a:pt x="4064394" y="1364506"/>
                  </a:lnTo>
                  <a:cubicBezTo>
                    <a:pt x="3994275" y="1309983"/>
                    <a:pt x="3950221" y="1229776"/>
                    <a:pt x="3886668" y="11683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-1" y="-886"/>
              <a:ext cx="9144884" cy="5146749"/>
            </a:xfrm>
            <a:custGeom>
              <a:avLst/>
              <a:gdLst/>
              <a:ahLst/>
              <a:cxnLst/>
              <a:rect l="l" t="t" r="r" b="b"/>
              <a:pathLst>
                <a:path w="4064393" h="2287444" extrusionOk="0">
                  <a:moveTo>
                    <a:pt x="3860275" y="1412328"/>
                  </a:moveTo>
                  <a:cubicBezTo>
                    <a:pt x="3499570" y="1212171"/>
                    <a:pt x="3370166" y="1548765"/>
                    <a:pt x="3020622" y="1515723"/>
                  </a:cubicBezTo>
                  <a:cubicBezTo>
                    <a:pt x="2790832" y="1511322"/>
                    <a:pt x="2587895" y="1238973"/>
                    <a:pt x="2748288" y="1041181"/>
                  </a:cubicBezTo>
                  <a:cubicBezTo>
                    <a:pt x="2792933" y="989023"/>
                    <a:pt x="2861476" y="955785"/>
                    <a:pt x="2888657" y="892657"/>
                  </a:cubicBezTo>
                  <a:cubicBezTo>
                    <a:pt x="2920500" y="819019"/>
                    <a:pt x="2882092" y="731848"/>
                    <a:pt x="2824776" y="675552"/>
                  </a:cubicBezTo>
                  <a:cubicBezTo>
                    <a:pt x="2569577" y="494315"/>
                    <a:pt x="2383447" y="351243"/>
                    <a:pt x="2435314" y="0"/>
                  </a:cubicBezTo>
                  <a:lnTo>
                    <a:pt x="0" y="0"/>
                  </a:lnTo>
                  <a:lnTo>
                    <a:pt x="0" y="2287445"/>
                  </a:lnTo>
                  <a:lnTo>
                    <a:pt x="4064394" y="2287445"/>
                  </a:lnTo>
                  <a:lnTo>
                    <a:pt x="4064394" y="15021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-1" y="-1032"/>
              <a:ext cx="9144884" cy="5146898"/>
            </a:xfrm>
            <a:custGeom>
              <a:avLst/>
              <a:gdLst/>
              <a:ahLst/>
              <a:cxnLst/>
              <a:rect l="l" t="t" r="r" b="b"/>
              <a:pathLst>
                <a:path w="4064393" h="2287510" extrusionOk="0">
                  <a:moveTo>
                    <a:pt x="3767571" y="1773029"/>
                  </a:moveTo>
                  <a:cubicBezTo>
                    <a:pt x="3678150" y="1745177"/>
                    <a:pt x="3601400" y="1686056"/>
                    <a:pt x="3513358" y="1654131"/>
                  </a:cubicBezTo>
                  <a:cubicBezTo>
                    <a:pt x="3253038" y="1560523"/>
                    <a:pt x="2846245" y="1725207"/>
                    <a:pt x="2683422" y="1432757"/>
                  </a:cubicBezTo>
                  <a:cubicBezTo>
                    <a:pt x="2593082" y="1250074"/>
                    <a:pt x="2741526" y="1029094"/>
                    <a:pt x="2694714" y="830711"/>
                  </a:cubicBezTo>
                  <a:cubicBezTo>
                    <a:pt x="2667271" y="714506"/>
                    <a:pt x="2577653" y="625234"/>
                    <a:pt x="2512064" y="525517"/>
                  </a:cubicBezTo>
                  <a:cubicBezTo>
                    <a:pt x="2410779" y="370063"/>
                    <a:pt x="2365609" y="184654"/>
                    <a:pt x="2384038" y="0"/>
                  </a:cubicBezTo>
                  <a:lnTo>
                    <a:pt x="0" y="0"/>
                  </a:lnTo>
                  <a:lnTo>
                    <a:pt x="0" y="2287511"/>
                  </a:lnTo>
                  <a:lnTo>
                    <a:pt x="4064394" y="2287511"/>
                  </a:lnTo>
                  <a:lnTo>
                    <a:pt x="4064394" y="1767774"/>
                  </a:lnTo>
                  <a:cubicBezTo>
                    <a:pt x="3965256" y="1794116"/>
                    <a:pt x="3864674" y="1803247"/>
                    <a:pt x="3767571" y="1773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7"/>
          <p:cNvGrpSpPr/>
          <p:nvPr/>
        </p:nvGrpSpPr>
        <p:grpSpPr>
          <a:xfrm>
            <a:off x="-5" y="-10"/>
            <a:ext cx="9145330" cy="5142763"/>
            <a:chOff x="-5" y="-10"/>
            <a:chExt cx="9145330" cy="5142763"/>
          </a:xfrm>
        </p:grpSpPr>
        <p:sp>
          <p:nvSpPr>
            <p:cNvPr id="65" name="Google Shape;65;p7"/>
            <p:cNvSpPr/>
            <p:nvPr/>
          </p:nvSpPr>
          <p:spPr>
            <a:xfrm>
              <a:off x="436" y="-10"/>
              <a:ext cx="9144886" cy="5142760"/>
            </a:xfrm>
            <a:custGeom>
              <a:avLst/>
              <a:gdLst/>
              <a:ahLst/>
              <a:cxnLst/>
              <a:rect l="l" t="t" r="r" b="b"/>
              <a:pathLst>
                <a:path w="4064394" h="2285671" extrusionOk="0">
                  <a:moveTo>
                    <a:pt x="3915359" y="1249483"/>
                  </a:moveTo>
                  <a:cubicBezTo>
                    <a:pt x="3758905" y="1375673"/>
                    <a:pt x="3604486" y="1367725"/>
                    <a:pt x="3572381" y="1142869"/>
                  </a:cubicBezTo>
                  <a:cubicBezTo>
                    <a:pt x="3564371" y="1057472"/>
                    <a:pt x="3585512" y="972535"/>
                    <a:pt x="3594835" y="887270"/>
                  </a:cubicBezTo>
                  <a:cubicBezTo>
                    <a:pt x="3604157" y="802005"/>
                    <a:pt x="3597723" y="707609"/>
                    <a:pt x="3544938" y="644219"/>
                  </a:cubicBezTo>
                  <a:cubicBezTo>
                    <a:pt x="3492151" y="580828"/>
                    <a:pt x="3402533" y="563289"/>
                    <a:pt x="3347252" y="501147"/>
                  </a:cubicBezTo>
                  <a:cubicBezTo>
                    <a:pt x="3215944" y="341980"/>
                    <a:pt x="3347252" y="113972"/>
                    <a:pt x="3484470" y="0"/>
                  </a:cubicBezTo>
                  <a:lnTo>
                    <a:pt x="0" y="0"/>
                  </a:lnTo>
                  <a:lnTo>
                    <a:pt x="0" y="2285672"/>
                  </a:lnTo>
                  <a:lnTo>
                    <a:pt x="4064394" y="2285672"/>
                  </a:lnTo>
                  <a:lnTo>
                    <a:pt x="4064394" y="1205077"/>
                  </a:lnTo>
                  <a:cubicBezTo>
                    <a:pt x="4016007" y="1198508"/>
                    <a:pt x="3959741" y="1220908"/>
                    <a:pt x="3915359" y="1249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436" y="731"/>
              <a:ext cx="9144886" cy="5142022"/>
            </a:xfrm>
            <a:custGeom>
              <a:avLst/>
              <a:gdLst/>
              <a:ahLst/>
              <a:cxnLst/>
              <a:rect l="l" t="t" r="r" b="b"/>
              <a:pathLst>
                <a:path w="4064394" h="2285343" extrusionOk="0">
                  <a:moveTo>
                    <a:pt x="3921596" y="1306896"/>
                  </a:moveTo>
                  <a:cubicBezTo>
                    <a:pt x="3827382" y="1355046"/>
                    <a:pt x="3758839" y="1489579"/>
                    <a:pt x="3641252" y="1479923"/>
                  </a:cubicBezTo>
                  <a:cubicBezTo>
                    <a:pt x="3438840" y="1433940"/>
                    <a:pt x="3511651" y="1152459"/>
                    <a:pt x="3489000" y="998483"/>
                  </a:cubicBezTo>
                  <a:cubicBezTo>
                    <a:pt x="3445274" y="740060"/>
                    <a:pt x="3136174" y="567099"/>
                    <a:pt x="3190076" y="285685"/>
                  </a:cubicBezTo>
                  <a:cubicBezTo>
                    <a:pt x="3210823" y="187938"/>
                    <a:pt x="3283305" y="103593"/>
                    <a:pt x="3278381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1314779"/>
                  </a:lnTo>
                  <a:cubicBezTo>
                    <a:pt x="4026971" y="1280751"/>
                    <a:pt x="3967291" y="1283576"/>
                    <a:pt x="3921596" y="1306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-5" y="731"/>
              <a:ext cx="9145330" cy="5142022"/>
            </a:xfrm>
            <a:custGeom>
              <a:avLst/>
              <a:gdLst/>
              <a:ahLst/>
              <a:cxnLst/>
              <a:rect l="l" t="t" r="r" b="b"/>
              <a:pathLst>
                <a:path w="4064591" h="2285343" extrusionOk="0">
                  <a:moveTo>
                    <a:pt x="3770329" y="1529387"/>
                  </a:moveTo>
                  <a:cubicBezTo>
                    <a:pt x="3385594" y="1586602"/>
                    <a:pt x="3413301" y="1366017"/>
                    <a:pt x="3417043" y="1072384"/>
                  </a:cubicBezTo>
                  <a:cubicBezTo>
                    <a:pt x="3360449" y="715689"/>
                    <a:pt x="2974270" y="507453"/>
                    <a:pt x="3214762" y="117322"/>
                  </a:cubicBezTo>
                  <a:cubicBezTo>
                    <a:pt x="3227893" y="80141"/>
                    <a:pt x="3233605" y="36983"/>
                    <a:pt x="322362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591" y="2285343"/>
                  </a:lnTo>
                  <a:lnTo>
                    <a:pt x="4064591" y="1598886"/>
                  </a:lnTo>
                  <a:cubicBezTo>
                    <a:pt x="3998346" y="1512308"/>
                    <a:pt x="3874916" y="1516052"/>
                    <a:pt x="3770329" y="15293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436" y="583"/>
              <a:ext cx="9144886" cy="5142168"/>
            </a:xfrm>
            <a:custGeom>
              <a:avLst/>
              <a:gdLst/>
              <a:ahLst/>
              <a:cxnLst/>
              <a:rect l="l" t="t" r="r" b="b"/>
              <a:pathLst>
                <a:path w="4064394" h="2285408" extrusionOk="0">
                  <a:moveTo>
                    <a:pt x="3518216" y="1610776"/>
                  </a:moveTo>
                  <a:cubicBezTo>
                    <a:pt x="3308123" y="1694859"/>
                    <a:pt x="3276477" y="1573793"/>
                    <a:pt x="3327359" y="1394788"/>
                  </a:cubicBezTo>
                  <a:cubicBezTo>
                    <a:pt x="3353621" y="1255855"/>
                    <a:pt x="3313637" y="1105097"/>
                    <a:pt x="3223691" y="1003935"/>
                  </a:cubicBezTo>
                  <a:cubicBezTo>
                    <a:pt x="3022920" y="804107"/>
                    <a:pt x="3083059" y="820727"/>
                    <a:pt x="3141820" y="584638"/>
                  </a:cubicBezTo>
                  <a:cubicBezTo>
                    <a:pt x="3145891" y="476184"/>
                    <a:pt x="3038415" y="408787"/>
                    <a:pt x="2988780" y="315310"/>
                  </a:cubicBezTo>
                  <a:cubicBezTo>
                    <a:pt x="2935534" y="216184"/>
                    <a:pt x="2953524" y="78302"/>
                    <a:pt x="3036904" y="0"/>
                  </a:cubicBezTo>
                  <a:lnTo>
                    <a:pt x="0" y="0"/>
                  </a:lnTo>
                  <a:lnTo>
                    <a:pt x="0" y="2285409"/>
                  </a:lnTo>
                  <a:lnTo>
                    <a:pt x="4064394" y="2285409"/>
                  </a:lnTo>
                  <a:lnTo>
                    <a:pt x="4064394" y="1775263"/>
                  </a:lnTo>
                  <a:cubicBezTo>
                    <a:pt x="3874128" y="1764358"/>
                    <a:pt x="3706841" y="1566435"/>
                    <a:pt x="3518216" y="16107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731" y="731"/>
              <a:ext cx="9144589" cy="5142022"/>
            </a:xfrm>
            <a:custGeom>
              <a:avLst/>
              <a:gdLst/>
              <a:ahLst/>
              <a:cxnLst/>
              <a:rect l="l" t="t" r="r" b="b"/>
              <a:pathLst>
                <a:path w="4064262" h="2285343" extrusionOk="0">
                  <a:moveTo>
                    <a:pt x="3911354" y="1813823"/>
                  </a:moveTo>
                  <a:cubicBezTo>
                    <a:pt x="3733431" y="1756279"/>
                    <a:pt x="3525766" y="1820392"/>
                    <a:pt x="3358808" y="1722711"/>
                  </a:cubicBezTo>
                  <a:cubicBezTo>
                    <a:pt x="3177667" y="1604864"/>
                    <a:pt x="3210363" y="1445238"/>
                    <a:pt x="3338586" y="1300852"/>
                  </a:cubicBezTo>
                  <a:cubicBezTo>
                    <a:pt x="3453941" y="1143197"/>
                    <a:pt x="3377978" y="1019175"/>
                    <a:pt x="3192965" y="1000454"/>
                  </a:cubicBezTo>
                  <a:cubicBezTo>
                    <a:pt x="2865678" y="937129"/>
                    <a:pt x="3055091" y="791166"/>
                    <a:pt x="3032571" y="594426"/>
                  </a:cubicBezTo>
                  <a:cubicBezTo>
                    <a:pt x="3008870" y="510278"/>
                    <a:pt x="2913277" y="477761"/>
                    <a:pt x="2846901" y="423304"/>
                  </a:cubicBezTo>
                  <a:cubicBezTo>
                    <a:pt x="2723602" y="324770"/>
                    <a:pt x="2700886" y="123037"/>
                    <a:pt x="280343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263" y="2285343"/>
                  </a:lnTo>
                  <a:lnTo>
                    <a:pt x="4064263" y="1916167"/>
                  </a:lnTo>
                  <a:cubicBezTo>
                    <a:pt x="4026118" y="1868214"/>
                    <a:pt x="3969852" y="1832741"/>
                    <a:pt x="3911354" y="18138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436" y="731"/>
              <a:ext cx="9144886" cy="5142022"/>
            </a:xfrm>
            <a:custGeom>
              <a:avLst/>
              <a:gdLst/>
              <a:ahLst/>
              <a:cxnLst/>
              <a:rect l="l" t="t" r="r" b="b"/>
              <a:pathLst>
                <a:path w="4064394" h="2285343" extrusionOk="0">
                  <a:moveTo>
                    <a:pt x="3763435" y="1980675"/>
                  </a:moveTo>
                  <a:cubicBezTo>
                    <a:pt x="3694695" y="2003469"/>
                    <a:pt x="3636788" y="2052539"/>
                    <a:pt x="3567588" y="2074020"/>
                  </a:cubicBezTo>
                  <a:cubicBezTo>
                    <a:pt x="3429714" y="2116718"/>
                    <a:pt x="3273391" y="2032701"/>
                    <a:pt x="3205242" y="1905263"/>
                  </a:cubicBezTo>
                  <a:cubicBezTo>
                    <a:pt x="3082469" y="1678240"/>
                    <a:pt x="3215156" y="1486623"/>
                    <a:pt x="3268861" y="1269453"/>
                  </a:cubicBezTo>
                  <a:cubicBezTo>
                    <a:pt x="3268007" y="941004"/>
                    <a:pt x="3006244" y="1151737"/>
                    <a:pt x="2907172" y="1045583"/>
                  </a:cubicBezTo>
                  <a:cubicBezTo>
                    <a:pt x="2870405" y="1001833"/>
                    <a:pt x="2887935" y="934239"/>
                    <a:pt x="2918530" y="886022"/>
                  </a:cubicBezTo>
                  <a:cubicBezTo>
                    <a:pt x="3044717" y="741505"/>
                    <a:pt x="3036708" y="613476"/>
                    <a:pt x="2871981" y="500030"/>
                  </a:cubicBezTo>
                  <a:cubicBezTo>
                    <a:pt x="2666286" y="390788"/>
                    <a:pt x="2485474" y="247716"/>
                    <a:pt x="262794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2074020"/>
                  </a:lnTo>
                  <a:cubicBezTo>
                    <a:pt x="3992306" y="1989674"/>
                    <a:pt x="3869992" y="1945268"/>
                    <a:pt x="3763435" y="1980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26661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2"/>
          </p:nvPr>
        </p:nvSpPr>
        <p:spPr>
          <a:xfrm>
            <a:off x="3400204" y="1592600"/>
            <a:ext cx="26661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enter">
  <p:cSld name="BLANK_1">
    <p:bg>
      <p:bgPr>
        <a:gradFill>
          <a:gsLst>
            <a:gs pos="0">
              <a:schemeClr val="accent1"/>
            </a:gs>
            <a:gs pos="78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2"/>
          <p:cNvGrpSpPr/>
          <p:nvPr/>
        </p:nvGrpSpPr>
        <p:grpSpPr>
          <a:xfrm>
            <a:off x="-15" y="-12"/>
            <a:ext cx="9144000" cy="5142760"/>
            <a:chOff x="-15" y="-12"/>
            <a:chExt cx="9144000" cy="5142760"/>
          </a:xfrm>
        </p:grpSpPr>
        <p:sp>
          <p:nvSpPr>
            <p:cNvPr id="119" name="Google Shape;119;p12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3082140" y="1095966"/>
                  </a:moveTo>
                  <a:cubicBezTo>
                    <a:pt x="3009920" y="1483535"/>
                    <a:pt x="2684604" y="1652423"/>
                    <a:pt x="2340247" y="1756870"/>
                  </a:cubicBezTo>
                  <a:cubicBezTo>
                    <a:pt x="2062726" y="1889038"/>
                    <a:pt x="1710754" y="2209274"/>
                    <a:pt x="1410451" y="1968719"/>
                  </a:cubicBezTo>
                  <a:cubicBezTo>
                    <a:pt x="1225437" y="1799240"/>
                    <a:pt x="1294637" y="1499038"/>
                    <a:pt x="1163131" y="1300130"/>
                  </a:cubicBezTo>
                  <a:cubicBezTo>
                    <a:pt x="1007925" y="1131044"/>
                    <a:pt x="934129" y="954405"/>
                    <a:pt x="1065241" y="739731"/>
                  </a:cubicBezTo>
                  <a:cubicBezTo>
                    <a:pt x="1141071" y="619191"/>
                    <a:pt x="1267193" y="537210"/>
                    <a:pt x="1400931" y="488403"/>
                  </a:cubicBezTo>
                  <a:cubicBezTo>
                    <a:pt x="1570582" y="433092"/>
                    <a:pt x="1749227" y="457725"/>
                    <a:pt x="1892025" y="340141"/>
                  </a:cubicBezTo>
                  <a:cubicBezTo>
                    <a:pt x="2028520" y="295144"/>
                    <a:pt x="2144860" y="404583"/>
                    <a:pt x="2263825" y="452602"/>
                  </a:cubicBezTo>
                  <a:cubicBezTo>
                    <a:pt x="2464399" y="532086"/>
                    <a:pt x="2709749" y="457791"/>
                    <a:pt x="2894895" y="568544"/>
                  </a:cubicBezTo>
                  <a:cubicBezTo>
                    <a:pt x="3071701" y="674370"/>
                    <a:pt x="3124422" y="904546"/>
                    <a:pt x="3082140" y="10959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2928181" y="1644672"/>
                  </a:moveTo>
                  <a:cubicBezTo>
                    <a:pt x="2752031" y="1744652"/>
                    <a:pt x="2539574" y="1757330"/>
                    <a:pt x="2353575" y="1837405"/>
                  </a:cubicBezTo>
                  <a:cubicBezTo>
                    <a:pt x="2238351" y="1887067"/>
                    <a:pt x="2135800" y="1961427"/>
                    <a:pt x="2027667" y="2025015"/>
                  </a:cubicBezTo>
                  <a:cubicBezTo>
                    <a:pt x="1831098" y="2157840"/>
                    <a:pt x="1492781" y="2223332"/>
                    <a:pt x="1363048" y="1974828"/>
                  </a:cubicBezTo>
                  <a:cubicBezTo>
                    <a:pt x="1295031" y="1831362"/>
                    <a:pt x="1366725" y="1645657"/>
                    <a:pt x="1283213" y="1510665"/>
                  </a:cubicBezTo>
                  <a:cubicBezTo>
                    <a:pt x="1230296" y="1425269"/>
                    <a:pt x="1129385" y="1384410"/>
                    <a:pt x="1051782" y="1320165"/>
                  </a:cubicBezTo>
                  <a:cubicBezTo>
                    <a:pt x="821992" y="1139256"/>
                    <a:pt x="837289" y="755825"/>
                    <a:pt x="1081129" y="594097"/>
                  </a:cubicBezTo>
                  <a:cubicBezTo>
                    <a:pt x="1196287" y="513825"/>
                    <a:pt x="1340398" y="491227"/>
                    <a:pt x="1474530" y="449580"/>
                  </a:cubicBezTo>
                  <a:cubicBezTo>
                    <a:pt x="1963063" y="306639"/>
                    <a:pt x="1790195" y="86842"/>
                    <a:pt x="2168495" y="320828"/>
                  </a:cubicBezTo>
                  <a:cubicBezTo>
                    <a:pt x="2375700" y="414830"/>
                    <a:pt x="2611268" y="397422"/>
                    <a:pt x="2823988" y="466462"/>
                  </a:cubicBezTo>
                  <a:cubicBezTo>
                    <a:pt x="3336485" y="633839"/>
                    <a:pt x="3403715" y="1390190"/>
                    <a:pt x="2928181" y="1644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-15" y="-12"/>
              <a:ext cx="9144000" cy="5142760"/>
            </a:xfrm>
            <a:custGeom>
              <a:avLst/>
              <a:gdLst/>
              <a:ahLst/>
              <a:cxnLst/>
              <a:rect l="l" t="t" r="r" b="b"/>
              <a:pathLst>
                <a:path w="4064000" h="2285671" extrusionOk="0">
                  <a:moveTo>
                    <a:pt x="0" y="0"/>
                  </a:moveTo>
                  <a:lnTo>
                    <a:pt x="0" y="2285343"/>
                  </a:lnTo>
                  <a:lnTo>
                    <a:pt x="1470656" y="2285343"/>
                  </a:lnTo>
                  <a:cubicBezTo>
                    <a:pt x="1204690" y="2184378"/>
                    <a:pt x="1192479" y="1951180"/>
                    <a:pt x="1261088" y="1710493"/>
                  </a:cubicBezTo>
                  <a:cubicBezTo>
                    <a:pt x="1271330" y="1635344"/>
                    <a:pt x="1261088" y="1550013"/>
                    <a:pt x="1204165" y="1499761"/>
                  </a:cubicBezTo>
                  <a:cubicBezTo>
                    <a:pt x="1167793" y="1467507"/>
                    <a:pt x="1118814" y="1455157"/>
                    <a:pt x="1073448" y="1437290"/>
                  </a:cubicBezTo>
                  <a:cubicBezTo>
                    <a:pt x="859283" y="1352550"/>
                    <a:pt x="718586" y="1111732"/>
                    <a:pt x="749903" y="883395"/>
                  </a:cubicBezTo>
                  <a:cubicBezTo>
                    <a:pt x="781220" y="655057"/>
                    <a:pt x="981532" y="461076"/>
                    <a:pt x="1210665" y="437165"/>
                  </a:cubicBezTo>
                  <a:cubicBezTo>
                    <a:pt x="1329893" y="424749"/>
                    <a:pt x="1459298" y="444982"/>
                    <a:pt x="1559946" y="379949"/>
                  </a:cubicBezTo>
                  <a:cubicBezTo>
                    <a:pt x="1685083" y="299019"/>
                    <a:pt x="1663286" y="117190"/>
                    <a:pt x="1869834" y="106680"/>
                  </a:cubicBezTo>
                  <a:cubicBezTo>
                    <a:pt x="2081175" y="95644"/>
                    <a:pt x="2338737" y="351308"/>
                    <a:pt x="2756167" y="384350"/>
                  </a:cubicBezTo>
                  <a:cubicBezTo>
                    <a:pt x="2901919" y="395911"/>
                    <a:pt x="3039793" y="478024"/>
                    <a:pt x="3144840" y="580302"/>
                  </a:cubicBezTo>
                  <a:cubicBezTo>
                    <a:pt x="3559644" y="1035335"/>
                    <a:pt x="3159810" y="1809684"/>
                    <a:pt x="2608839" y="1934166"/>
                  </a:cubicBezTo>
                  <a:cubicBezTo>
                    <a:pt x="2494863" y="1963070"/>
                    <a:pt x="2375175" y="1970887"/>
                    <a:pt x="2263629" y="2009052"/>
                  </a:cubicBezTo>
                  <a:cubicBezTo>
                    <a:pt x="2066009" y="2076122"/>
                    <a:pt x="1907323" y="2233448"/>
                    <a:pt x="1702678" y="2285672"/>
                  </a:cubicBezTo>
                  <a:lnTo>
                    <a:pt x="4064000" y="2285672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1416163" y="2285343"/>
                  </a:lnTo>
                  <a:cubicBezTo>
                    <a:pt x="1016131" y="2089260"/>
                    <a:pt x="1245462" y="1851791"/>
                    <a:pt x="1134375" y="1571953"/>
                  </a:cubicBezTo>
                  <a:cubicBezTo>
                    <a:pt x="1082245" y="1479988"/>
                    <a:pt x="974900" y="1438932"/>
                    <a:pt x="887646" y="1379746"/>
                  </a:cubicBezTo>
                  <a:cubicBezTo>
                    <a:pt x="644725" y="1237790"/>
                    <a:pt x="576970" y="844243"/>
                    <a:pt x="798356" y="660378"/>
                  </a:cubicBezTo>
                  <a:cubicBezTo>
                    <a:pt x="1191231" y="477761"/>
                    <a:pt x="1102598" y="589959"/>
                    <a:pt x="1414653" y="229454"/>
                  </a:cubicBezTo>
                  <a:cubicBezTo>
                    <a:pt x="1579183" y="67398"/>
                    <a:pt x="1821709" y="34618"/>
                    <a:pt x="2050515" y="52814"/>
                  </a:cubicBezTo>
                  <a:cubicBezTo>
                    <a:pt x="2243013" y="68120"/>
                    <a:pt x="2368281" y="221046"/>
                    <a:pt x="2554608" y="260788"/>
                  </a:cubicBezTo>
                  <a:cubicBezTo>
                    <a:pt x="2689462" y="289560"/>
                    <a:pt x="2831538" y="284962"/>
                    <a:pt x="2960483" y="339287"/>
                  </a:cubicBezTo>
                  <a:cubicBezTo>
                    <a:pt x="3426629" y="523218"/>
                    <a:pt x="3494318" y="1497133"/>
                    <a:pt x="3143658" y="1800356"/>
                  </a:cubicBezTo>
                  <a:cubicBezTo>
                    <a:pt x="3081681" y="1850543"/>
                    <a:pt x="3007557" y="1882797"/>
                    <a:pt x="2934418" y="1914459"/>
                  </a:cubicBezTo>
                  <a:cubicBezTo>
                    <a:pt x="2621642" y="2045838"/>
                    <a:pt x="2314051" y="2199487"/>
                    <a:pt x="1985254" y="2285343"/>
                  </a:cubicBezTo>
                  <a:lnTo>
                    <a:pt x="4064000" y="2285343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2"/>
            <p:cNvSpPr/>
            <p:nvPr/>
          </p:nvSpPr>
          <p:spPr>
            <a:xfrm>
              <a:off x="5408537" y="-12"/>
              <a:ext cx="3735448" cy="5142022"/>
            </a:xfrm>
            <a:custGeom>
              <a:avLst/>
              <a:gdLst/>
              <a:ahLst/>
              <a:cxnLst/>
              <a:rect l="l" t="t" r="r" b="b"/>
              <a:pathLst>
                <a:path w="1660199" h="2285343" extrusionOk="0">
                  <a:moveTo>
                    <a:pt x="12277" y="0"/>
                  </a:moveTo>
                  <a:cubicBezTo>
                    <a:pt x="549133" y="201339"/>
                    <a:pt x="949098" y="345528"/>
                    <a:pt x="1082901" y="960974"/>
                  </a:cubicBezTo>
                  <a:cubicBezTo>
                    <a:pt x="1153480" y="1137745"/>
                    <a:pt x="1237780" y="1246921"/>
                    <a:pt x="1196090" y="1454435"/>
                  </a:cubicBezTo>
                  <a:cubicBezTo>
                    <a:pt x="1161162" y="1696304"/>
                    <a:pt x="946604" y="1836289"/>
                    <a:pt x="738676" y="1927860"/>
                  </a:cubicBezTo>
                  <a:lnTo>
                    <a:pt x="0" y="2285343"/>
                  </a:lnTo>
                  <a:lnTo>
                    <a:pt x="1660200" y="2285343"/>
                  </a:lnTo>
                  <a:lnTo>
                    <a:pt x="16602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6171372" y="-12"/>
              <a:ext cx="2972610" cy="5142317"/>
            </a:xfrm>
            <a:custGeom>
              <a:avLst/>
              <a:gdLst/>
              <a:ahLst/>
              <a:cxnLst/>
              <a:rect l="l" t="t" r="r" b="b"/>
              <a:pathLst>
                <a:path w="1321160" h="2285474" extrusionOk="0">
                  <a:moveTo>
                    <a:pt x="1321161" y="0"/>
                  </a:moveTo>
                  <a:lnTo>
                    <a:pt x="0" y="0"/>
                  </a:lnTo>
                  <a:cubicBezTo>
                    <a:pt x="438374" y="300136"/>
                    <a:pt x="961113" y="748862"/>
                    <a:pt x="991970" y="1313268"/>
                  </a:cubicBezTo>
                  <a:cubicBezTo>
                    <a:pt x="960391" y="1723828"/>
                    <a:pt x="665340" y="2083873"/>
                    <a:pt x="318226" y="2285475"/>
                  </a:cubicBezTo>
                  <a:lnTo>
                    <a:pt x="1321161" y="22854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-15" y="-12"/>
              <a:ext cx="3691132" cy="5142022"/>
            </a:xfrm>
            <a:custGeom>
              <a:avLst/>
              <a:gdLst/>
              <a:ahLst/>
              <a:cxnLst/>
              <a:rect l="l" t="t" r="r" b="b"/>
              <a:pathLst>
                <a:path w="1640503" h="2285343" extrusionOk="0">
                  <a:moveTo>
                    <a:pt x="962295" y="2241265"/>
                  </a:moveTo>
                  <a:cubicBezTo>
                    <a:pt x="959603" y="1786562"/>
                    <a:pt x="1193923" y="1717653"/>
                    <a:pt x="698693" y="1419356"/>
                  </a:cubicBezTo>
                  <a:cubicBezTo>
                    <a:pt x="447303" y="1226032"/>
                    <a:pt x="409814" y="829857"/>
                    <a:pt x="619908" y="592652"/>
                  </a:cubicBezTo>
                  <a:cubicBezTo>
                    <a:pt x="713925" y="482688"/>
                    <a:pt x="844971" y="412334"/>
                    <a:pt x="972734" y="344608"/>
                  </a:cubicBezTo>
                  <a:cubicBezTo>
                    <a:pt x="1195499" y="230505"/>
                    <a:pt x="1411830" y="101556"/>
                    <a:pt x="164050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973587" y="2285343"/>
                  </a:lnTo>
                  <a:cubicBezTo>
                    <a:pt x="968722" y="2270957"/>
                    <a:pt x="964947" y="2256223"/>
                    <a:pt x="962295" y="22412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-15" y="-12"/>
              <a:ext cx="2881318" cy="5142022"/>
            </a:xfrm>
            <a:custGeom>
              <a:avLst/>
              <a:gdLst/>
              <a:ahLst/>
              <a:cxnLst/>
              <a:rect l="l" t="t" r="r" b="b"/>
              <a:pathLst>
                <a:path w="1280586" h="2285343" extrusionOk="0">
                  <a:moveTo>
                    <a:pt x="814113" y="2168153"/>
                  </a:moveTo>
                  <a:cubicBezTo>
                    <a:pt x="750954" y="1388022"/>
                    <a:pt x="-112400" y="736578"/>
                    <a:pt x="1008121" y="209813"/>
                  </a:cubicBezTo>
                  <a:cubicBezTo>
                    <a:pt x="1135294" y="165669"/>
                    <a:pt x="1259183" y="161202"/>
                    <a:pt x="128058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838274" y="2285343"/>
                  </a:lnTo>
                  <a:cubicBezTo>
                    <a:pt x="821880" y="2248478"/>
                    <a:pt x="813640" y="2208499"/>
                    <a:pt x="814113" y="21681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lvl="1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lvl="2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lvl="3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lvl="4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lvl="5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lvl="6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lvl="7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lvl="8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lvl="1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lvl="2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lvl="3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lvl="4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lvl="5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lvl="6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lvl="7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lvl="8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CALENDARIO APICOLA Y BOSQUE CHAQUEÑO 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F0C3EED-9C29-4E3E-992E-742D8AC65528}"/>
              </a:ext>
            </a:extLst>
          </p:cNvPr>
          <p:cNvSpPr txBox="1"/>
          <p:nvPr/>
        </p:nvSpPr>
        <p:spPr>
          <a:xfrm>
            <a:off x="6655444" y="3055717"/>
            <a:ext cx="2233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Lic. Magda Mabel Lozano</a:t>
            </a:r>
            <a:endParaRPr lang="es-BO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E91092-1D68-460C-B10B-6A079FC5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234" y="2571750"/>
            <a:ext cx="5215200" cy="716400"/>
          </a:xfrm>
        </p:spPr>
        <p:txBody>
          <a:bodyPr/>
          <a:lstStyle/>
          <a:p>
            <a:r>
              <a:rPr lang="es-ES" dirty="0"/>
              <a:t>GRACIAS</a:t>
            </a:r>
            <a:endParaRPr lang="es-B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48F1DD9-051C-474C-A8EF-E335050151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 smtClean="0"/>
              <a:t>10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7415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Importancia del calendario floral</a:t>
            </a:r>
            <a:endParaRPr dirty="0"/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1"/>
          </p:nvPr>
        </p:nvSpPr>
        <p:spPr>
          <a:xfrm>
            <a:off x="931324" y="1592600"/>
            <a:ext cx="493776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calendario apícola, es una herramienta fundamental en apicultura,  consiste en conocer la época en que las plantas florecen, identificando las temporadas de menor o mayor floración. Es con esta información que se realiza la planificación del manejo de abejas para la  producción de miel</a:t>
            </a:r>
            <a:endParaRPr sz="1200" dirty="0"/>
          </a:p>
        </p:txBody>
      </p:sp>
      <p:sp>
        <p:nvSpPr>
          <p:cNvPr id="153" name="Google Shape;153;p15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156" name="Google Shape;156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4294967295"/>
          </p:nvPr>
        </p:nvSpPr>
        <p:spPr>
          <a:xfrm>
            <a:off x="0" y="4092575"/>
            <a:ext cx="6413500" cy="4968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ctrTitle"/>
          </p:nvPr>
        </p:nvSpPr>
        <p:spPr>
          <a:xfrm>
            <a:off x="567328" y="869565"/>
            <a:ext cx="4566300" cy="47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Interpretacion de la floracion</a:t>
            </a:r>
            <a:endParaRPr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88C10D10-B2C4-4F9B-A0A6-E19100CF7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726800"/>
              </p:ext>
            </p:extLst>
          </p:nvPr>
        </p:nvGraphicFramePr>
        <p:xfrm>
          <a:off x="208061" y="1620202"/>
          <a:ext cx="5317528" cy="1927860"/>
        </p:xfrm>
        <a:graphic>
          <a:graphicData uri="http://schemas.openxmlformats.org/drawingml/2006/table">
            <a:tbl>
              <a:tblPr firstRow="1" firstCol="1" bandRow="1">
                <a:tableStyleId>{A2B7BD1C-F54C-4534-A909-44603E2DE659}</a:tableStyleId>
              </a:tblPr>
              <a:tblGrid>
                <a:gridCol w="1761104">
                  <a:extLst>
                    <a:ext uri="{9D8B030D-6E8A-4147-A177-3AD203B41FA5}">
                      <a16:colId xmlns:a16="http://schemas.microsoft.com/office/drawing/2014/main" xmlns="" val="1416052593"/>
                    </a:ext>
                  </a:extLst>
                </a:gridCol>
                <a:gridCol w="2005169">
                  <a:extLst>
                    <a:ext uri="{9D8B030D-6E8A-4147-A177-3AD203B41FA5}">
                      <a16:colId xmlns:a16="http://schemas.microsoft.com/office/drawing/2014/main" xmlns="" val="3941685825"/>
                    </a:ext>
                  </a:extLst>
                </a:gridCol>
                <a:gridCol w="1551255">
                  <a:extLst>
                    <a:ext uri="{9D8B030D-6E8A-4147-A177-3AD203B41FA5}">
                      <a16:colId xmlns:a16="http://schemas.microsoft.com/office/drawing/2014/main" xmlns="" val="1290734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Antes de la floración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Máxima floración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Después de la floración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1502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effectLst/>
                        </a:rPr>
                        <a:t>Alimentación estimulante</a:t>
                      </a:r>
                      <a:r>
                        <a:rPr lang="es-ES" sz="1100" dirty="0">
                          <a:effectLst/>
                        </a:rPr>
                        <a:t>, para que aumente el número de abejas obreras (crecimiento de la colmena).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BO" sz="11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BO" sz="11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PRODUCCION DE MIEL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effectLst/>
                        </a:rPr>
                        <a:t>Alimentación de reserva</a:t>
                      </a:r>
                      <a:r>
                        <a:rPr lang="es-ES" sz="1100" dirty="0">
                          <a:effectLst/>
                        </a:rPr>
                        <a:t>, para que la colonia permanezca viva hasta la siguiente campaña.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667923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Siempre existen flores en la naturaleza, así sea antes o después de la máxima floración pero no en cantidad suficiente para alimentarlas, mucho menos para producir miel.</a:t>
            </a:r>
            <a:endParaRPr lang="es-B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9"/>
          <p:cNvGrpSpPr/>
          <p:nvPr/>
        </p:nvGrpSpPr>
        <p:grpSpPr>
          <a:xfrm>
            <a:off x="7711638" y="380961"/>
            <a:ext cx="1051289" cy="1023982"/>
            <a:chOff x="5926225" y="921350"/>
            <a:chExt cx="517800" cy="504350"/>
          </a:xfrm>
        </p:grpSpPr>
        <p:sp>
          <p:nvSpPr>
            <p:cNvPr id="182" name="Google Shape;182;p1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6" name="Google Shape;186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673B6A47-00C2-4DAA-A774-B72A35D65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4663" y="-496389"/>
            <a:ext cx="11639006" cy="624404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21337309-B16B-46E5-9382-673B2743FB7D}"/>
              </a:ext>
            </a:extLst>
          </p:cNvPr>
          <p:cNvSpPr txBox="1"/>
          <p:nvPr/>
        </p:nvSpPr>
        <p:spPr>
          <a:xfrm>
            <a:off x="3043645" y="73184"/>
            <a:ext cx="2393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Ejemplo de calendario floral</a:t>
            </a:r>
            <a:endParaRPr lang="es-B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B8E374E1-D424-4758-93AD-FD3FC8EC980C}"/>
              </a:ext>
            </a:extLst>
          </p:cNvPr>
          <p:cNvSpPr txBox="1"/>
          <p:nvPr/>
        </p:nvSpPr>
        <p:spPr>
          <a:xfrm>
            <a:off x="2067272" y="4075941"/>
            <a:ext cx="4660099" cy="99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es-E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Ref. + néctar o polen = floración menor a 10 días</a:t>
            </a:r>
            <a:endParaRPr lang="es-B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s-E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++ néctar o polen= floración entre 11 y 20 días</a:t>
            </a:r>
            <a:endParaRPr lang="es-B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s-E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+++ néctar o polen= floración de más de 20 días</a:t>
            </a:r>
            <a:endParaRPr lang="es-B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B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subTitle" idx="4294967295"/>
          </p:nvPr>
        </p:nvSpPr>
        <p:spPr>
          <a:xfrm>
            <a:off x="2439987" y="1687241"/>
            <a:ext cx="4264025" cy="784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700" dirty="0">
                <a:solidFill>
                  <a:schemeClr val="accent5"/>
                </a:solidFill>
              </a:rPr>
              <a:t>Que hacer con la información de forma practica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chemeClr val="accent5"/>
                </a:solidFill>
              </a:rPr>
              <a:t>Efectuar un calendario Apícola regional</a:t>
            </a:r>
            <a:endParaRPr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>
            <a:spLocks noGrp="1"/>
          </p:cNvSpPr>
          <p:nvPr>
            <p:ph type="title"/>
          </p:nvPr>
        </p:nvSpPr>
        <p:spPr>
          <a:xfrm>
            <a:off x="457200" y="-106400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Calendario Apicola</a:t>
            </a:r>
            <a:endParaRPr dirty="0"/>
          </a:p>
        </p:txBody>
      </p:sp>
      <p:sp>
        <p:nvSpPr>
          <p:cNvPr id="214" name="Google Shape;214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8A979BA-4688-4345-B517-DE552F9CC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42755" y="-599636"/>
            <a:ext cx="11586755" cy="57431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D1D8FC-3E51-483D-B2BA-FE710149A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225"/>
            <a:ext cx="5215200" cy="716400"/>
          </a:xfrm>
        </p:spPr>
        <p:txBody>
          <a:bodyPr/>
          <a:lstStyle/>
          <a:p>
            <a:r>
              <a:rPr lang="es-ES" sz="2000" dirty="0"/>
              <a:t>Practicas negativas “extracción y melea”</a:t>
            </a:r>
            <a:endParaRPr lang="es-BO" sz="20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D611C4C-76F7-4B92-855C-9476C5851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943" y="952625"/>
            <a:ext cx="7001691" cy="1126606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destruye la colonia al romper los panales y dejar descubierta la cría, a la intemperie en nido roto y abierto; en estas condiciones es atacada por la mosca loca,  por las hormigas, sapos, arañas y otros que se aprovechan de la colonia indefensa.</a:t>
            </a:r>
            <a:endParaRPr lang="es-B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extraer el nido se elimina al árbol que la cobijaba, destruyendo una especie vegetal, la cual es abandonada, sin darle uso.</a:t>
            </a:r>
            <a:endParaRPr lang="es-B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miel que se extrae en los panales naturales, está acompañada de larvas y abejas, Todo es escurrido de forma manual,  formando una  sustancia de miel  con restos de abejas, por supuesto que la apariencia es turbia.</a:t>
            </a:r>
            <a:endParaRPr lang="es-B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 “la miel”,  contiene restos de los recipientes que contenían al nido (como aserrín de los troncos cortados, resinas o tierra).</a:t>
            </a:r>
            <a:endParaRPr lang="es-B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Este  producto no es apto para el consumo, ni  para la comercialización.</a:t>
            </a:r>
            <a:endParaRPr lang="es-B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B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4050125-0F80-4926-A46D-7FD22D1F50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 smtClean="0"/>
              <a:t>8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4149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FEC64C-C8A1-47CF-8FD3-E2455BE9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Abejas sin aguijón</a:t>
            </a:r>
            <a:endParaRPr lang="es-B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8D8F48-D906-4DAD-9E73-4FDFAF84B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Señoritas</a:t>
            </a:r>
          </a:p>
          <a:p>
            <a:endParaRPr lang="es-B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02194FC-D561-46D6-91DA-C7B75C12E9C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01096" y="1592600"/>
            <a:ext cx="2666100" cy="2940900"/>
          </a:xfrm>
        </p:spPr>
        <p:txBody>
          <a:bodyPr/>
          <a:lstStyle/>
          <a:p>
            <a:r>
              <a:rPr lang="es-ES" dirty="0"/>
              <a:t>Suro</a:t>
            </a:r>
          </a:p>
          <a:p>
            <a:endParaRPr lang="es-B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DC7842D-B7E4-45BB-85F4-BC42B8DB79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 smtClean="0"/>
              <a:t>9</a:t>
            </a:fld>
            <a:endParaRPr lang="es-B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FCEA71C-5D06-4B1D-B0D0-55167A945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6" y="2571750"/>
            <a:ext cx="3275638" cy="216952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75AE298-A0D9-41B9-8AFA-9F4100451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663" y="2571750"/>
            <a:ext cx="3503125" cy="196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39481"/>
      </p:ext>
    </p:extLst>
  </p:cSld>
  <p:clrMapOvr>
    <a:masterClrMapping/>
  </p:clrMapOvr>
</p:sld>
</file>

<file path=ppt/theme/theme1.xml><?xml version="1.0" encoding="utf-8"?>
<a:theme xmlns:a="http://schemas.openxmlformats.org/drawingml/2006/main" name="Volumnia template">
  <a:themeElements>
    <a:clrScheme name="Custom 347">
      <a:dk1>
        <a:srgbClr val="39273F"/>
      </a:dk1>
      <a:lt1>
        <a:srgbClr val="FFFFFF"/>
      </a:lt1>
      <a:dk2>
        <a:srgbClr val="5E1B53"/>
      </a:dk2>
      <a:lt2>
        <a:srgbClr val="F1EEF1"/>
      </a:lt2>
      <a:accent1>
        <a:srgbClr val="940D7F"/>
      </a:accent1>
      <a:accent2>
        <a:srgbClr val="CE0063"/>
      </a:accent2>
      <a:accent3>
        <a:srgbClr val="ED2B2B"/>
      </a:accent3>
      <a:accent4>
        <a:srgbClr val="F97830"/>
      </a:accent4>
      <a:accent5>
        <a:srgbClr val="FFBF31"/>
      </a:accent5>
      <a:accent6>
        <a:srgbClr val="FEFDCA"/>
      </a:accent6>
      <a:hlink>
        <a:srgbClr val="5E1B5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374</Words>
  <Application>Microsoft Office PowerPoint</Application>
  <PresentationFormat>Presentación en pantalla (16:9)</PresentationFormat>
  <Paragraphs>40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Kulim Park</vt:lpstr>
      <vt:lpstr>Times New Roman</vt:lpstr>
      <vt:lpstr>Kulim Park Light</vt:lpstr>
      <vt:lpstr>Volumnia template</vt:lpstr>
      <vt:lpstr>CALENDARIO APICOLA Y BOSQUE CHAQUEÑO </vt:lpstr>
      <vt:lpstr>Importancia del calendario floral</vt:lpstr>
      <vt:lpstr>Interpretacion de la floracion</vt:lpstr>
      <vt:lpstr>Presentación de PowerPoint</vt:lpstr>
      <vt:lpstr>Presentación de PowerPoint</vt:lpstr>
      <vt:lpstr>Presentación de PowerPoint</vt:lpstr>
      <vt:lpstr>Calendario Apicola</vt:lpstr>
      <vt:lpstr>Practicas negativas “extracción y melea”</vt:lpstr>
      <vt:lpstr>Abejas sin aguijón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14</cp:revision>
  <dcterms:modified xsi:type="dcterms:W3CDTF">2021-05-28T01:51:49Z</dcterms:modified>
</cp:coreProperties>
</file>