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3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B89CD5-CF60-452D-869A-31F9E91DB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058CAE8-AA87-492A-9D37-F1C9134CC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F24FD49-E493-4860-A747-9FB3B436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8E06-6A84-4155-A5B8-52D2BAA8E618}" type="datetimeFigureOut">
              <a:rPr lang="es-BO" smtClean="0"/>
              <a:t>25/05/2021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952C047-E98E-4315-AAB5-FA4128B9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C7D16B-4F0D-4904-A30F-93EB551C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4223-1C9A-4F66-A049-1650205DB2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4867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13838B-6B36-4B12-840E-52FD3348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2088B4E-9BEC-41D5-95C9-4EFC251CF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D8DE97D-6BA2-483F-B43E-D7EB83B58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8E06-6A84-4155-A5B8-52D2BAA8E618}" type="datetimeFigureOut">
              <a:rPr lang="es-BO" smtClean="0"/>
              <a:t>25/05/2021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8688040-98FB-44B8-BE60-786EE38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3ABF479-7614-4247-96CA-BF2E3508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4223-1C9A-4F66-A049-1650205DB2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9780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BF38E87-BAEC-41B6-B530-0D21A0921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5EAF22F-310A-4688-8E9B-5E6ED546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745F10F-6A48-41C0-9963-C2096B03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8E06-6A84-4155-A5B8-52D2BAA8E618}" type="datetimeFigureOut">
              <a:rPr lang="es-BO" smtClean="0"/>
              <a:t>25/05/2021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01BC939-0B23-476B-AB12-5C3319BD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4221967-8C92-438A-AE9A-5ABB0EAD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4223-1C9A-4F66-A049-1650205DB2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1776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C42C9F-D616-4105-BB0E-3FC32C2B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DF6CB7B-0020-416A-8F36-B41D720D3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3EFAA60-6814-40A1-8789-6F90A0F83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8E06-6A84-4155-A5B8-52D2BAA8E618}" type="datetimeFigureOut">
              <a:rPr lang="es-BO" smtClean="0"/>
              <a:t>25/05/2021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61E926F-B798-4D4B-BD81-E92BC267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35F79F4-697A-4FD3-B64E-CD4A77D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4223-1C9A-4F66-A049-1650205DB2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4244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6C3A3A-82CF-49C4-969A-648DAFD1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1939EB2-29D2-4BF5-BFE9-EFB478C09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E81D985-4BB9-4BD9-B4A0-341C3D2A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8E06-6A84-4155-A5B8-52D2BAA8E618}" type="datetimeFigureOut">
              <a:rPr lang="es-BO" smtClean="0"/>
              <a:t>25/05/2021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E3E67B-ACB6-4AA9-9BBE-4DD4A679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AB2E251-E8C6-413D-92C2-7C3EC95C8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4223-1C9A-4F66-A049-1650205DB2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9953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7828A2-5B17-451E-B872-0C326D63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3E817E3-CE36-4A99-AE57-3CACEA835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D8DF3C0-226B-46C0-A01E-55F7A0DA6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C35EC2C-6529-4B84-92C9-89A27506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8E06-6A84-4155-A5B8-52D2BAA8E618}" type="datetimeFigureOut">
              <a:rPr lang="es-BO" smtClean="0"/>
              <a:t>25/05/2021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F9FA9DC-264A-4204-820D-2DEF691C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B40E776-87E7-4CCC-9108-C9E2C5E8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4223-1C9A-4F66-A049-1650205DB2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1602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071948-3302-4512-980C-DBEF8E70B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790E2A3-FC0B-4321-B560-FEEEB790C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E5F0FB3-10CA-4031-8BDA-CD45E2362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B6C181F-E37F-4E91-8037-A2749C7A6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B16AE94-24EC-424B-BF00-34709CB6A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9989F14-7273-4D76-A802-88649607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8E06-6A84-4155-A5B8-52D2BAA8E618}" type="datetimeFigureOut">
              <a:rPr lang="es-BO" smtClean="0"/>
              <a:t>25/05/2021</a:t>
            </a:fld>
            <a:endParaRPr lang="es-B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8E67471-507F-42C0-A9CE-E8DD5095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FD3AF69-F6FB-4DE3-AE2C-367DF5ED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4223-1C9A-4F66-A049-1650205DB2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1173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99B9B5-A3E1-4651-974F-107C9677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1362D4F-F318-4984-AB83-641EC458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8E06-6A84-4155-A5B8-52D2BAA8E618}" type="datetimeFigureOut">
              <a:rPr lang="es-BO" smtClean="0"/>
              <a:t>25/05/2021</a:t>
            </a:fld>
            <a:endParaRPr lang="es-B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3F28037-8C70-4F8C-A010-FBFDF1E9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8F929FC-242E-42E3-850D-EE467143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4223-1C9A-4F66-A049-1650205DB2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8302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0F2D16D-90F9-4941-B96E-A413664E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8E06-6A84-4155-A5B8-52D2BAA8E618}" type="datetimeFigureOut">
              <a:rPr lang="es-BO" smtClean="0"/>
              <a:t>25/05/2021</a:t>
            </a:fld>
            <a:endParaRPr lang="es-B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F316B09-0736-4940-A746-37307D4D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65084C7-8A88-423A-90F1-5323EC04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4223-1C9A-4F66-A049-1650205DB2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1149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CCA80E-C96F-49B7-A9A5-F5DAFA16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E3EDB28-8A37-4A72-9F7E-6C575A8B3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259964B-09B9-4EBE-B22C-4CFA78A5C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9F150CD-F1EF-4D80-B03D-51C05DBE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8E06-6A84-4155-A5B8-52D2BAA8E618}" type="datetimeFigureOut">
              <a:rPr lang="es-BO" smtClean="0"/>
              <a:t>25/05/2021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9340073-B98B-4E6B-9012-F25CB2B6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04815BE-68F0-4BF4-A94F-9E03D696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4223-1C9A-4F66-A049-1650205DB2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894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1DE75C-C6DB-4156-A016-57E90DF6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9FE6B2D-6540-4C50-BBE0-939B7C698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43B2C88-D973-4BD8-A4C9-0020CBA2D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335A7CC-FCD3-4B05-8C1E-52C613CA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8E06-6A84-4155-A5B8-52D2BAA8E618}" type="datetimeFigureOut">
              <a:rPr lang="es-BO" smtClean="0"/>
              <a:t>25/05/2021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52324EC-6A6B-40F1-9326-D0C5464E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665C3E2-4652-4013-9CFA-51F5DAA9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4223-1C9A-4F66-A049-1650205DB2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0378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2F7DEC1-72C9-4C7E-AA18-0DEEEAF4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8EE4501-8CD7-49A1-898C-177058E3F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7D816B3-3351-48C1-8370-CA2D64446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8E06-6A84-4155-A5B8-52D2BAA8E618}" type="datetimeFigureOut">
              <a:rPr lang="es-BO" smtClean="0"/>
              <a:t>25/05/2021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69D59D5-4034-49AC-9668-B96FACA43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EE918A3-13E8-4891-895D-315809C1B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74223-1C9A-4F66-A049-1650205DB2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63332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DC95211-3C8F-4D3B-8F1E-B949C2355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14"/>
            <a:ext cx="9029075" cy="67630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586DDF-2ACF-4DF4-ACF7-78FA23B526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9600" b="1" dirty="0">
                <a:solidFill>
                  <a:srgbClr val="00B050"/>
                </a:solidFill>
              </a:rPr>
              <a:t>Razas de abejas y Enjambrazón</a:t>
            </a:r>
            <a:endParaRPr lang="es-BO" sz="9600" b="1" dirty="0">
              <a:solidFill>
                <a:srgbClr val="00B05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D53E7D7-E81A-4096-83A8-7894B7F38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35051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Lic. Magda Mabel Lozano</a:t>
            </a:r>
            <a:endParaRPr lang="es-B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62EB1D-BE1B-441E-BFDC-65DA9D2D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Razas de abejas</a:t>
            </a:r>
            <a:endParaRPr lang="es-B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DA948BCC-ED16-4ADC-9C02-1F37A1C2F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83" y="2339025"/>
            <a:ext cx="5203033" cy="3282287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552C8F7-01B1-47AA-BA15-2FC7E974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995" y="2218699"/>
            <a:ext cx="4062335" cy="35229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0898681-7DD0-4AC3-9B8F-08A047F32842}"/>
              </a:ext>
            </a:extLst>
          </p:cNvPr>
          <p:cNvSpPr txBox="1"/>
          <p:nvPr/>
        </p:nvSpPr>
        <p:spPr>
          <a:xfrm>
            <a:off x="2548327" y="1398300"/>
            <a:ext cx="6309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Observa y compara las dos imágenes</a:t>
            </a:r>
            <a:endParaRPr lang="es-BO" sz="3200" dirty="0"/>
          </a:p>
        </p:txBody>
      </p:sp>
    </p:spTree>
    <p:extLst>
      <p:ext uri="{BB962C8B-B14F-4D97-AF65-F5344CB8AC3E}">
        <p14:creationId xmlns:p14="http://schemas.microsoft.com/office/powerpoint/2010/main" val="425334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943A97-6BDB-4677-A2A0-0461E1CF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Preguntas</a:t>
            </a:r>
            <a:endParaRPr lang="es-B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5745A3C-5E4F-4F94-8F9E-BDFD56516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63" y="1944352"/>
            <a:ext cx="6571938" cy="268641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¿Que raza de abeja tienen en su apiario?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¿Como identifican la raza?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¿Están conformes con la raza que actualmente manejan? Porque?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¿Desean cambiar por otras razas? Porque?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47696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061F0C-E109-4F63-8DE2-3931749F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Enjambrazón</a:t>
            </a:r>
            <a:endParaRPr lang="es-B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CAE64F3-7F14-4637-8C79-9948FE80B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31778"/>
          </a:xfrm>
        </p:spPr>
        <p:txBody>
          <a:bodyPr/>
          <a:lstStyle/>
          <a:p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enjambrazón es un proceso natural, que consiste en la división de las colonias de abejas, con el  fin de perpetuar a la especie, porque toda una colonia es considerada como una unidad. </a:t>
            </a:r>
          </a:p>
          <a:p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 las colonias silvestres enjambran, no hay problema.</a:t>
            </a:r>
            <a:endParaRPr lang="es-ES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problemático en colmenas productivos, donde hay una inversión económica, es contraproducente dejar que se dividan debido a las pérdidas y atrasos que sufre la colonia que se queda.</a:t>
            </a:r>
            <a:endParaRPr lang="es-B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B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CB3289B-ABA4-4212-BCE3-852280704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28986"/>
            <a:ext cx="3136786" cy="26139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4F04478-0468-4B9B-B6CF-DBEC1CB53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693" y="3810704"/>
            <a:ext cx="5361173" cy="26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EB62CB-8354-4804-AE61-D3720AF0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de enjambrazón</a:t>
            </a:r>
            <a:r>
              <a:rPr lang="es-B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B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BO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6242C2F-BC87-4FDC-BE58-99A7A349C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1833" cy="4351338"/>
          </a:xfrm>
        </p:spPr>
        <p:txBody>
          <a:bodyPr>
            <a:normAutofit fontScale="85000" lnSpcReduction="20000"/>
          </a:bodyPr>
          <a:lstStyle/>
          <a:p>
            <a:r>
              <a:rPr lang="es-E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Las colonias enjambran en las primeras semanas de abundancia de la floración, las obreras construyen varias copas reales en la base o costado de los marcos, y la reina deposita huevos.</a:t>
            </a:r>
          </a:p>
          <a:p>
            <a:pPr marL="0" indent="0">
              <a:buNone/>
            </a:pPr>
            <a:endParaRPr lang="es-ES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Cuando la primera princesa esta próxima al nacimiento, las obreras </a:t>
            </a:r>
            <a:r>
              <a:rPr lang="es-E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pecoreadoras</a:t>
            </a:r>
            <a:r>
              <a:rPr lang="es-E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que se han vuelto exploradoras, buscan y encuentran un nuevo sitio para continuar con la vida de la colonia en otro sitio,  con una porción de obreras, la reina y parte de las reservas “miel”.</a:t>
            </a:r>
          </a:p>
          <a:p>
            <a:endParaRPr lang="es-ES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ependiendo del número de princesas que van naciendo, van yéndose grupos de abejas a formar nuevas colonias, la ultima princesa en nacer quedara como reina de la colonia que antes fue grande.</a:t>
            </a:r>
            <a:endParaRPr lang="es-B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62D4684-AA4B-4995-81D5-469E25214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551" y="692175"/>
            <a:ext cx="3708348" cy="249027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B5413-696C-475C-9AEC-AB844F669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551" y="3313643"/>
            <a:ext cx="3879642" cy="25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2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DA8C81-5D4A-420A-8198-D6BE178F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Manejo para evitar la enjambrazón</a:t>
            </a:r>
            <a:r>
              <a:rPr lang="es-B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B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BO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866526F-DBE1-4D8D-B149-E2939E57B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57863" cy="2626059"/>
          </a:xfrm>
        </p:spPr>
        <p:txBody>
          <a:bodyPr/>
          <a:lstStyle/>
          <a:p>
            <a:endParaRPr lang="es-B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Ampliar el nido </a:t>
            </a:r>
            <a:endParaRPr lang="es-B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 labrar cera</a:t>
            </a:r>
            <a:endParaRPr lang="es-B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Quitarles panales de cría</a:t>
            </a:r>
            <a:endParaRPr lang="es-B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Mantener siempre reina nueva </a:t>
            </a:r>
            <a:endParaRPr lang="es-B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06034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75634E-3DC3-43C4-B1FC-D4603DE9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Colmena zanganera</a:t>
            </a:r>
            <a:endParaRPr lang="es-BO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37887148-77D4-4BCD-867A-3AF13AEE7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539" y="1925802"/>
            <a:ext cx="5785500" cy="433354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36C5AC6-CE5D-448F-89E2-1F3DEE7E11B6}"/>
              </a:ext>
            </a:extLst>
          </p:cNvPr>
          <p:cNvSpPr txBox="1"/>
          <p:nvPr/>
        </p:nvSpPr>
        <p:spPr>
          <a:xfrm>
            <a:off x="7170282" y="2964851"/>
            <a:ext cx="4565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¿Que hacer para salvarla?</a:t>
            </a:r>
            <a:endParaRPr lang="es-BO" sz="3200" b="1" dirty="0"/>
          </a:p>
        </p:txBody>
      </p:sp>
    </p:spTree>
    <p:extLst>
      <p:ext uri="{BB962C8B-B14F-4D97-AF65-F5344CB8AC3E}">
        <p14:creationId xmlns:p14="http://schemas.microsoft.com/office/powerpoint/2010/main" val="3755129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B28AE11-C729-47E7-B78C-079FD5EC8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28" y="306240"/>
            <a:ext cx="7629993" cy="62455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1B32C4-D6D2-4F88-B126-0510C0D8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103" y="3428999"/>
            <a:ext cx="2399675" cy="1325563"/>
          </a:xfrm>
        </p:spPr>
        <p:txBody>
          <a:bodyPr>
            <a:normAutofit/>
          </a:bodyPr>
          <a:lstStyle/>
          <a:p>
            <a:r>
              <a:rPr lang="es-ES" sz="6000" b="1" dirty="0"/>
              <a:t>Gracias</a:t>
            </a:r>
            <a:endParaRPr lang="es-BO" sz="6000" b="1" dirty="0"/>
          </a:p>
        </p:txBody>
      </p:sp>
    </p:spTree>
    <p:extLst>
      <p:ext uri="{BB962C8B-B14F-4D97-AF65-F5344CB8AC3E}">
        <p14:creationId xmlns:p14="http://schemas.microsoft.com/office/powerpoint/2010/main" val="3250336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290</Words>
  <Application>Microsoft Office PowerPoint</Application>
  <PresentationFormat>Personalizado</PresentationFormat>
  <Paragraphs>28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Razas de abejas y Enjambrazón</vt:lpstr>
      <vt:lpstr>Razas de abejas</vt:lpstr>
      <vt:lpstr>Preguntas</vt:lpstr>
      <vt:lpstr>Enjambrazón</vt:lpstr>
      <vt:lpstr>Tiempo de enjambrazón </vt:lpstr>
      <vt:lpstr>Manejo para evitar la enjambrazón </vt:lpstr>
      <vt:lpstr>Colmena zanganera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Ernesto Amador</dc:creator>
  <cp:lastModifiedBy>Usuario</cp:lastModifiedBy>
  <cp:revision>5</cp:revision>
  <dcterms:created xsi:type="dcterms:W3CDTF">2021-05-25T02:52:37Z</dcterms:created>
  <dcterms:modified xsi:type="dcterms:W3CDTF">2021-05-25T10:31:21Z</dcterms:modified>
</cp:coreProperties>
</file>