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nesto Amador" initials="EA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>
        <p:scale>
          <a:sx n="62" d="100"/>
          <a:sy n="62" d="100"/>
        </p:scale>
        <p:origin x="-355" y="-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5/25/2021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6A19507-1191-4FDD-ABE9-6962CC4288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Preparación de acido oxálico</a:t>
            </a:r>
            <a:br>
              <a:rPr lang="es-ES" dirty="0"/>
            </a:br>
            <a:endParaRPr lang="es-B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16A88E3E-2978-47E2-872E-C4611A5252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2800" dirty="0">
                <a:solidFill>
                  <a:schemeClr val="bg1"/>
                </a:solidFill>
              </a:rPr>
              <a:t>. Magda Mabel Lozano</a:t>
            </a:r>
            <a:endParaRPr lang="es-BO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452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E1349AD-DE5F-4703-B159-F0E17259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bg1"/>
                </a:solidFill>
              </a:rPr>
              <a:t>Preparación</a:t>
            </a:r>
            <a:endParaRPr lang="es-BO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C5B1775-2186-4867-AA22-15D1499B6B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806114"/>
            <a:ext cx="9905999" cy="734345"/>
          </a:xfrm>
        </p:spPr>
        <p:txBody>
          <a:bodyPr/>
          <a:lstStyle/>
          <a:p>
            <a:r>
              <a:rPr lang="es-ES" dirty="0"/>
              <a:t>Verificar y pesar el acido oxálico y la glicerina</a:t>
            </a:r>
            <a:endParaRPr lang="es-BO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xmlns="" id="{02F0FF2A-E96C-4DA1-9455-DBAE3F516F2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363" t="13684" r="30328"/>
          <a:stretch/>
        </p:blipFill>
        <p:spPr>
          <a:xfrm>
            <a:off x="1141411" y="2421729"/>
            <a:ext cx="5510463" cy="4436271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DF51922D-0661-4D91-8056-73555B14155F}"/>
              </a:ext>
            </a:extLst>
          </p:cNvPr>
          <p:cNvSpPr txBox="1"/>
          <p:nvPr/>
        </p:nvSpPr>
        <p:spPr>
          <a:xfrm>
            <a:off x="7098632" y="3138571"/>
            <a:ext cx="4593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Un litro de glicerina por 600 gramos de oxálico</a:t>
            </a:r>
            <a:endParaRPr lang="es-BO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xmlns="" id="{6438E15D-A6D4-4E6D-AB73-0A33D4B15223}"/>
              </a:ext>
            </a:extLst>
          </p:cNvPr>
          <p:cNvSpPr txBox="1"/>
          <p:nvPr/>
        </p:nvSpPr>
        <p:spPr>
          <a:xfrm>
            <a:off x="7819296" y="4052898"/>
            <a:ext cx="20606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35 bs, la glicerina</a:t>
            </a:r>
          </a:p>
          <a:p>
            <a:r>
              <a:rPr lang="es-ES" dirty="0"/>
              <a:t>55 bs. Acido oxálico</a:t>
            </a:r>
            <a:endParaRPr lang="es-BO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11B6E781-B104-42CA-86B0-1DB1412B3A3B}"/>
              </a:ext>
            </a:extLst>
          </p:cNvPr>
          <p:cNvSpPr txBox="1"/>
          <p:nvPr/>
        </p:nvSpPr>
        <p:spPr>
          <a:xfrm>
            <a:off x="7584749" y="5536486"/>
            <a:ext cx="3462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Esto alcanza para 90 tiras: de 2,5 cm de ancho por 45 de largo</a:t>
            </a: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2982484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4E323FD-5426-4D8C-85E0-6C0A380BE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bg1"/>
                </a:solidFill>
              </a:rPr>
              <a:t>Preparación</a:t>
            </a:r>
            <a:endParaRPr lang="es-B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971A5E1C-04B7-4F1F-8C08-4D58793D01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766010"/>
            <a:ext cx="9905999" cy="662155"/>
          </a:xfrm>
        </p:spPr>
        <p:txBody>
          <a:bodyPr/>
          <a:lstStyle/>
          <a:p>
            <a:r>
              <a:rPr lang="es-ES" dirty="0"/>
              <a:t>2  en una olla colocar la glicerina y a fuego lento llevar hasta 60 grados</a:t>
            </a:r>
            <a:endParaRPr lang="es-BO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AA62E2DF-DAA9-44A7-8AEA-EEAF75E672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420" t="3159" r="35660"/>
          <a:stretch/>
        </p:blipFill>
        <p:spPr>
          <a:xfrm>
            <a:off x="1636293" y="2428165"/>
            <a:ext cx="4018547" cy="42989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xmlns="" id="{B23D317D-7DAD-49EA-9E09-3684761BC13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3092" r="29737"/>
          <a:stretch/>
        </p:blipFill>
        <p:spPr>
          <a:xfrm>
            <a:off x="6094411" y="2392070"/>
            <a:ext cx="3714844" cy="4429835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7767E2EF-B2F6-40DC-B0E3-51C02475C7DB}"/>
              </a:ext>
            </a:extLst>
          </p:cNvPr>
          <p:cNvSpPr txBox="1"/>
          <p:nvPr/>
        </p:nvSpPr>
        <p:spPr>
          <a:xfrm>
            <a:off x="2694092" y="3739960"/>
            <a:ext cx="2386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No pasar de 70 grados</a:t>
            </a:r>
            <a:endParaRPr lang="es-B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97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32CBC8E-815A-46D3-8798-579348F53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bg1"/>
                </a:solidFill>
              </a:rPr>
              <a:t>Preparación</a:t>
            </a:r>
            <a:endParaRPr lang="es-BO" dirty="0">
              <a:solidFill>
                <a:schemeClr val="bg1"/>
              </a:solidFill>
            </a:endParaRPr>
          </a:p>
        </p:txBody>
      </p:sp>
      <p:sp>
        <p:nvSpPr>
          <p:cNvPr id="9" name="Marcador de contenido 8">
            <a:extLst>
              <a:ext uri="{FF2B5EF4-FFF2-40B4-BE49-F238E27FC236}">
                <a16:creationId xmlns:a16="http://schemas.microsoft.com/office/drawing/2014/main" xmlns="" id="{E8D087FE-4457-420E-9ACE-61A41C016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541839"/>
          </a:xfrm>
        </p:spPr>
        <p:txBody>
          <a:bodyPr/>
          <a:lstStyle/>
          <a:p>
            <a:r>
              <a:rPr lang="es-ES" dirty="0"/>
              <a:t>En un recipiente plástico colocar las tiras de cartón y añadir el acido oxálico</a:t>
            </a:r>
            <a:endParaRPr lang="es-BO" dirty="0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xmlns="" id="{348BFFAD-1F1F-4C19-A1EA-CE87DFE8E9A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961" r="18750"/>
          <a:stretch/>
        </p:blipFill>
        <p:spPr>
          <a:xfrm>
            <a:off x="1691870" y="2943725"/>
            <a:ext cx="4404130" cy="3914274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xmlns="" id="{B9272DC7-176E-4960-A6A8-443CD7A3BF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6505" y="2943724"/>
            <a:ext cx="2201780" cy="3914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5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59D705B-99BC-4116-8A4C-EEE9E4ADE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bg1"/>
                </a:solidFill>
              </a:rPr>
              <a:t>Modo de uso</a:t>
            </a:r>
            <a:endParaRPr lang="es-BO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40D4B195-87F1-4AF0-A45E-ED2600D2E5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>
                <a:solidFill>
                  <a:schemeClr val="bg1"/>
                </a:solidFill>
              </a:rPr>
              <a:t>Dejar escurrir por 48 horas.</a:t>
            </a:r>
          </a:p>
          <a:p>
            <a:r>
              <a:rPr lang="es-ES" dirty="0">
                <a:solidFill>
                  <a:schemeClr val="bg1"/>
                </a:solidFill>
              </a:rPr>
              <a:t>Para su manipulación hacer uso de guantes de goma o cubrirse las manos con bolsas plásticas</a:t>
            </a:r>
          </a:p>
          <a:p>
            <a:r>
              <a:rPr lang="es-ES" dirty="0">
                <a:solidFill>
                  <a:schemeClr val="bg1"/>
                </a:solidFill>
              </a:rPr>
              <a:t>Colocar las tiras montadas en los marcos con cría.</a:t>
            </a:r>
          </a:p>
          <a:p>
            <a:r>
              <a:rPr lang="es-ES" dirty="0">
                <a:solidFill>
                  <a:schemeClr val="bg1"/>
                </a:solidFill>
              </a:rPr>
              <a:t>Cuatro si la cámara es llena</a:t>
            </a:r>
          </a:p>
          <a:p>
            <a:r>
              <a:rPr lang="es-ES" dirty="0">
                <a:solidFill>
                  <a:schemeClr val="bg1"/>
                </a:solidFill>
              </a:rPr>
              <a:t>Se usa la cantidad de tiras de acuerdo al tamaño de la colonia.</a:t>
            </a:r>
            <a:endParaRPr lang="es-B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5518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ircuit" id="{0AC2F7E7-15F5-431C-B2A2-456FE929F56C}" vid="{97ECCC31-8429-4523-BE8D-8F09B7A4D4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50</TotalTime>
  <Words>143</Words>
  <Application>Microsoft Office PowerPoint</Application>
  <PresentationFormat>Personalizado</PresentationFormat>
  <Paragraphs>19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Circuito</vt:lpstr>
      <vt:lpstr>Preparación de acido oxálico </vt:lpstr>
      <vt:lpstr>Preparación</vt:lpstr>
      <vt:lpstr>Preparación</vt:lpstr>
      <vt:lpstr>Preparación</vt:lpstr>
      <vt:lpstr>Modo de uso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Preparación de acido oxálico</dc:title>
  <dc:creator>Ernesto Amador</dc:creator>
  <cp:lastModifiedBy>Usuario</cp:lastModifiedBy>
  <cp:revision>5</cp:revision>
  <dcterms:created xsi:type="dcterms:W3CDTF">2021-05-25T01:42:12Z</dcterms:created>
  <dcterms:modified xsi:type="dcterms:W3CDTF">2021-05-25T10:28:57Z</dcterms:modified>
</cp:coreProperties>
</file>